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302" r:id="rId2"/>
    <p:sldId id="258" r:id="rId3"/>
    <p:sldId id="259" r:id="rId4"/>
    <p:sldId id="261" r:id="rId5"/>
    <p:sldId id="260" r:id="rId6"/>
    <p:sldId id="277" r:id="rId7"/>
    <p:sldId id="276" r:id="rId8"/>
    <p:sldId id="264" r:id="rId9"/>
    <p:sldId id="265" r:id="rId10"/>
    <p:sldId id="266" r:id="rId11"/>
    <p:sldId id="279" r:id="rId12"/>
    <p:sldId id="280" r:id="rId13"/>
    <p:sldId id="282" r:id="rId14"/>
    <p:sldId id="283" r:id="rId15"/>
    <p:sldId id="284" r:id="rId16"/>
    <p:sldId id="263" r:id="rId17"/>
    <p:sldId id="285" r:id="rId18"/>
    <p:sldId id="286" r:id="rId19"/>
    <p:sldId id="290" r:id="rId20"/>
    <p:sldId id="268" r:id="rId21"/>
    <p:sldId id="291" r:id="rId22"/>
    <p:sldId id="270" r:id="rId23"/>
    <p:sldId id="271" r:id="rId24"/>
    <p:sldId id="272" r:id="rId25"/>
    <p:sldId id="273" r:id="rId26"/>
    <p:sldId id="275" r:id="rId27"/>
    <p:sldId id="288" r:id="rId28"/>
    <p:sldId id="287" r:id="rId29"/>
    <p:sldId id="292" r:id="rId30"/>
    <p:sldId id="293" r:id="rId31"/>
    <p:sldId id="294" r:id="rId32"/>
    <p:sldId id="295" r:id="rId33"/>
    <p:sldId id="262" r:id="rId34"/>
    <p:sldId id="296" r:id="rId35"/>
    <p:sldId id="303" r:id="rId36"/>
    <p:sldId id="304" r:id="rId37"/>
  </p:sldIdLst>
  <p:sldSz cx="12190413"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75" d="100"/>
          <a:sy n="75" d="100"/>
        </p:scale>
        <p:origin x="317" y="1094"/>
      </p:cViewPr>
      <p:guideLst>
        <p:guide orient="horz" pos="2160"/>
        <p:guide pos="3840"/>
      </p:guideLst>
    </p:cSldViewPr>
  </p:slideViewPr>
  <p:notesTextViewPr>
    <p:cViewPr>
      <p:scale>
        <a:sx n="100" d="100"/>
        <a:sy n="100" d="100"/>
      </p:scale>
      <p:origin x="0" y="0"/>
    </p:cViewPr>
  </p:notesTextViewPr>
  <p:sorterViewPr>
    <p:cViewPr>
      <p:scale>
        <a:sx n="65" d="100"/>
        <a:sy n="6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DA7617-1244-41AE-8498-2B72EF4D960E}" type="datetimeFigureOut">
              <a:rPr lang="zh-CN" altLang="en-US" smtClean="0"/>
              <a:pPr/>
              <a:t>2019/1/14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F7E974-C8E7-4039-AD40-D330E7C33518}" type="slidenum">
              <a:rPr lang="zh-CN" altLang="en-US" smtClean="0"/>
              <a:pPr/>
              <a:t>‹#›</a:t>
            </a:fld>
            <a:endParaRPr lang="zh-CN" altLang="en-US"/>
          </a:p>
        </p:txBody>
      </p:sp>
    </p:spTree>
    <p:extLst>
      <p:ext uri="{BB962C8B-B14F-4D97-AF65-F5344CB8AC3E}">
        <p14:creationId xmlns:p14="http://schemas.microsoft.com/office/powerpoint/2010/main" val="2838165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5</a:t>
            </a:fld>
            <a:endParaRPr lang="zh-CN" altLang="en-US"/>
          </a:p>
        </p:txBody>
      </p:sp>
    </p:spTree>
    <p:extLst>
      <p:ext uri="{BB962C8B-B14F-4D97-AF65-F5344CB8AC3E}">
        <p14:creationId xmlns:p14="http://schemas.microsoft.com/office/powerpoint/2010/main" val="431221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15</a:t>
            </a:fld>
            <a:endParaRPr lang="zh-CN" altLang="en-US"/>
          </a:p>
        </p:txBody>
      </p:sp>
    </p:spTree>
    <p:extLst>
      <p:ext uri="{BB962C8B-B14F-4D97-AF65-F5344CB8AC3E}">
        <p14:creationId xmlns:p14="http://schemas.microsoft.com/office/powerpoint/2010/main" val="613848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16</a:t>
            </a:fld>
            <a:endParaRPr lang="zh-CN" altLang="en-US"/>
          </a:p>
        </p:txBody>
      </p:sp>
    </p:spTree>
    <p:extLst>
      <p:ext uri="{BB962C8B-B14F-4D97-AF65-F5344CB8AC3E}">
        <p14:creationId xmlns:p14="http://schemas.microsoft.com/office/powerpoint/2010/main" val="3175088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pPr/>
              <a:t>17</a:t>
            </a:fld>
            <a:endParaRPr lang="zh-CN" altLang="en-US"/>
          </a:p>
        </p:txBody>
      </p:sp>
    </p:spTree>
    <p:extLst>
      <p:ext uri="{BB962C8B-B14F-4D97-AF65-F5344CB8AC3E}">
        <p14:creationId xmlns:p14="http://schemas.microsoft.com/office/powerpoint/2010/main" val="3167506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pPr/>
              <a:t>18</a:t>
            </a:fld>
            <a:endParaRPr lang="zh-CN" altLang="en-US"/>
          </a:p>
        </p:txBody>
      </p:sp>
    </p:spTree>
    <p:extLst>
      <p:ext uri="{BB962C8B-B14F-4D97-AF65-F5344CB8AC3E}">
        <p14:creationId xmlns:p14="http://schemas.microsoft.com/office/powerpoint/2010/main" val="2098861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19</a:t>
            </a:fld>
            <a:endParaRPr lang="zh-CN" altLang="en-US"/>
          </a:p>
        </p:txBody>
      </p:sp>
    </p:spTree>
    <p:extLst>
      <p:ext uri="{BB962C8B-B14F-4D97-AF65-F5344CB8AC3E}">
        <p14:creationId xmlns:p14="http://schemas.microsoft.com/office/powerpoint/2010/main" val="35946963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20</a:t>
            </a:fld>
            <a:endParaRPr lang="zh-CN" altLang="en-US"/>
          </a:p>
        </p:txBody>
      </p:sp>
    </p:spTree>
    <p:extLst>
      <p:ext uri="{BB962C8B-B14F-4D97-AF65-F5344CB8AC3E}">
        <p14:creationId xmlns:p14="http://schemas.microsoft.com/office/powerpoint/2010/main" val="616188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pPr/>
              <a:t>21</a:t>
            </a:fld>
            <a:endParaRPr lang="zh-CN" altLang="en-US"/>
          </a:p>
        </p:txBody>
      </p:sp>
    </p:spTree>
    <p:extLst>
      <p:ext uri="{BB962C8B-B14F-4D97-AF65-F5344CB8AC3E}">
        <p14:creationId xmlns:p14="http://schemas.microsoft.com/office/powerpoint/2010/main" val="1443472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22</a:t>
            </a:fld>
            <a:endParaRPr lang="zh-CN" altLang="en-US"/>
          </a:p>
        </p:txBody>
      </p:sp>
    </p:spTree>
    <p:extLst>
      <p:ext uri="{BB962C8B-B14F-4D97-AF65-F5344CB8AC3E}">
        <p14:creationId xmlns:p14="http://schemas.microsoft.com/office/powerpoint/2010/main" val="3838431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pPr/>
              <a:t>23</a:t>
            </a:fld>
            <a:endParaRPr lang="zh-CN" altLang="en-US"/>
          </a:p>
        </p:txBody>
      </p:sp>
    </p:spTree>
    <p:extLst>
      <p:ext uri="{BB962C8B-B14F-4D97-AF65-F5344CB8AC3E}">
        <p14:creationId xmlns:p14="http://schemas.microsoft.com/office/powerpoint/2010/main" val="34016986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24</a:t>
            </a:fld>
            <a:endParaRPr lang="zh-CN" altLang="en-US"/>
          </a:p>
        </p:txBody>
      </p:sp>
    </p:spTree>
    <p:extLst>
      <p:ext uri="{BB962C8B-B14F-4D97-AF65-F5344CB8AC3E}">
        <p14:creationId xmlns:p14="http://schemas.microsoft.com/office/powerpoint/2010/main" val="17403323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pPr/>
              <a:t>6</a:t>
            </a:fld>
            <a:endParaRPr lang="zh-CN" altLang="en-US"/>
          </a:p>
        </p:txBody>
      </p:sp>
    </p:spTree>
    <p:extLst>
      <p:ext uri="{BB962C8B-B14F-4D97-AF65-F5344CB8AC3E}">
        <p14:creationId xmlns:p14="http://schemas.microsoft.com/office/powerpoint/2010/main" val="150920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pPr/>
              <a:t>25</a:t>
            </a:fld>
            <a:endParaRPr lang="zh-CN" altLang="en-US"/>
          </a:p>
        </p:txBody>
      </p:sp>
    </p:spTree>
    <p:extLst>
      <p:ext uri="{BB962C8B-B14F-4D97-AF65-F5344CB8AC3E}">
        <p14:creationId xmlns:p14="http://schemas.microsoft.com/office/powerpoint/2010/main" val="42696456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27</a:t>
            </a:fld>
            <a:endParaRPr lang="zh-CN" altLang="en-US"/>
          </a:p>
        </p:txBody>
      </p:sp>
    </p:spTree>
    <p:extLst>
      <p:ext uri="{BB962C8B-B14F-4D97-AF65-F5344CB8AC3E}">
        <p14:creationId xmlns:p14="http://schemas.microsoft.com/office/powerpoint/2010/main" val="4848546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29</a:t>
            </a:fld>
            <a:endParaRPr lang="zh-CN" altLang="en-US"/>
          </a:p>
        </p:txBody>
      </p:sp>
    </p:spTree>
    <p:extLst>
      <p:ext uri="{BB962C8B-B14F-4D97-AF65-F5344CB8AC3E}">
        <p14:creationId xmlns:p14="http://schemas.microsoft.com/office/powerpoint/2010/main" val="14843038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30</a:t>
            </a:fld>
            <a:endParaRPr lang="zh-CN" altLang="en-US"/>
          </a:p>
        </p:txBody>
      </p:sp>
    </p:spTree>
    <p:extLst>
      <p:ext uri="{BB962C8B-B14F-4D97-AF65-F5344CB8AC3E}">
        <p14:creationId xmlns:p14="http://schemas.microsoft.com/office/powerpoint/2010/main" val="31339007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31</a:t>
            </a:fld>
            <a:endParaRPr lang="zh-CN" altLang="en-US"/>
          </a:p>
        </p:txBody>
      </p:sp>
    </p:spTree>
    <p:extLst>
      <p:ext uri="{BB962C8B-B14F-4D97-AF65-F5344CB8AC3E}">
        <p14:creationId xmlns:p14="http://schemas.microsoft.com/office/powerpoint/2010/main" val="7603716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32</a:t>
            </a:fld>
            <a:endParaRPr lang="zh-CN" altLang="en-US"/>
          </a:p>
        </p:txBody>
      </p:sp>
    </p:spTree>
    <p:extLst>
      <p:ext uri="{BB962C8B-B14F-4D97-AF65-F5344CB8AC3E}">
        <p14:creationId xmlns:p14="http://schemas.microsoft.com/office/powerpoint/2010/main" val="3621531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33</a:t>
            </a:fld>
            <a:endParaRPr lang="zh-CN" altLang="en-US"/>
          </a:p>
        </p:txBody>
      </p:sp>
    </p:spTree>
    <p:extLst>
      <p:ext uri="{BB962C8B-B14F-4D97-AF65-F5344CB8AC3E}">
        <p14:creationId xmlns:p14="http://schemas.microsoft.com/office/powerpoint/2010/main" val="8342257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pPr/>
              <a:t>34</a:t>
            </a:fld>
            <a:endParaRPr lang="zh-CN" altLang="en-US"/>
          </a:p>
        </p:txBody>
      </p:sp>
    </p:spTree>
    <p:extLst>
      <p:ext uri="{BB962C8B-B14F-4D97-AF65-F5344CB8AC3E}">
        <p14:creationId xmlns:p14="http://schemas.microsoft.com/office/powerpoint/2010/main" val="1889973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8</a:t>
            </a:fld>
            <a:endParaRPr lang="zh-CN" altLang="en-US"/>
          </a:p>
        </p:txBody>
      </p:sp>
    </p:spTree>
    <p:extLst>
      <p:ext uri="{BB962C8B-B14F-4D97-AF65-F5344CB8AC3E}">
        <p14:creationId xmlns:p14="http://schemas.microsoft.com/office/powerpoint/2010/main" val="2338827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9</a:t>
            </a:fld>
            <a:endParaRPr lang="zh-CN" altLang="en-US"/>
          </a:p>
        </p:txBody>
      </p:sp>
    </p:spTree>
    <p:extLst>
      <p:ext uri="{BB962C8B-B14F-4D97-AF65-F5344CB8AC3E}">
        <p14:creationId xmlns:p14="http://schemas.microsoft.com/office/powerpoint/2010/main" val="643214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10</a:t>
            </a:fld>
            <a:endParaRPr lang="zh-CN" altLang="en-US"/>
          </a:p>
        </p:txBody>
      </p:sp>
    </p:spTree>
    <p:extLst>
      <p:ext uri="{BB962C8B-B14F-4D97-AF65-F5344CB8AC3E}">
        <p14:creationId xmlns:p14="http://schemas.microsoft.com/office/powerpoint/2010/main" val="2996180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11</a:t>
            </a:fld>
            <a:endParaRPr lang="zh-CN" altLang="en-US"/>
          </a:p>
        </p:txBody>
      </p:sp>
    </p:spTree>
    <p:extLst>
      <p:ext uri="{BB962C8B-B14F-4D97-AF65-F5344CB8AC3E}">
        <p14:creationId xmlns:p14="http://schemas.microsoft.com/office/powerpoint/2010/main" val="2224100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12</a:t>
            </a:fld>
            <a:endParaRPr lang="zh-CN" altLang="en-US"/>
          </a:p>
        </p:txBody>
      </p:sp>
    </p:spTree>
    <p:extLst>
      <p:ext uri="{BB962C8B-B14F-4D97-AF65-F5344CB8AC3E}">
        <p14:creationId xmlns:p14="http://schemas.microsoft.com/office/powerpoint/2010/main" val="1077208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4E8197B-F8C1-44B9-B4D6-4F6A82D8791E}" type="slidenum">
              <a:rPr lang="zh-CN" altLang="en-US" smtClean="0"/>
              <a:pPr/>
              <a:t>13</a:t>
            </a:fld>
            <a:endParaRPr lang="zh-CN" altLang="en-US"/>
          </a:p>
        </p:txBody>
      </p:sp>
    </p:spTree>
    <p:extLst>
      <p:ext uri="{BB962C8B-B14F-4D97-AF65-F5344CB8AC3E}">
        <p14:creationId xmlns:p14="http://schemas.microsoft.com/office/powerpoint/2010/main" val="3232257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3DA5FA-B3F8-45F3-91C7-DF91E35A219C}" type="slidenum">
              <a:rPr lang="zh-CN" altLang="en-US" smtClean="0"/>
              <a:pPr/>
              <a:t>14</a:t>
            </a:fld>
            <a:endParaRPr lang="zh-CN" altLang="en-US"/>
          </a:p>
        </p:txBody>
      </p:sp>
    </p:spTree>
    <p:extLst>
      <p:ext uri="{BB962C8B-B14F-4D97-AF65-F5344CB8AC3E}">
        <p14:creationId xmlns:p14="http://schemas.microsoft.com/office/powerpoint/2010/main" val="12946621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09521" y="274638"/>
            <a:ext cx="10971372" cy="634082"/>
          </a:xfrm>
        </p:spPr>
        <p:txBody>
          <a:bodyPr>
            <a:normAutofit/>
          </a:bodyPr>
          <a:lstStyle>
            <a:lvl1pPr>
              <a:defRPr sz="3200" b="1"/>
            </a:lvl1pPr>
          </a:lstStyle>
          <a:p>
            <a:r>
              <a:rPr lang="zh-CN" altLang="en-US" dirty="0" smtClean="0"/>
              <a:t>单击此处添加标题</a:t>
            </a:r>
            <a:endParaRPr lang="zh-CN" altLang="en-US" dirty="0"/>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2019/1/14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208642" y="-168652"/>
            <a:ext cx="1981771" cy="2154744"/>
          </a:xfrm>
          <a:prstGeom prst="rect">
            <a:avLst/>
          </a:prstGeom>
        </p:spPr>
      </p:pic>
      <p:pic>
        <p:nvPicPr>
          <p:cNvPr id="8" name="Picture 6"/>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5353" y="5137151"/>
            <a:ext cx="2663825" cy="158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2019/1/14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9000">
              <a:srgbClr val="E0E0E0"/>
            </a:gs>
            <a:gs pos="0">
              <a:srgbClr val="999999"/>
            </a:gs>
            <a:gs pos="83000">
              <a:schemeClr val="bg1"/>
            </a:gs>
          </a:gsLst>
          <a:lin ang="135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520"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2019/1/14</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4.xml"/><Relationship Id="rId7"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0413" cy="6857107"/>
          </a:xfrm>
          <a:prstGeom prst="rect">
            <a:avLst/>
          </a:prstGeom>
        </p:spPr>
      </p:pic>
      <p:sp>
        <p:nvSpPr>
          <p:cNvPr id="14" name="矩形 13"/>
          <p:cNvSpPr/>
          <p:nvPr/>
        </p:nvSpPr>
        <p:spPr>
          <a:xfrm>
            <a:off x="847020" y="838316"/>
            <a:ext cx="10513168" cy="3886828"/>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850723" y="2565651"/>
            <a:ext cx="6558206" cy="861774"/>
          </a:xfrm>
          <a:prstGeom prst="rect">
            <a:avLst/>
          </a:prstGeom>
          <a:noFill/>
        </p:spPr>
        <p:txBody>
          <a:bodyPr wrap="none" rtlCol="0">
            <a:spAutoFit/>
          </a:bodyPr>
          <a:lstStyle/>
          <a:p>
            <a:r>
              <a:rPr lang="zh-CN" altLang="en-US" sz="5000" b="1" dirty="0" smtClean="0">
                <a:gradFill flip="none" rotWithShape="1">
                  <a:gsLst>
                    <a:gs pos="100000">
                      <a:srgbClr val="FFC000"/>
                    </a:gs>
                    <a:gs pos="0">
                      <a:srgbClr val="D74600"/>
                    </a:gs>
                  </a:gsLst>
                  <a:lin ang="16200000" scaled="1"/>
                  <a:tileRect/>
                </a:gradFill>
                <a:latin typeface="+mj-ea"/>
                <a:ea typeface="+mj-ea"/>
              </a:rPr>
              <a:t>猪年工作计划</a:t>
            </a:r>
            <a:r>
              <a:rPr lang="en-US" altLang="zh-CN" sz="5000" b="1" dirty="0" smtClean="0">
                <a:gradFill flip="none" rotWithShape="1">
                  <a:gsLst>
                    <a:gs pos="100000">
                      <a:srgbClr val="FFC000"/>
                    </a:gs>
                    <a:gs pos="0">
                      <a:srgbClr val="D74600"/>
                    </a:gs>
                  </a:gsLst>
                  <a:lin ang="16200000" scaled="1"/>
                  <a:tileRect/>
                </a:gradFill>
                <a:latin typeface="+mj-ea"/>
                <a:ea typeface="+mj-ea"/>
              </a:rPr>
              <a:t>PPT</a:t>
            </a:r>
            <a:r>
              <a:rPr lang="zh-CN" altLang="en-US" sz="5000" b="1" dirty="0" smtClean="0">
                <a:gradFill flip="none" rotWithShape="1">
                  <a:gsLst>
                    <a:gs pos="100000">
                      <a:srgbClr val="FFC000"/>
                    </a:gs>
                    <a:gs pos="0">
                      <a:srgbClr val="D74600"/>
                    </a:gs>
                  </a:gsLst>
                  <a:lin ang="16200000" scaled="1"/>
                  <a:tileRect/>
                </a:gradFill>
                <a:latin typeface="+mj-ea"/>
                <a:ea typeface="+mj-ea"/>
              </a:rPr>
              <a:t>模板</a:t>
            </a:r>
            <a:endParaRPr lang="zh-CN" altLang="en-US" sz="5000" b="1" dirty="0">
              <a:gradFill flip="none" rotWithShape="1">
                <a:gsLst>
                  <a:gs pos="100000">
                    <a:srgbClr val="FFC000"/>
                  </a:gs>
                  <a:gs pos="0">
                    <a:srgbClr val="D74600"/>
                  </a:gs>
                </a:gsLst>
                <a:lin ang="16200000" scaled="1"/>
                <a:tileRect/>
              </a:gradFill>
              <a:latin typeface="+mj-ea"/>
              <a:ea typeface="+mj-ea"/>
            </a:endParaRP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0020" y="832860"/>
            <a:ext cx="1326066" cy="1858272"/>
          </a:xfrm>
          <a:prstGeom prst="rect">
            <a:avLst/>
          </a:prstGeom>
        </p:spPr>
      </p:pic>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7363" y="832860"/>
            <a:ext cx="1326066" cy="1858272"/>
          </a:xfrm>
          <a:prstGeom prst="rect">
            <a:avLst/>
          </a:prstGeom>
        </p:spPr>
      </p:pic>
      <p:sp>
        <p:nvSpPr>
          <p:cNvPr id="37" name="矩形 36"/>
          <p:cNvSpPr/>
          <p:nvPr/>
        </p:nvSpPr>
        <p:spPr>
          <a:xfrm>
            <a:off x="4840462" y="1119101"/>
            <a:ext cx="2395207" cy="1446550"/>
          </a:xfrm>
          <a:prstGeom prst="rect">
            <a:avLst/>
          </a:prstGeom>
        </p:spPr>
        <p:txBody>
          <a:bodyPr wrap="none">
            <a:spAutoFit/>
          </a:bodyPr>
          <a:lstStyle/>
          <a:p>
            <a:r>
              <a:rPr lang="en-US" altLang="zh-CN" sz="8800" dirty="0">
                <a:gradFill flip="none" rotWithShape="1">
                  <a:gsLst>
                    <a:gs pos="0">
                      <a:srgbClr val="FF4F00"/>
                    </a:gs>
                    <a:gs pos="100000">
                      <a:srgbClr val="FFFF00"/>
                    </a:gs>
                  </a:gsLst>
                  <a:lin ang="16200000" scaled="1"/>
                  <a:tileRect/>
                </a:gradFill>
                <a:latin typeface="Impact" panose="020B0806030902050204" pitchFamily="34" charset="0"/>
              </a:rPr>
              <a:t>2019</a:t>
            </a:r>
            <a:endParaRPr lang="zh-CN" altLang="en-US" sz="8800" dirty="0">
              <a:gradFill flip="none" rotWithShape="1">
                <a:gsLst>
                  <a:gs pos="0">
                    <a:srgbClr val="FF4F00"/>
                  </a:gs>
                  <a:gs pos="100000">
                    <a:srgbClr val="FFFF00"/>
                  </a:gs>
                </a:gsLst>
                <a:lin ang="16200000" scaled="1"/>
                <a:tileRect/>
              </a:gradFill>
              <a:latin typeface="Impact" panose="020B0806030902050204" pitchFamily="34" charset="0"/>
            </a:endParaRPr>
          </a:p>
        </p:txBody>
      </p:sp>
      <p:pic>
        <p:nvPicPr>
          <p:cNvPr id="45" name="图片 44"/>
          <p:cNvPicPr>
            <a:picLocks noChangeAspect="1"/>
          </p:cNvPicPr>
          <p:nvPr/>
        </p:nvPicPr>
        <p:blipFill rotWithShape="1">
          <a:blip r:embed="rId4" cstate="print">
            <a:extLst>
              <a:ext uri="{28A0092B-C50C-407E-A947-70E740481C1C}">
                <a14:useLocalDpi xmlns:a14="http://schemas.microsoft.com/office/drawing/2010/main" val="0"/>
              </a:ext>
            </a:extLst>
          </a:blip>
          <a:srcRect r="50669"/>
          <a:stretch/>
        </p:blipFill>
        <p:spPr>
          <a:xfrm>
            <a:off x="3508080" y="1689894"/>
            <a:ext cx="1332382" cy="447763"/>
          </a:xfrm>
          <a:prstGeom prst="rect">
            <a:avLst/>
          </a:prstGeom>
        </p:spPr>
      </p:pic>
      <p:pic>
        <p:nvPicPr>
          <p:cNvPr id="46" name="图片 45"/>
          <p:cNvPicPr>
            <a:picLocks noChangeAspect="1"/>
          </p:cNvPicPr>
          <p:nvPr/>
        </p:nvPicPr>
        <p:blipFill rotWithShape="1">
          <a:blip r:embed="rId5" cstate="print">
            <a:extLst>
              <a:ext uri="{28A0092B-C50C-407E-A947-70E740481C1C}">
                <a14:useLocalDpi xmlns:a14="http://schemas.microsoft.com/office/drawing/2010/main" val="0"/>
              </a:ext>
            </a:extLst>
          </a:blip>
          <a:srcRect r="50669"/>
          <a:stretch/>
        </p:blipFill>
        <p:spPr>
          <a:xfrm flipH="1">
            <a:off x="7231967" y="1689894"/>
            <a:ext cx="1582964" cy="447763"/>
          </a:xfrm>
          <a:prstGeom prst="rect">
            <a:avLst/>
          </a:prstGeom>
        </p:spPr>
      </p:pic>
      <p:sp>
        <p:nvSpPr>
          <p:cNvPr id="16" name="任意多边形 15"/>
          <p:cNvSpPr/>
          <p:nvPr/>
        </p:nvSpPr>
        <p:spPr>
          <a:xfrm>
            <a:off x="838622" y="3732015"/>
            <a:ext cx="10513168" cy="993129"/>
          </a:xfrm>
          <a:custGeom>
            <a:avLst/>
            <a:gdLst>
              <a:gd name="connsiteX0" fmla="*/ 6783653 w 10513168"/>
              <a:gd name="connsiteY0" fmla="*/ 648 h 993129"/>
              <a:gd name="connsiteX1" fmla="*/ 9690306 w 10513168"/>
              <a:gd name="connsiteY1" fmla="*/ 379213 h 993129"/>
              <a:gd name="connsiteX2" fmla="*/ 10513168 w 10513168"/>
              <a:gd name="connsiteY2" fmla="*/ 551189 h 993129"/>
              <a:gd name="connsiteX3" fmla="*/ 10513168 w 10513168"/>
              <a:gd name="connsiteY3" fmla="*/ 993129 h 993129"/>
              <a:gd name="connsiteX4" fmla="*/ 0 w 10513168"/>
              <a:gd name="connsiteY4" fmla="*/ 993129 h 993129"/>
              <a:gd name="connsiteX5" fmla="*/ 0 w 10513168"/>
              <a:gd name="connsiteY5" fmla="*/ 96978 h 993129"/>
              <a:gd name="connsiteX6" fmla="*/ 734336 w 10513168"/>
              <a:gd name="connsiteY6" fmla="*/ 227649 h 993129"/>
              <a:gd name="connsiteX7" fmla="*/ 3235235 w 10513168"/>
              <a:gd name="connsiteY7" fmla="*/ 464672 h 993129"/>
              <a:gd name="connsiteX8" fmla="*/ 6783653 w 10513168"/>
              <a:gd name="connsiteY8" fmla="*/ 648 h 99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3168" h="993129">
                <a:moveTo>
                  <a:pt x="6783653" y="648"/>
                </a:moveTo>
                <a:cubicBezTo>
                  <a:pt x="7715112" y="16001"/>
                  <a:pt x="8696471" y="179135"/>
                  <a:pt x="9690306" y="379213"/>
                </a:cubicBezTo>
                <a:lnTo>
                  <a:pt x="10513168" y="551189"/>
                </a:lnTo>
                <a:lnTo>
                  <a:pt x="10513168" y="993129"/>
                </a:lnTo>
                <a:lnTo>
                  <a:pt x="0" y="993129"/>
                </a:lnTo>
                <a:lnTo>
                  <a:pt x="0" y="96978"/>
                </a:lnTo>
                <a:lnTo>
                  <a:pt x="734336" y="227649"/>
                </a:lnTo>
                <a:cubicBezTo>
                  <a:pt x="1551656" y="366152"/>
                  <a:pt x="2377133" y="474908"/>
                  <a:pt x="3235235" y="464672"/>
                </a:cubicBezTo>
                <a:cubicBezTo>
                  <a:pt x="4379372" y="451024"/>
                  <a:pt x="5541707" y="-19823"/>
                  <a:pt x="6783653" y="648"/>
                </a:cubicBezTo>
                <a:close/>
              </a:path>
            </a:pathLst>
          </a:cu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847020" y="3526462"/>
            <a:ext cx="10513168" cy="1216978"/>
          </a:xfrm>
          <a:custGeom>
            <a:avLst/>
            <a:gdLst>
              <a:gd name="connsiteX0" fmla="*/ 10509066 w 10513168"/>
              <a:gd name="connsiteY0" fmla="*/ 875 h 1216978"/>
              <a:gd name="connsiteX1" fmla="*/ 10513168 w 10513168"/>
              <a:gd name="connsiteY1" fmla="*/ 1268 h 1216978"/>
              <a:gd name="connsiteX2" fmla="*/ 10513168 w 10513168"/>
              <a:gd name="connsiteY2" fmla="*/ 1216978 h 1216978"/>
              <a:gd name="connsiteX3" fmla="*/ 0 w 10513168"/>
              <a:gd name="connsiteY3" fmla="*/ 1216978 h 1216978"/>
              <a:gd name="connsiteX4" fmla="*/ 0 w 10513168"/>
              <a:gd name="connsiteY4" fmla="*/ 698846 h 1216978"/>
              <a:gd name="connsiteX5" fmla="*/ 706426 w 10513168"/>
              <a:gd name="connsiteY5" fmla="*/ 582287 h 1216978"/>
              <a:gd name="connsiteX6" fmla="*/ 3329195 w 10513168"/>
              <a:gd name="connsiteY6" fmla="*/ 308559 h 1216978"/>
              <a:gd name="connsiteX7" fmla="*/ 6461356 w 10513168"/>
              <a:gd name="connsiteY7" fmla="*/ 629281 h 1216978"/>
              <a:gd name="connsiteX8" fmla="*/ 10509066 w 10513168"/>
              <a:gd name="connsiteY8" fmla="*/ 875 h 121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3168" h="1216978">
                <a:moveTo>
                  <a:pt x="10509066" y="875"/>
                </a:moveTo>
                <a:lnTo>
                  <a:pt x="10513168" y="1268"/>
                </a:lnTo>
                <a:lnTo>
                  <a:pt x="10513168" y="1216978"/>
                </a:lnTo>
                <a:lnTo>
                  <a:pt x="0" y="1216978"/>
                </a:lnTo>
                <a:lnTo>
                  <a:pt x="0" y="698846"/>
                </a:lnTo>
                <a:lnTo>
                  <a:pt x="706426" y="582287"/>
                </a:lnTo>
                <a:cubicBezTo>
                  <a:pt x="1608511" y="438746"/>
                  <a:pt x="2496682" y="321354"/>
                  <a:pt x="3329195" y="308559"/>
                </a:cubicBezTo>
                <a:cubicBezTo>
                  <a:pt x="4439213" y="291499"/>
                  <a:pt x="5239881" y="678185"/>
                  <a:pt x="6461356" y="629281"/>
                </a:cubicBezTo>
                <a:cubicBezTo>
                  <a:pt x="7606489" y="583433"/>
                  <a:pt x="9678243" y="-26184"/>
                  <a:pt x="10509066" y="875"/>
                </a:cubicBezTo>
                <a:close/>
              </a:path>
            </a:pathLst>
          </a:custGeom>
          <a:solidFill>
            <a:srgbClr val="FF0000">
              <a:alpha val="17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淘宝店chenying0907出品 5"/>
          <p:cNvSpPr>
            <a:spLocks/>
          </p:cNvSpPr>
          <p:nvPr/>
        </p:nvSpPr>
        <p:spPr bwMode="auto">
          <a:xfrm rot="10800000">
            <a:off x="5092346" y="3887272"/>
            <a:ext cx="1891442" cy="167574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0000"/>
              </a:gs>
              <a:gs pos="100000">
                <a:srgbClr val="C00000"/>
              </a:gs>
            </a:gsLst>
            <a:lin ang="2700000" scaled="1"/>
            <a:tileRect/>
          </a:gradFill>
          <a:ln w="381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47134" y="4352936"/>
            <a:ext cx="1269804" cy="781009"/>
          </a:xfrm>
          <a:prstGeom prst="rect">
            <a:avLst/>
          </a:prstGeom>
        </p:spPr>
      </p:pic>
    </p:spTree>
    <p:extLst>
      <p:ext uri="{BB962C8B-B14F-4D97-AF65-F5344CB8AC3E}">
        <p14:creationId xmlns:p14="http://schemas.microsoft.com/office/powerpoint/2010/main" val="1340857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sp>
        <p:nvSpPr>
          <p:cNvPr id="48" name="圆角淘宝店chenying0907出品 47"/>
          <p:cNvSpPr/>
          <p:nvPr/>
        </p:nvSpPr>
        <p:spPr>
          <a:xfrm>
            <a:off x="837981" y="3045719"/>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grpSp>
        <p:nvGrpSpPr>
          <p:cNvPr id="49" name="淘宝店chenying0907出品 48"/>
          <p:cNvGrpSpPr/>
          <p:nvPr/>
        </p:nvGrpSpPr>
        <p:grpSpPr>
          <a:xfrm>
            <a:off x="1477587" y="1536543"/>
            <a:ext cx="1929671" cy="1929923"/>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51" name="淘宝店chenying0907出品 5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52" name="淘宝店chenying0907出品 51"/>
          <p:cNvSpPr/>
          <p:nvPr/>
        </p:nvSpPr>
        <p:spPr>
          <a:xfrm>
            <a:off x="2949511" y="2796845"/>
            <a:ext cx="497682" cy="497747"/>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smtClean="0">
                <a:solidFill>
                  <a:prstClr val="white"/>
                </a:solidFill>
                <a:latin typeface="+mj-ea"/>
                <a:ea typeface="+mj-ea"/>
              </a:rPr>
              <a:t>1</a:t>
            </a:r>
            <a:endParaRPr lang="zh-CN" altLang="en-US" dirty="0">
              <a:solidFill>
                <a:prstClr val="white"/>
              </a:solidFill>
              <a:latin typeface="+mj-ea"/>
              <a:ea typeface="+mj-ea"/>
            </a:endParaRPr>
          </a:p>
        </p:txBody>
      </p:sp>
      <p:sp>
        <p:nvSpPr>
          <p:cNvPr id="53" name="淘宝店chenying0907出品 52"/>
          <p:cNvSpPr/>
          <p:nvPr/>
        </p:nvSpPr>
        <p:spPr>
          <a:xfrm>
            <a:off x="1721216" y="2297095"/>
            <a:ext cx="1169527" cy="400097"/>
          </a:xfrm>
          <a:prstGeom prst="rect">
            <a:avLst/>
          </a:prstGeom>
        </p:spPr>
        <p:txBody>
          <a:bodyPr wrap="none" lIns="121908" tIns="60954" rIns="121908" bIns="60954">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54" name="圆角淘宝店chenying0907出品 53"/>
          <p:cNvSpPr/>
          <p:nvPr/>
        </p:nvSpPr>
        <p:spPr>
          <a:xfrm>
            <a:off x="4461270" y="3045718"/>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sp>
        <p:nvSpPr>
          <p:cNvPr id="55" name="圆角淘宝店chenying0907出品 54"/>
          <p:cNvSpPr/>
          <p:nvPr/>
        </p:nvSpPr>
        <p:spPr>
          <a:xfrm>
            <a:off x="8106314" y="3045717"/>
            <a:ext cx="3263938" cy="3167591"/>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prstClr val="white"/>
              </a:solidFill>
              <a:latin typeface="+mj-ea"/>
              <a:ea typeface="+mj-ea"/>
            </a:endParaRPr>
          </a:p>
        </p:txBody>
      </p:sp>
      <p:grpSp>
        <p:nvGrpSpPr>
          <p:cNvPr id="56" name="淘宝店chenying0907出品 55"/>
          <p:cNvGrpSpPr/>
          <p:nvPr/>
        </p:nvGrpSpPr>
        <p:grpSpPr>
          <a:xfrm>
            <a:off x="5128403" y="1595088"/>
            <a:ext cx="1929671" cy="1929923"/>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58" name="淘宝店chenying0907出品 5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grpSp>
        <p:nvGrpSpPr>
          <p:cNvPr id="59" name="淘宝店chenying0907出品 58"/>
          <p:cNvGrpSpPr/>
          <p:nvPr/>
        </p:nvGrpSpPr>
        <p:grpSpPr>
          <a:xfrm>
            <a:off x="8773447" y="1536543"/>
            <a:ext cx="1929671" cy="1929923"/>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latin typeface="+mj-ea"/>
                <a:ea typeface="+mj-ea"/>
              </a:endParaRPr>
            </a:p>
          </p:txBody>
        </p:sp>
        <p:sp>
          <p:nvSpPr>
            <p:cNvPr id="61" name="淘宝店chenying0907出品 6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mj-ea"/>
                <a:ea typeface="+mj-ea"/>
              </a:endParaRPr>
            </a:p>
          </p:txBody>
        </p:sp>
      </p:grpSp>
      <p:sp>
        <p:nvSpPr>
          <p:cNvPr id="62" name="淘宝店chenying0907出品 61"/>
          <p:cNvSpPr/>
          <p:nvPr/>
        </p:nvSpPr>
        <p:spPr>
          <a:xfrm>
            <a:off x="6671195" y="2796845"/>
            <a:ext cx="497682" cy="497747"/>
          </a:xfrm>
          <a:prstGeom prst="ellipse">
            <a:avLst/>
          </a:prstGeom>
          <a:solidFill>
            <a:schemeClr val="accent2"/>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smtClean="0">
                <a:solidFill>
                  <a:prstClr val="white"/>
                </a:solidFill>
                <a:latin typeface="+mj-ea"/>
                <a:ea typeface="+mj-ea"/>
              </a:rPr>
              <a:t>2</a:t>
            </a:r>
            <a:endParaRPr lang="zh-CN" altLang="en-US" dirty="0">
              <a:solidFill>
                <a:prstClr val="white"/>
              </a:solidFill>
              <a:latin typeface="+mj-ea"/>
              <a:ea typeface="+mj-ea"/>
            </a:endParaRPr>
          </a:p>
        </p:txBody>
      </p:sp>
      <p:sp>
        <p:nvSpPr>
          <p:cNvPr id="63" name="淘宝店chenying0907出品 62"/>
          <p:cNvSpPr/>
          <p:nvPr/>
        </p:nvSpPr>
        <p:spPr>
          <a:xfrm>
            <a:off x="10319126" y="2796845"/>
            <a:ext cx="497682" cy="497747"/>
          </a:xfrm>
          <a:prstGeom prst="ellipse">
            <a:avLst/>
          </a:prstGeom>
          <a:solidFill>
            <a:schemeClr val="accent3"/>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dirty="0" smtClean="0">
                <a:solidFill>
                  <a:prstClr val="white"/>
                </a:solidFill>
                <a:latin typeface="+mj-ea"/>
                <a:ea typeface="+mj-ea"/>
              </a:rPr>
              <a:t>3</a:t>
            </a:r>
            <a:endParaRPr lang="zh-CN" altLang="en-US" dirty="0">
              <a:solidFill>
                <a:prstClr val="white"/>
              </a:solidFill>
              <a:latin typeface="+mj-ea"/>
              <a:ea typeface="+mj-ea"/>
            </a:endParaRPr>
          </a:p>
        </p:txBody>
      </p:sp>
      <p:sp>
        <p:nvSpPr>
          <p:cNvPr id="64" name="淘宝店chenying0907出品 63"/>
          <p:cNvSpPr/>
          <p:nvPr/>
        </p:nvSpPr>
        <p:spPr>
          <a:xfrm>
            <a:off x="5354671" y="2297095"/>
            <a:ext cx="1169527" cy="400097"/>
          </a:xfrm>
          <a:prstGeom prst="rect">
            <a:avLst/>
          </a:prstGeom>
        </p:spPr>
        <p:txBody>
          <a:bodyPr wrap="none" lIns="121908" tIns="60954" rIns="121908" bIns="60954">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65" name="淘宝店chenying0907出品 64"/>
          <p:cNvSpPr/>
          <p:nvPr/>
        </p:nvSpPr>
        <p:spPr>
          <a:xfrm>
            <a:off x="8999715" y="2297095"/>
            <a:ext cx="1169527" cy="400097"/>
          </a:xfrm>
          <a:prstGeom prst="rect">
            <a:avLst/>
          </a:prstGeom>
        </p:spPr>
        <p:txBody>
          <a:bodyPr wrap="none" lIns="121908" tIns="60954" rIns="121908" bIns="60954">
            <a:spAutoFit/>
          </a:bodyPr>
          <a:lstStyle/>
          <a:p>
            <a:r>
              <a:rPr lang="zh-CN" altLang="en-US" dirty="0" smtClean="0">
                <a:solidFill>
                  <a:prstClr val="black"/>
                </a:solidFill>
                <a:latin typeface="+mj-ea"/>
                <a:ea typeface="+mj-ea"/>
              </a:rPr>
              <a:t>标题内容</a:t>
            </a:r>
            <a:endParaRPr lang="zh-CN" altLang="en-US" dirty="0">
              <a:solidFill>
                <a:prstClr val="black"/>
              </a:solidFill>
              <a:latin typeface="+mj-ea"/>
              <a:ea typeface="+mj-ea"/>
            </a:endParaRPr>
          </a:p>
        </p:txBody>
      </p:sp>
      <p:sp>
        <p:nvSpPr>
          <p:cNvPr id="66" name="TextBox 20"/>
          <p:cNvSpPr txBox="1"/>
          <p:nvPr/>
        </p:nvSpPr>
        <p:spPr>
          <a:xfrm>
            <a:off x="1190134" y="3773027"/>
            <a:ext cx="2591951" cy="2133917"/>
          </a:xfrm>
          <a:prstGeom prst="rect">
            <a:avLst/>
          </a:prstGeom>
          <a:noFill/>
        </p:spPr>
        <p:txBody>
          <a:bodyPr wrap="square" lIns="0" tIns="0" rIns="0" bIns="0" rtlCol="0">
            <a:spAutoFit/>
          </a:bodyPr>
          <a:lstStyle/>
          <a:p>
            <a:pPr>
              <a:lnSpc>
                <a:spcPct val="130000"/>
              </a:lnSpc>
            </a:pPr>
            <a:r>
              <a:rPr lang="zh-CN" altLang="en-US" sz="1300" dirty="0">
                <a:solidFill>
                  <a:prstClr val="black"/>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prstClr val="black"/>
              </a:solidFill>
              <a:latin typeface="+mj-ea"/>
              <a:ea typeface="+mj-ea"/>
            </a:endParaRPr>
          </a:p>
          <a:p>
            <a:pPr>
              <a:lnSpc>
                <a:spcPct val="130000"/>
              </a:lnSpc>
            </a:pPr>
            <a:r>
              <a:rPr lang="zh-CN" altLang="en-US" sz="1300" dirty="0">
                <a:solidFill>
                  <a:prstClr val="black"/>
                </a:solidFill>
                <a:latin typeface="+mj-ea"/>
                <a:ea typeface="+mj-ea"/>
              </a:rPr>
              <a:t>       点击输入简要文字内容，文字内容需概括精炼，不用多余的文字修饰。</a:t>
            </a:r>
            <a:endParaRPr lang="zh-CN" altLang="en-US" sz="2100" b="1" dirty="0">
              <a:solidFill>
                <a:srgbClr val="F87A08"/>
              </a:solidFill>
              <a:latin typeface="+mj-ea"/>
              <a:ea typeface="+mj-ea"/>
            </a:endParaRPr>
          </a:p>
        </p:txBody>
      </p:sp>
      <p:sp>
        <p:nvSpPr>
          <p:cNvPr id="67" name="TextBox 21"/>
          <p:cNvSpPr txBox="1"/>
          <p:nvPr/>
        </p:nvSpPr>
        <p:spPr>
          <a:xfrm>
            <a:off x="4797263" y="3765502"/>
            <a:ext cx="2591951" cy="2133917"/>
          </a:xfrm>
          <a:prstGeom prst="rect">
            <a:avLst/>
          </a:prstGeom>
          <a:noFill/>
        </p:spPr>
        <p:txBody>
          <a:bodyPr wrap="square" lIns="0" tIns="0" rIns="0" bIns="0" rtlCol="0">
            <a:spAutoFit/>
          </a:bodyPr>
          <a:lstStyle/>
          <a:p>
            <a:pPr>
              <a:lnSpc>
                <a:spcPct val="130000"/>
              </a:lnSpc>
            </a:pPr>
            <a:r>
              <a:rPr lang="zh-CN" altLang="en-US" sz="1300" dirty="0">
                <a:solidFill>
                  <a:prstClr val="black"/>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prstClr val="black"/>
              </a:solidFill>
              <a:latin typeface="+mj-ea"/>
              <a:ea typeface="+mj-ea"/>
            </a:endParaRPr>
          </a:p>
          <a:p>
            <a:pPr>
              <a:lnSpc>
                <a:spcPct val="130000"/>
              </a:lnSpc>
            </a:pPr>
            <a:r>
              <a:rPr lang="zh-CN" altLang="en-US" sz="1300" dirty="0">
                <a:solidFill>
                  <a:prstClr val="black"/>
                </a:solidFill>
                <a:latin typeface="+mj-ea"/>
                <a:ea typeface="+mj-ea"/>
              </a:rPr>
              <a:t>       点击输入简要文字内容，文字内容需概括精炼，不用多余的文字修饰。</a:t>
            </a:r>
            <a:endParaRPr lang="zh-CN" altLang="en-US" sz="2100" b="1" dirty="0">
              <a:solidFill>
                <a:srgbClr val="F87A08"/>
              </a:solidFill>
              <a:latin typeface="+mj-ea"/>
              <a:ea typeface="+mj-ea"/>
            </a:endParaRPr>
          </a:p>
        </p:txBody>
      </p:sp>
      <p:sp>
        <p:nvSpPr>
          <p:cNvPr id="68" name="TextBox 22"/>
          <p:cNvSpPr txBox="1"/>
          <p:nvPr/>
        </p:nvSpPr>
        <p:spPr>
          <a:xfrm>
            <a:off x="8442307" y="3774670"/>
            <a:ext cx="2591951" cy="2133917"/>
          </a:xfrm>
          <a:prstGeom prst="rect">
            <a:avLst/>
          </a:prstGeom>
          <a:noFill/>
        </p:spPr>
        <p:txBody>
          <a:bodyPr wrap="square" lIns="0" tIns="0" rIns="0" bIns="0" rtlCol="0">
            <a:spAutoFit/>
          </a:bodyPr>
          <a:lstStyle/>
          <a:p>
            <a:pPr>
              <a:lnSpc>
                <a:spcPct val="130000"/>
              </a:lnSpc>
            </a:pPr>
            <a:r>
              <a:rPr lang="zh-CN" altLang="en-US" sz="1300" dirty="0">
                <a:solidFill>
                  <a:prstClr val="black"/>
                </a:solidFill>
                <a:latin typeface="+mj-ea"/>
                <a:ea typeface="+mj-ea"/>
              </a:rPr>
              <a:t>       点击输入简要文字内容，文字内容需概括精炼，不用多余的文字修饰。点击输入简要文字内容，文字内容需概括精炼，不用多余的文字修饰。</a:t>
            </a:r>
            <a:endParaRPr lang="en-US" altLang="zh-CN" sz="1300" dirty="0">
              <a:solidFill>
                <a:prstClr val="black"/>
              </a:solidFill>
              <a:latin typeface="+mj-ea"/>
              <a:ea typeface="+mj-ea"/>
            </a:endParaRPr>
          </a:p>
          <a:p>
            <a:pPr>
              <a:lnSpc>
                <a:spcPct val="130000"/>
              </a:lnSpc>
            </a:pPr>
            <a:r>
              <a:rPr lang="zh-CN" altLang="en-US" sz="1300" dirty="0">
                <a:solidFill>
                  <a:prstClr val="black"/>
                </a:solidFill>
                <a:latin typeface="+mj-ea"/>
                <a:ea typeface="+mj-ea"/>
              </a:rPr>
              <a:t>       点击输入简要文字内容，文字内容需概括精炼，不用多余的文字修饰。</a:t>
            </a:r>
            <a:endParaRPr lang="zh-CN" altLang="en-US" sz="2100" b="1" dirty="0">
              <a:solidFill>
                <a:srgbClr val="F87A08"/>
              </a:solidFill>
              <a:latin typeface="+mj-ea"/>
              <a:ea typeface="+mj-ea"/>
            </a:endParaRPr>
          </a:p>
        </p:txBody>
      </p:sp>
    </p:spTree>
    <p:extLst>
      <p:ext uri="{BB962C8B-B14F-4D97-AF65-F5344CB8AC3E}">
        <p14:creationId xmlns:p14="http://schemas.microsoft.com/office/powerpoint/2010/main" val="6766192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淘宝店chenying0907出品 2"/>
          <p:cNvGrpSpPr/>
          <p:nvPr/>
        </p:nvGrpSpPr>
        <p:grpSpPr>
          <a:xfrm>
            <a:off x="1114261" y="2242093"/>
            <a:ext cx="1890398" cy="1890644"/>
            <a:chOff x="835804" y="1267524"/>
            <a:chExt cx="1417983" cy="1417983"/>
          </a:xfrm>
        </p:grpSpPr>
        <p:sp>
          <p:nvSpPr>
            <p:cNvPr id="53" name="淘宝店chenying0907出品 52"/>
            <p:cNvSpPr/>
            <p:nvPr/>
          </p:nvSpPr>
          <p:spPr>
            <a:xfrm rot="18903551">
              <a:off x="835804" y="1267524"/>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淘宝店chenying0907出品 51"/>
            <p:cNvSpPr/>
            <p:nvPr/>
          </p:nvSpPr>
          <p:spPr>
            <a:xfrm rot="18903551">
              <a:off x="959002" y="1398131"/>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淘宝店chenying0907出品 12"/>
          <p:cNvGrpSpPr/>
          <p:nvPr/>
        </p:nvGrpSpPr>
        <p:grpSpPr>
          <a:xfrm>
            <a:off x="3817352" y="2206754"/>
            <a:ext cx="1890398" cy="1890644"/>
            <a:chOff x="2863386" y="1241020"/>
            <a:chExt cx="1417983" cy="1417983"/>
          </a:xfrm>
        </p:grpSpPr>
        <p:sp>
          <p:nvSpPr>
            <p:cNvPr id="56" name="淘宝店chenying0907出品 55"/>
            <p:cNvSpPr/>
            <p:nvPr/>
          </p:nvSpPr>
          <p:spPr>
            <a:xfrm rot="18903551">
              <a:off x="2863386" y="1241020"/>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淘宝店chenying0907出品 56"/>
            <p:cNvSpPr/>
            <p:nvPr/>
          </p:nvSpPr>
          <p:spPr>
            <a:xfrm rot="18903551">
              <a:off x="2986584" y="1371627"/>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淘宝店chenying0907出品 23"/>
          <p:cNvGrpSpPr/>
          <p:nvPr/>
        </p:nvGrpSpPr>
        <p:grpSpPr>
          <a:xfrm>
            <a:off x="6502775" y="2286267"/>
            <a:ext cx="1890398" cy="1890644"/>
            <a:chOff x="4877716" y="1300655"/>
            <a:chExt cx="1417983" cy="1417983"/>
          </a:xfrm>
        </p:grpSpPr>
        <p:sp>
          <p:nvSpPr>
            <p:cNvPr id="59" name="淘宝店chenying0907出品 58"/>
            <p:cNvSpPr/>
            <p:nvPr/>
          </p:nvSpPr>
          <p:spPr>
            <a:xfrm rot="18903551">
              <a:off x="4877716" y="1300655"/>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淘宝店chenying0907出品 59"/>
            <p:cNvSpPr/>
            <p:nvPr/>
          </p:nvSpPr>
          <p:spPr>
            <a:xfrm rot="18903551">
              <a:off x="5000914" y="1431262"/>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2" name="淘宝店chenying0907出品 31"/>
          <p:cNvGrpSpPr/>
          <p:nvPr/>
        </p:nvGrpSpPr>
        <p:grpSpPr>
          <a:xfrm>
            <a:off x="9214701" y="2215589"/>
            <a:ext cx="1890398" cy="1890644"/>
            <a:chOff x="6911925" y="1247646"/>
            <a:chExt cx="1417983" cy="1417983"/>
          </a:xfrm>
        </p:grpSpPr>
        <p:sp>
          <p:nvSpPr>
            <p:cNvPr id="62" name="淘宝店chenying0907出品 61"/>
            <p:cNvSpPr/>
            <p:nvPr/>
          </p:nvSpPr>
          <p:spPr>
            <a:xfrm rot="18903551">
              <a:off x="6911925" y="1247646"/>
              <a:ext cx="1417983" cy="1417983"/>
            </a:xfrm>
            <a:prstGeom prst="rect">
              <a:avLst/>
            </a:pr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淘宝店chenying0907出品 62"/>
            <p:cNvSpPr/>
            <p:nvPr/>
          </p:nvSpPr>
          <p:spPr>
            <a:xfrm rot="18903551">
              <a:off x="7035123" y="1378253"/>
              <a:ext cx="1171585" cy="1171585"/>
            </a:xfrm>
            <a:prstGeom prst="rect">
              <a:avLst/>
            </a:prstGeom>
            <a:gradFill>
              <a:gsLst>
                <a:gs pos="0">
                  <a:schemeClr val="bg1">
                    <a:lumMod val="85000"/>
                  </a:schemeClr>
                </a:gs>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标题 53"/>
          <p:cNvSpPr>
            <a:spLocks noGrp="1"/>
          </p:cNvSpPr>
          <p:nvPr>
            <p:ph type="title"/>
          </p:nvPr>
        </p:nvSpPr>
        <p:spPr/>
        <p:txBody>
          <a:bodyPr/>
          <a:lstStyle/>
          <a:p>
            <a:r>
              <a:rPr lang="zh-CN" altLang="en-US" dirty="0"/>
              <a:t>单击输入标题内容</a:t>
            </a:r>
          </a:p>
        </p:txBody>
      </p:sp>
      <p:grpSp>
        <p:nvGrpSpPr>
          <p:cNvPr id="4" name="淘宝店chenying0907出品 3"/>
          <p:cNvGrpSpPr/>
          <p:nvPr/>
        </p:nvGrpSpPr>
        <p:grpSpPr>
          <a:xfrm rot="2700000">
            <a:off x="1393102" y="2536124"/>
            <a:ext cx="1367245" cy="1367067"/>
            <a:chOff x="1915886" y="2098767"/>
            <a:chExt cx="1367245" cy="1367245"/>
          </a:xfrm>
          <a:solidFill>
            <a:schemeClr val="tx1">
              <a:lumMod val="65000"/>
              <a:lumOff val="35000"/>
            </a:schemeClr>
          </a:solidFill>
        </p:grpSpPr>
        <p:cxnSp>
          <p:nvCxnSpPr>
            <p:cNvPr id="9" name="淘宝店chenying0907出品 8"/>
            <p:cNvCxnSpPr/>
            <p:nvPr/>
          </p:nvCxnSpPr>
          <p:spPr>
            <a:xfrm>
              <a:off x="1915886" y="2220686"/>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0" name="淘宝店chenying0907出品 9"/>
            <p:cNvCxnSpPr/>
            <p:nvPr/>
          </p:nvCxnSpPr>
          <p:spPr>
            <a:xfrm rot="5400000">
              <a:off x="2468880"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淘宝店chenying0907出品 10"/>
            <p:cNvCxnSpPr/>
            <p:nvPr/>
          </p:nvCxnSpPr>
          <p:spPr>
            <a:xfrm rot="5400000">
              <a:off x="1358537"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淘宝店chenying0907出品 11"/>
            <p:cNvCxnSpPr/>
            <p:nvPr/>
          </p:nvCxnSpPr>
          <p:spPr>
            <a:xfrm>
              <a:off x="1915886" y="3331029"/>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 name="淘宝店chenying0907出品 4"/>
          <p:cNvGrpSpPr/>
          <p:nvPr/>
        </p:nvGrpSpPr>
        <p:grpSpPr>
          <a:xfrm>
            <a:off x="1824575" y="3111118"/>
            <a:ext cx="455051" cy="437679"/>
            <a:chOff x="9791183" y="5224427"/>
            <a:chExt cx="645684" cy="620952"/>
          </a:xfrm>
          <a:solidFill>
            <a:schemeClr val="accent1"/>
          </a:solidFill>
        </p:grpSpPr>
        <p:sp>
          <p:nvSpPr>
            <p:cNvPr id="7"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8" name="淘宝店chenying0907出品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6" name="淘宝店chenying0907出品 5"/>
          <p:cNvSpPr/>
          <p:nvPr/>
        </p:nvSpPr>
        <p:spPr>
          <a:xfrm>
            <a:off x="1833454" y="2636951"/>
            <a:ext cx="434678" cy="523220"/>
          </a:xfrm>
          <a:prstGeom prst="rect">
            <a:avLst/>
          </a:prstGeom>
          <a:noFill/>
        </p:spPr>
        <p:txBody>
          <a:bodyPr wrap="none" lIns="91431" tIns="45715" rIns="91431" bIns="45715">
            <a:spAutoFit/>
          </a:bodyPr>
          <a:lstStyle/>
          <a:p>
            <a:r>
              <a:rPr lang="en-US" altLang="zh-CN" sz="2800" b="1" dirty="0">
                <a:solidFill>
                  <a:schemeClr val="accent1"/>
                </a:solidFill>
                <a:latin typeface="Agency FB" panose="020B0503020202020204" pitchFamily="34" charset="0"/>
                <a:ea typeface="微软雅黑" panose="020B0503020204020204" pitchFamily="34" charset="-122"/>
              </a:rPr>
              <a:t>01</a:t>
            </a:r>
            <a:endParaRPr lang="zh-CN" altLang="en-US" sz="2800" b="1" dirty="0">
              <a:solidFill>
                <a:schemeClr val="accent1"/>
              </a:solidFill>
            </a:endParaRPr>
          </a:p>
        </p:txBody>
      </p:sp>
      <p:grpSp>
        <p:nvGrpSpPr>
          <p:cNvPr id="14" name="淘宝店chenying0907出品 13"/>
          <p:cNvGrpSpPr/>
          <p:nvPr/>
        </p:nvGrpSpPr>
        <p:grpSpPr>
          <a:xfrm rot="2700000">
            <a:off x="4086235" y="2536124"/>
            <a:ext cx="1367245" cy="1367067"/>
            <a:chOff x="1915886" y="2098767"/>
            <a:chExt cx="1367245" cy="1367245"/>
          </a:xfrm>
          <a:solidFill>
            <a:schemeClr val="tx1">
              <a:lumMod val="65000"/>
              <a:lumOff val="35000"/>
            </a:schemeClr>
          </a:solidFill>
        </p:grpSpPr>
        <p:cxnSp>
          <p:nvCxnSpPr>
            <p:cNvPr id="20" name="淘宝店chenying0907出品 19"/>
            <p:cNvCxnSpPr/>
            <p:nvPr/>
          </p:nvCxnSpPr>
          <p:spPr>
            <a:xfrm>
              <a:off x="1915886" y="2220686"/>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淘宝店chenying0907出品 20"/>
            <p:cNvCxnSpPr/>
            <p:nvPr/>
          </p:nvCxnSpPr>
          <p:spPr>
            <a:xfrm rot="5400000">
              <a:off x="2468880"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22" name="淘宝店chenying0907出品 21"/>
            <p:cNvCxnSpPr/>
            <p:nvPr/>
          </p:nvCxnSpPr>
          <p:spPr>
            <a:xfrm rot="5400000">
              <a:off x="1358537"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淘宝店chenying0907出品 22"/>
            <p:cNvCxnSpPr/>
            <p:nvPr/>
          </p:nvCxnSpPr>
          <p:spPr>
            <a:xfrm>
              <a:off x="1915886" y="3331029"/>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淘宝店chenying0907出品 14"/>
          <p:cNvGrpSpPr/>
          <p:nvPr/>
        </p:nvGrpSpPr>
        <p:grpSpPr>
          <a:xfrm>
            <a:off x="4592189" y="3179057"/>
            <a:ext cx="365390" cy="541496"/>
            <a:chOff x="1788812" y="2276750"/>
            <a:chExt cx="392114" cy="581025"/>
          </a:xfrm>
          <a:solidFill>
            <a:schemeClr val="accent1"/>
          </a:solidFill>
        </p:grpSpPr>
        <p:sp>
          <p:nvSpPr>
            <p:cNvPr id="17" name="淘宝店chenying0907出品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8" name="淘宝店chenying0907出品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9" name="淘宝店chenying0907出品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6" name="淘宝店chenying0907出品 15"/>
          <p:cNvSpPr/>
          <p:nvPr/>
        </p:nvSpPr>
        <p:spPr>
          <a:xfrm>
            <a:off x="4545180" y="2651642"/>
            <a:ext cx="509475" cy="523220"/>
          </a:xfrm>
          <a:prstGeom prst="rect">
            <a:avLst/>
          </a:prstGeom>
          <a:noFill/>
        </p:spPr>
        <p:txBody>
          <a:bodyPr wrap="none" lIns="91431" tIns="45715" rIns="91431" bIns="45715">
            <a:spAutoFit/>
          </a:bodyPr>
          <a:lstStyle/>
          <a:p>
            <a:r>
              <a:rPr lang="en-US" altLang="zh-CN" sz="2800" b="1" dirty="0">
                <a:solidFill>
                  <a:schemeClr val="accent1"/>
                </a:solidFill>
                <a:latin typeface="Agency FB" panose="020B0503020202020204" pitchFamily="34" charset="0"/>
                <a:ea typeface="微软雅黑" panose="020B0503020204020204" pitchFamily="34" charset="-122"/>
              </a:rPr>
              <a:t>02</a:t>
            </a:r>
            <a:endParaRPr lang="zh-CN" altLang="en-US" sz="2800" b="1" dirty="0">
              <a:solidFill>
                <a:schemeClr val="accent1"/>
              </a:solidFill>
            </a:endParaRPr>
          </a:p>
        </p:txBody>
      </p:sp>
      <p:grpSp>
        <p:nvGrpSpPr>
          <p:cNvPr id="25" name="淘宝店chenying0907出品 24"/>
          <p:cNvGrpSpPr/>
          <p:nvPr/>
        </p:nvGrpSpPr>
        <p:grpSpPr>
          <a:xfrm rot="2700000">
            <a:off x="6779369" y="2536124"/>
            <a:ext cx="1367245" cy="1367067"/>
            <a:chOff x="1915886" y="2098767"/>
            <a:chExt cx="1367245" cy="1367245"/>
          </a:xfrm>
          <a:solidFill>
            <a:schemeClr val="tx1">
              <a:lumMod val="65000"/>
              <a:lumOff val="35000"/>
            </a:schemeClr>
          </a:solidFill>
        </p:grpSpPr>
        <p:cxnSp>
          <p:nvCxnSpPr>
            <p:cNvPr id="28" name="淘宝店chenying0907出品 27"/>
            <p:cNvCxnSpPr/>
            <p:nvPr/>
          </p:nvCxnSpPr>
          <p:spPr>
            <a:xfrm>
              <a:off x="1915886" y="2220686"/>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29" name="淘宝店chenying0907出品 28"/>
            <p:cNvCxnSpPr/>
            <p:nvPr/>
          </p:nvCxnSpPr>
          <p:spPr>
            <a:xfrm rot="5400000">
              <a:off x="2468880"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30" name="淘宝店chenying0907出品 29"/>
            <p:cNvCxnSpPr/>
            <p:nvPr/>
          </p:nvCxnSpPr>
          <p:spPr>
            <a:xfrm rot="5400000">
              <a:off x="1358537"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淘宝店chenying0907出品 30"/>
            <p:cNvCxnSpPr/>
            <p:nvPr/>
          </p:nvCxnSpPr>
          <p:spPr>
            <a:xfrm>
              <a:off x="1915886" y="3331029"/>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 name="淘宝店chenying0907出品 223"/>
          <p:cNvSpPr>
            <a:spLocks/>
          </p:cNvSpPr>
          <p:nvPr/>
        </p:nvSpPr>
        <p:spPr bwMode="auto">
          <a:xfrm>
            <a:off x="7281623" y="3351655"/>
            <a:ext cx="444160" cy="36027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endParaRPr lang="zh-CN" altLang="en-US">
              <a:solidFill>
                <a:schemeClr val="tx1">
                  <a:lumMod val="50000"/>
                  <a:lumOff val="50000"/>
                </a:schemeClr>
              </a:solidFill>
            </a:endParaRPr>
          </a:p>
        </p:txBody>
      </p:sp>
      <p:sp>
        <p:nvSpPr>
          <p:cNvPr id="27" name="淘宝店chenying0907出品 26"/>
          <p:cNvSpPr/>
          <p:nvPr/>
        </p:nvSpPr>
        <p:spPr>
          <a:xfrm>
            <a:off x="7257513" y="2635129"/>
            <a:ext cx="515886" cy="523220"/>
          </a:xfrm>
          <a:prstGeom prst="rect">
            <a:avLst/>
          </a:prstGeom>
          <a:noFill/>
        </p:spPr>
        <p:txBody>
          <a:bodyPr wrap="none" lIns="91431" tIns="45715" rIns="91431" bIns="45715">
            <a:spAutoFit/>
          </a:bodyPr>
          <a:lstStyle/>
          <a:p>
            <a:r>
              <a:rPr lang="en-US" altLang="zh-CN" sz="2800" b="1" dirty="0">
                <a:solidFill>
                  <a:schemeClr val="accent1"/>
                </a:solidFill>
                <a:latin typeface="Agency FB" panose="020B0503020202020204" pitchFamily="34" charset="0"/>
                <a:ea typeface="微软雅黑" panose="020B0503020204020204" pitchFamily="34" charset="-122"/>
              </a:rPr>
              <a:t>03</a:t>
            </a:r>
            <a:endParaRPr lang="zh-CN" altLang="en-US" sz="2800" b="1" dirty="0">
              <a:solidFill>
                <a:schemeClr val="accent1"/>
              </a:solidFill>
            </a:endParaRPr>
          </a:p>
        </p:txBody>
      </p:sp>
      <p:grpSp>
        <p:nvGrpSpPr>
          <p:cNvPr id="33" name="淘宝店chenying0907出品 32"/>
          <p:cNvGrpSpPr/>
          <p:nvPr/>
        </p:nvGrpSpPr>
        <p:grpSpPr>
          <a:xfrm rot="2700000">
            <a:off x="9472503" y="2536124"/>
            <a:ext cx="1367245" cy="1367067"/>
            <a:chOff x="1915886" y="2098767"/>
            <a:chExt cx="1367245" cy="1367245"/>
          </a:xfrm>
          <a:solidFill>
            <a:schemeClr val="tx1">
              <a:lumMod val="65000"/>
              <a:lumOff val="35000"/>
            </a:schemeClr>
          </a:solidFill>
        </p:grpSpPr>
        <p:cxnSp>
          <p:nvCxnSpPr>
            <p:cNvPr id="44" name="淘宝店chenying0907出品 43"/>
            <p:cNvCxnSpPr/>
            <p:nvPr/>
          </p:nvCxnSpPr>
          <p:spPr>
            <a:xfrm>
              <a:off x="1915886" y="2220686"/>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淘宝店chenying0907出品 44"/>
            <p:cNvCxnSpPr/>
            <p:nvPr/>
          </p:nvCxnSpPr>
          <p:spPr>
            <a:xfrm rot="5400000">
              <a:off x="2468880"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淘宝店chenying0907出品 45"/>
            <p:cNvCxnSpPr/>
            <p:nvPr/>
          </p:nvCxnSpPr>
          <p:spPr>
            <a:xfrm rot="5400000">
              <a:off x="1358537" y="2782390"/>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47" name="淘宝店chenying0907出品 46"/>
            <p:cNvCxnSpPr/>
            <p:nvPr/>
          </p:nvCxnSpPr>
          <p:spPr>
            <a:xfrm>
              <a:off x="1915886" y="3331029"/>
              <a:ext cx="1367245" cy="0"/>
            </a:xfrm>
            <a:prstGeom prst="line">
              <a:avLst/>
            </a:prstGeom>
            <a:grp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4" name="淘宝店chenying0907出品 33"/>
          <p:cNvGrpSpPr/>
          <p:nvPr/>
        </p:nvGrpSpPr>
        <p:grpSpPr>
          <a:xfrm>
            <a:off x="9961221" y="3111118"/>
            <a:ext cx="567391" cy="594885"/>
            <a:chOff x="7002627" y="828237"/>
            <a:chExt cx="444697" cy="466185"/>
          </a:xfrm>
          <a:solidFill>
            <a:schemeClr val="accent1"/>
          </a:solidFill>
        </p:grpSpPr>
        <p:sp>
          <p:nvSpPr>
            <p:cNvPr id="36" name="淘宝店chenying0907出品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7" name="淘宝店chenying0907出品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8" name="淘宝店chenying0907出品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39" name="淘宝店chenying0907出品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0" name="淘宝店chenying0907出品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1" name="淘宝店chenying0907出品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2" name="淘宝店chenying0907出品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43" name="淘宝店chenying0907出品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35" name="淘宝店chenying0907出品 34"/>
          <p:cNvSpPr/>
          <p:nvPr/>
        </p:nvSpPr>
        <p:spPr>
          <a:xfrm>
            <a:off x="9912920" y="2626046"/>
            <a:ext cx="513749" cy="523220"/>
          </a:xfrm>
          <a:prstGeom prst="rect">
            <a:avLst/>
          </a:prstGeom>
          <a:noFill/>
        </p:spPr>
        <p:txBody>
          <a:bodyPr wrap="none" lIns="91431" tIns="45715" rIns="91431" bIns="45715">
            <a:spAutoFit/>
          </a:bodyPr>
          <a:lstStyle/>
          <a:p>
            <a:r>
              <a:rPr lang="en-US" altLang="zh-CN" sz="2800" b="1" dirty="0">
                <a:solidFill>
                  <a:schemeClr val="accent1"/>
                </a:solidFill>
                <a:latin typeface="Agency FB" panose="020B0503020202020204" pitchFamily="34" charset="0"/>
                <a:ea typeface="微软雅黑" panose="020B0503020204020204" pitchFamily="34" charset="-122"/>
              </a:rPr>
              <a:t>04</a:t>
            </a:r>
            <a:endParaRPr lang="zh-CN" altLang="en-US" sz="2800" b="1" dirty="0">
              <a:solidFill>
                <a:schemeClr val="accent1"/>
              </a:solidFill>
            </a:endParaRPr>
          </a:p>
        </p:txBody>
      </p:sp>
      <p:sp>
        <p:nvSpPr>
          <p:cNvPr id="48" name="Content Placeholder 2"/>
          <p:cNvSpPr txBox="1">
            <a:spLocks/>
          </p:cNvSpPr>
          <p:nvPr/>
        </p:nvSpPr>
        <p:spPr bwMode="auto">
          <a:xfrm>
            <a:off x="594010" y="4605713"/>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9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9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49" name="Content Placeholder 2"/>
          <p:cNvSpPr txBox="1">
            <a:spLocks/>
          </p:cNvSpPr>
          <p:nvPr/>
        </p:nvSpPr>
        <p:spPr bwMode="auto">
          <a:xfrm>
            <a:off x="3383028" y="4605713"/>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9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9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50" name="Content Placeholder 2"/>
          <p:cNvSpPr txBox="1">
            <a:spLocks/>
          </p:cNvSpPr>
          <p:nvPr/>
        </p:nvSpPr>
        <p:spPr bwMode="auto">
          <a:xfrm>
            <a:off x="6172047" y="4605713"/>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9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9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51" name="Content Placeholder 2"/>
          <p:cNvSpPr txBox="1">
            <a:spLocks/>
          </p:cNvSpPr>
          <p:nvPr/>
        </p:nvSpPr>
        <p:spPr bwMode="auto">
          <a:xfrm>
            <a:off x="8970300" y="4605713"/>
            <a:ext cx="2813248"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9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9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26603129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单击输入标题内容</a:t>
            </a:r>
          </a:p>
        </p:txBody>
      </p:sp>
      <p:sp>
        <p:nvSpPr>
          <p:cNvPr id="27" name="淘宝店chenying0907出品 26"/>
          <p:cNvSpPr/>
          <p:nvPr/>
        </p:nvSpPr>
        <p:spPr>
          <a:xfrm rot="18900000">
            <a:off x="2072634" y="911197"/>
            <a:ext cx="7690320" cy="5373084"/>
          </a:xfrm>
          <a:custGeom>
            <a:avLst/>
            <a:gdLst>
              <a:gd name="connsiteX0" fmla="*/ 7587321 w 7691321"/>
              <a:gd name="connsiteY0" fmla="*/ 4766931 h 5373084"/>
              <a:gd name="connsiteX1" fmla="*/ 7691321 w 7691321"/>
              <a:gd name="connsiteY1" fmla="*/ 5018008 h 5373084"/>
              <a:gd name="connsiteX2" fmla="*/ 7691320 w 7691321"/>
              <a:gd name="connsiteY2" fmla="*/ 5018008 h 5373084"/>
              <a:gd name="connsiteX3" fmla="*/ 7336244 w 7691321"/>
              <a:gd name="connsiteY3" fmla="*/ 5373084 h 5373084"/>
              <a:gd name="connsiteX4" fmla="*/ 5018008 w 7691321"/>
              <a:gd name="connsiteY4" fmla="*/ 5373083 h 5373084"/>
              <a:gd name="connsiteX5" fmla="*/ 4766931 w 7691321"/>
              <a:gd name="connsiteY5" fmla="*/ 5269083 h 5373084"/>
              <a:gd name="connsiteX6" fmla="*/ 4762547 w 7691321"/>
              <a:gd name="connsiteY6" fmla="*/ 5263771 h 5373084"/>
              <a:gd name="connsiteX7" fmla="*/ 4757230 w 7691321"/>
              <a:gd name="connsiteY7" fmla="*/ 5259383 h 5373084"/>
              <a:gd name="connsiteX8" fmla="*/ 4653231 w 7691321"/>
              <a:gd name="connsiteY8" fmla="*/ 5008306 h 5373084"/>
              <a:gd name="connsiteX9" fmla="*/ 4653232 w 7691321"/>
              <a:gd name="connsiteY9" fmla="*/ 3041618 h 5373084"/>
              <a:gd name="connsiteX10" fmla="*/ 2686542 w 7691321"/>
              <a:gd name="connsiteY10" fmla="*/ 3041617 h 5373084"/>
              <a:gd name="connsiteX11" fmla="*/ 2435466 w 7691321"/>
              <a:gd name="connsiteY11" fmla="*/ 2937618 h 5373084"/>
              <a:gd name="connsiteX12" fmla="*/ 2431081 w 7691321"/>
              <a:gd name="connsiteY12" fmla="*/ 2932304 h 5373084"/>
              <a:gd name="connsiteX13" fmla="*/ 2425764 w 7691321"/>
              <a:gd name="connsiteY13" fmla="*/ 2927917 h 5373084"/>
              <a:gd name="connsiteX14" fmla="*/ 2321765 w 7691321"/>
              <a:gd name="connsiteY14" fmla="*/ 2676840 h 5373084"/>
              <a:gd name="connsiteX15" fmla="*/ 2321766 w 7691321"/>
              <a:gd name="connsiteY15" fmla="*/ 710152 h 5373084"/>
              <a:gd name="connsiteX16" fmla="*/ 355076 w 7691321"/>
              <a:gd name="connsiteY16" fmla="*/ 710151 h 5373084"/>
              <a:gd name="connsiteX17" fmla="*/ 0 w 7691321"/>
              <a:gd name="connsiteY17" fmla="*/ 355075 h 5373084"/>
              <a:gd name="connsiteX18" fmla="*/ 0 w 7691321"/>
              <a:gd name="connsiteY18" fmla="*/ 355076 h 5373084"/>
              <a:gd name="connsiteX19" fmla="*/ 355076 w 7691321"/>
              <a:gd name="connsiteY19" fmla="*/ 0 h 5373084"/>
              <a:gd name="connsiteX20" fmla="*/ 2673313 w 7691321"/>
              <a:gd name="connsiteY20" fmla="*/ 0 h 5373084"/>
              <a:gd name="connsiteX21" fmla="*/ 2924390 w 7691321"/>
              <a:gd name="connsiteY21" fmla="*/ 103999 h 5373084"/>
              <a:gd name="connsiteX22" fmla="*/ 2925987 w 7691321"/>
              <a:gd name="connsiteY22" fmla="*/ 105936 h 5373084"/>
              <a:gd name="connsiteX23" fmla="*/ 2927917 w 7691321"/>
              <a:gd name="connsiteY23" fmla="*/ 107528 h 5373084"/>
              <a:gd name="connsiteX24" fmla="*/ 3031917 w 7691321"/>
              <a:gd name="connsiteY24" fmla="*/ 358605 h 5373084"/>
              <a:gd name="connsiteX25" fmla="*/ 3031916 w 7691321"/>
              <a:gd name="connsiteY25" fmla="*/ 2331466 h 5373084"/>
              <a:gd name="connsiteX26" fmla="*/ 5004779 w 7691321"/>
              <a:gd name="connsiteY26" fmla="*/ 2331466 h 5373084"/>
              <a:gd name="connsiteX27" fmla="*/ 5255856 w 7691321"/>
              <a:gd name="connsiteY27" fmla="*/ 2435466 h 5373084"/>
              <a:gd name="connsiteX28" fmla="*/ 5257453 w 7691321"/>
              <a:gd name="connsiteY28" fmla="*/ 2437402 h 5373084"/>
              <a:gd name="connsiteX29" fmla="*/ 5259383 w 7691321"/>
              <a:gd name="connsiteY29" fmla="*/ 2438994 h 5373084"/>
              <a:gd name="connsiteX30" fmla="*/ 5363383 w 7691321"/>
              <a:gd name="connsiteY30" fmla="*/ 2690071 h 5373084"/>
              <a:gd name="connsiteX31" fmla="*/ 5363383 w 7691321"/>
              <a:gd name="connsiteY31" fmla="*/ 4662932 h 5373084"/>
              <a:gd name="connsiteX32" fmla="*/ 7336245 w 7691321"/>
              <a:gd name="connsiteY32" fmla="*/ 4662932 h 5373084"/>
              <a:gd name="connsiteX33" fmla="*/ 7587321 w 7691321"/>
              <a:gd name="connsiteY33" fmla="*/ 4766931 h 537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321" h="5373084">
                <a:moveTo>
                  <a:pt x="7587321" y="4766931"/>
                </a:moveTo>
                <a:cubicBezTo>
                  <a:pt x="7651577" y="4831187"/>
                  <a:pt x="7691321" y="4919956"/>
                  <a:pt x="7691321" y="5018008"/>
                </a:cubicBezTo>
                <a:lnTo>
                  <a:pt x="7691320" y="5018008"/>
                </a:lnTo>
                <a:cubicBezTo>
                  <a:pt x="7691320" y="5214111"/>
                  <a:pt x="7532347" y="5373084"/>
                  <a:pt x="7336244" y="5373084"/>
                </a:cubicBezTo>
                <a:lnTo>
                  <a:pt x="5018008" y="5373083"/>
                </a:lnTo>
                <a:cubicBezTo>
                  <a:pt x="4919956" y="5373083"/>
                  <a:pt x="4831187" y="5333339"/>
                  <a:pt x="4766931" y="5269083"/>
                </a:cubicBezTo>
                <a:lnTo>
                  <a:pt x="4762547" y="5263771"/>
                </a:lnTo>
                <a:lnTo>
                  <a:pt x="4757230" y="5259383"/>
                </a:lnTo>
                <a:cubicBezTo>
                  <a:pt x="4692974" y="5195127"/>
                  <a:pt x="4653231" y="5106358"/>
                  <a:pt x="4653231" y="5008306"/>
                </a:cubicBezTo>
                <a:lnTo>
                  <a:pt x="4653232" y="3041618"/>
                </a:lnTo>
                <a:lnTo>
                  <a:pt x="2686542" y="3041617"/>
                </a:lnTo>
                <a:cubicBezTo>
                  <a:pt x="2588491" y="3041618"/>
                  <a:pt x="2499722" y="3001874"/>
                  <a:pt x="2435466" y="2937618"/>
                </a:cubicBezTo>
                <a:lnTo>
                  <a:pt x="2431081" y="2932304"/>
                </a:lnTo>
                <a:lnTo>
                  <a:pt x="2425764" y="2927917"/>
                </a:lnTo>
                <a:cubicBezTo>
                  <a:pt x="2361508" y="2863661"/>
                  <a:pt x="2321765" y="2774892"/>
                  <a:pt x="2321765" y="2676840"/>
                </a:cubicBezTo>
                <a:lnTo>
                  <a:pt x="2321766" y="710152"/>
                </a:lnTo>
                <a:lnTo>
                  <a:pt x="355076" y="710151"/>
                </a:lnTo>
                <a:cubicBezTo>
                  <a:pt x="158973" y="710151"/>
                  <a:pt x="0" y="551178"/>
                  <a:pt x="0" y="355075"/>
                </a:cubicBezTo>
                <a:lnTo>
                  <a:pt x="0" y="355076"/>
                </a:lnTo>
                <a:cubicBezTo>
                  <a:pt x="0" y="158973"/>
                  <a:pt x="158973" y="0"/>
                  <a:pt x="355076" y="0"/>
                </a:cubicBezTo>
                <a:lnTo>
                  <a:pt x="2673313" y="0"/>
                </a:lnTo>
                <a:cubicBezTo>
                  <a:pt x="2771365" y="0"/>
                  <a:pt x="2860134" y="39743"/>
                  <a:pt x="2924390" y="103999"/>
                </a:cubicBezTo>
                <a:lnTo>
                  <a:pt x="2925987" y="105936"/>
                </a:lnTo>
                <a:lnTo>
                  <a:pt x="2927917" y="107528"/>
                </a:lnTo>
                <a:cubicBezTo>
                  <a:pt x="2992173" y="171784"/>
                  <a:pt x="3031916" y="260553"/>
                  <a:pt x="3031917" y="358605"/>
                </a:cubicBezTo>
                <a:lnTo>
                  <a:pt x="3031916" y="2331466"/>
                </a:lnTo>
                <a:lnTo>
                  <a:pt x="5004779" y="2331466"/>
                </a:lnTo>
                <a:cubicBezTo>
                  <a:pt x="5102831" y="2331466"/>
                  <a:pt x="5191600" y="2371210"/>
                  <a:pt x="5255856" y="2435466"/>
                </a:cubicBezTo>
                <a:lnTo>
                  <a:pt x="5257453" y="2437402"/>
                </a:lnTo>
                <a:lnTo>
                  <a:pt x="5259383" y="2438994"/>
                </a:lnTo>
                <a:cubicBezTo>
                  <a:pt x="5323640" y="2503250"/>
                  <a:pt x="5363383" y="2592019"/>
                  <a:pt x="5363383" y="2690071"/>
                </a:cubicBezTo>
                <a:lnTo>
                  <a:pt x="5363383" y="4662932"/>
                </a:lnTo>
                <a:lnTo>
                  <a:pt x="7336245" y="4662932"/>
                </a:lnTo>
                <a:cubicBezTo>
                  <a:pt x="7434296" y="4662931"/>
                  <a:pt x="7523065" y="4702675"/>
                  <a:pt x="7587321" y="4766931"/>
                </a:cubicBezTo>
                <a:close/>
              </a:path>
            </a:pathLst>
          </a:custGeom>
          <a:gradFill>
            <a:gsLst>
              <a:gs pos="0">
                <a:srgbClr val="BFBFBF"/>
              </a:gs>
              <a:gs pos="100000">
                <a:srgbClr val="FFFFFF"/>
              </a:gs>
            </a:gsLst>
            <a:lin ang="8400000" scaled="1"/>
          </a:gradFill>
          <a:ln w="19050">
            <a:solidFill>
              <a:schemeClr val="bg1">
                <a:lumMod val="85000"/>
              </a:schemeClr>
            </a:solid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46" name="Content Placeholder 2"/>
          <p:cNvSpPr txBox="1">
            <a:spLocks/>
          </p:cNvSpPr>
          <p:nvPr/>
        </p:nvSpPr>
        <p:spPr bwMode="auto">
          <a:xfrm>
            <a:off x="335317" y="4773151"/>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3" name="淘宝店chenying0907出品 2"/>
          <p:cNvGrpSpPr/>
          <p:nvPr/>
        </p:nvGrpSpPr>
        <p:grpSpPr>
          <a:xfrm>
            <a:off x="3099925" y="2564904"/>
            <a:ext cx="642224" cy="557096"/>
            <a:chOff x="2325246" y="1923678"/>
            <a:chExt cx="481731" cy="417822"/>
          </a:xfrm>
        </p:grpSpPr>
        <p:sp>
          <p:nvSpPr>
            <p:cNvPr id="63"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itchFamily="34" charset="-128"/>
              </a:endParaRPr>
            </a:p>
          </p:txBody>
        </p:sp>
        <p:sp>
          <p:nvSpPr>
            <p:cNvPr id="64" name="淘宝店chenying0907出品 63"/>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02</a:t>
              </a:r>
            </a:p>
          </p:txBody>
        </p:sp>
      </p:grpSp>
      <p:grpSp>
        <p:nvGrpSpPr>
          <p:cNvPr id="65" name="淘宝店chenying0907出品 64"/>
          <p:cNvGrpSpPr/>
          <p:nvPr/>
        </p:nvGrpSpPr>
        <p:grpSpPr>
          <a:xfrm>
            <a:off x="1507211" y="4119384"/>
            <a:ext cx="642224" cy="557096"/>
            <a:chOff x="2325246" y="1923678"/>
            <a:chExt cx="481731" cy="417822"/>
          </a:xfrm>
        </p:grpSpPr>
        <p:sp>
          <p:nvSpPr>
            <p:cNvPr id="6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itchFamily="34" charset="-128"/>
              </a:endParaRPr>
            </a:p>
          </p:txBody>
        </p:sp>
        <p:sp>
          <p:nvSpPr>
            <p:cNvPr id="67" name="淘宝店chenying0907出品 66"/>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01</a:t>
              </a:r>
            </a:p>
          </p:txBody>
        </p:sp>
      </p:grpSp>
      <p:grpSp>
        <p:nvGrpSpPr>
          <p:cNvPr id="68" name="淘宝店chenying0907出品 67"/>
          <p:cNvGrpSpPr/>
          <p:nvPr/>
        </p:nvGrpSpPr>
        <p:grpSpPr>
          <a:xfrm>
            <a:off x="4780996" y="4088904"/>
            <a:ext cx="642224" cy="557096"/>
            <a:chOff x="2325246" y="1923678"/>
            <a:chExt cx="481731" cy="417822"/>
          </a:xfrm>
        </p:grpSpPr>
        <p:sp>
          <p:nvSpPr>
            <p:cNvPr id="6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itchFamily="34" charset="-128"/>
              </a:endParaRPr>
            </a:p>
          </p:txBody>
        </p:sp>
        <p:sp>
          <p:nvSpPr>
            <p:cNvPr id="70" name="淘宝店chenying0907出品 69"/>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03</a:t>
              </a:r>
            </a:p>
          </p:txBody>
        </p:sp>
      </p:grpSp>
      <p:grpSp>
        <p:nvGrpSpPr>
          <p:cNvPr id="75" name="淘宝店chenying0907出品 74"/>
          <p:cNvGrpSpPr/>
          <p:nvPr/>
        </p:nvGrpSpPr>
        <p:grpSpPr>
          <a:xfrm>
            <a:off x="6396226" y="2564904"/>
            <a:ext cx="642224" cy="557096"/>
            <a:chOff x="2325246" y="1923678"/>
            <a:chExt cx="481731" cy="417822"/>
          </a:xfrm>
        </p:grpSpPr>
        <p:sp>
          <p:nvSpPr>
            <p:cNvPr id="76"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itchFamily="34" charset="-128"/>
              </a:endParaRPr>
            </a:p>
          </p:txBody>
        </p:sp>
        <p:sp>
          <p:nvSpPr>
            <p:cNvPr id="77" name="淘宝店chenying0907出品 76"/>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04</a:t>
              </a:r>
            </a:p>
          </p:txBody>
        </p:sp>
      </p:grpSp>
      <p:grpSp>
        <p:nvGrpSpPr>
          <p:cNvPr id="78" name="淘宝店chenying0907出品 77"/>
          <p:cNvGrpSpPr/>
          <p:nvPr/>
        </p:nvGrpSpPr>
        <p:grpSpPr>
          <a:xfrm>
            <a:off x="8052090" y="4048264"/>
            <a:ext cx="642224" cy="557096"/>
            <a:chOff x="2325246" y="1923678"/>
            <a:chExt cx="481731" cy="417822"/>
          </a:xfrm>
        </p:grpSpPr>
        <p:sp>
          <p:nvSpPr>
            <p:cNvPr id="79"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itchFamily="34" charset="-128"/>
              </a:endParaRPr>
            </a:p>
          </p:txBody>
        </p:sp>
        <p:sp>
          <p:nvSpPr>
            <p:cNvPr id="80" name="淘宝店chenying0907出品 79"/>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05</a:t>
              </a:r>
            </a:p>
          </p:txBody>
        </p:sp>
      </p:grpSp>
      <p:grpSp>
        <p:nvGrpSpPr>
          <p:cNvPr id="81" name="淘宝店chenying0907出品 80"/>
          <p:cNvGrpSpPr/>
          <p:nvPr/>
        </p:nvGrpSpPr>
        <p:grpSpPr>
          <a:xfrm>
            <a:off x="9695599" y="2513039"/>
            <a:ext cx="642224" cy="557096"/>
            <a:chOff x="2325246" y="1923678"/>
            <a:chExt cx="481731" cy="417822"/>
          </a:xfrm>
        </p:grpSpPr>
        <p:sp>
          <p:nvSpPr>
            <p:cNvPr id="82" name="Oval 1"/>
            <p:cNvSpPr/>
            <p:nvPr/>
          </p:nvSpPr>
          <p:spPr bwMode="auto">
            <a:xfrm>
              <a:off x="2361698" y="1932672"/>
              <a:ext cx="408828" cy="408828"/>
            </a:xfrm>
            <a:prstGeom prst="ellipse">
              <a:avLst/>
            </a:prstGeom>
            <a:gradFill flip="none" rotWithShape="1">
              <a:gsLst>
                <a:gs pos="0">
                  <a:schemeClr val="bg1">
                    <a:lumMod val="85000"/>
                  </a:schemeClr>
                </a:gs>
                <a:gs pos="1000">
                  <a:schemeClr val="bg1"/>
                </a:gs>
                <a:gs pos="100000">
                  <a:schemeClr val="bg1">
                    <a:lumMod val="65000"/>
                  </a:schemeClr>
                </a:gs>
              </a:gsLst>
              <a:lin ang="16200000" scaled="1"/>
              <a:tileRect/>
            </a:gradFill>
            <a:ln w="25400" cap="flat" cmpd="sng" algn="ctr">
              <a:noFill/>
              <a:prstDash val="solid"/>
            </a:ln>
            <a:effectLst/>
          </p:spPr>
          <p:txBody>
            <a:bodyPr anchor="ctr"/>
            <a:lstStyle/>
            <a:p>
              <a:pPr algn="ctr">
                <a:defRPr/>
              </a:pPr>
              <a:endParaRPr lang="en-AU" sz="1200" kern="0">
                <a:solidFill>
                  <a:schemeClr val="accent1"/>
                </a:solidFill>
                <a:effectLst>
                  <a:innerShdw blurRad="114300">
                    <a:prstClr val="black"/>
                  </a:innerShdw>
                </a:effectLst>
                <a:latin typeface="Open Sans"/>
                <a:ea typeface="MS PGothic" pitchFamily="34" charset="-128"/>
              </a:endParaRPr>
            </a:p>
          </p:txBody>
        </p:sp>
        <p:sp>
          <p:nvSpPr>
            <p:cNvPr id="83" name="淘宝店chenying0907出品 82"/>
            <p:cNvSpPr/>
            <p:nvPr/>
          </p:nvSpPr>
          <p:spPr>
            <a:xfrm>
              <a:off x="2325246" y="1923678"/>
              <a:ext cx="481731" cy="380873"/>
            </a:xfrm>
            <a:prstGeom prst="rect">
              <a:avLst/>
            </a:prstGeom>
          </p:spPr>
          <p:txBody>
            <a:bodyPr wrap="square">
              <a:spAutoFit/>
            </a:bodyPr>
            <a:lstStyle/>
            <a:p>
              <a:pPr algn="ctr"/>
              <a:r>
                <a:rPr lang="en-US" altLang="zh-CN" sz="2700" b="1" dirty="0">
                  <a:solidFill>
                    <a:schemeClr val="accent1"/>
                  </a:solidFill>
                  <a:effectLst>
                    <a:innerShdw blurRad="114300">
                      <a:prstClr val="black"/>
                    </a:innerShdw>
                  </a:effectLst>
                  <a:latin typeface="Agency FB" panose="020B0503020202020204" pitchFamily="34" charset="0"/>
                  <a:ea typeface="微软雅黑" panose="020B0503020204020204" pitchFamily="34" charset="-122"/>
                </a:rPr>
                <a:t>06</a:t>
              </a:r>
            </a:p>
          </p:txBody>
        </p:sp>
      </p:grpSp>
      <p:sp>
        <p:nvSpPr>
          <p:cNvPr id="33" name="Content Placeholder 2"/>
          <p:cNvSpPr txBox="1">
            <a:spLocks/>
          </p:cNvSpPr>
          <p:nvPr/>
        </p:nvSpPr>
        <p:spPr bwMode="auto">
          <a:xfrm>
            <a:off x="2100841" y="1340768"/>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34" name="Content Placeholder 2"/>
          <p:cNvSpPr txBox="1">
            <a:spLocks/>
          </p:cNvSpPr>
          <p:nvPr/>
        </p:nvSpPr>
        <p:spPr bwMode="auto">
          <a:xfrm>
            <a:off x="3823399" y="4810857"/>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35" name="Content Placeholder 2"/>
          <p:cNvSpPr txBox="1">
            <a:spLocks/>
          </p:cNvSpPr>
          <p:nvPr/>
        </p:nvSpPr>
        <p:spPr bwMode="auto">
          <a:xfrm>
            <a:off x="5351617" y="1358438"/>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36" name="Content Placeholder 2"/>
          <p:cNvSpPr txBox="1">
            <a:spLocks/>
          </p:cNvSpPr>
          <p:nvPr/>
        </p:nvSpPr>
        <p:spPr bwMode="auto">
          <a:xfrm>
            <a:off x="6791501" y="4784353"/>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8637730" y="1358438"/>
            <a:ext cx="2891670"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345796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淘宝店chenying0907出品 98"/>
          <p:cNvGrpSpPr/>
          <p:nvPr/>
        </p:nvGrpSpPr>
        <p:grpSpPr>
          <a:xfrm>
            <a:off x="5403357" y="2045709"/>
            <a:ext cx="994969" cy="308076"/>
            <a:chOff x="4053045" y="1333596"/>
            <a:chExt cx="746324" cy="231057"/>
          </a:xfrm>
        </p:grpSpPr>
        <p:sp>
          <p:nvSpPr>
            <p:cNvPr id="40" name="淘宝店chenying0907出品 37"/>
            <p:cNvSpPr>
              <a:spLocks/>
            </p:cNvSpPr>
            <p:nvPr/>
          </p:nvSpPr>
          <p:spPr bwMode="auto">
            <a:xfrm>
              <a:off x="4065711" y="1333596"/>
              <a:ext cx="733658" cy="230912"/>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44" name="淘宝店chenying0907出品 30"/>
            <p:cNvSpPr txBox="1"/>
            <p:nvPr/>
          </p:nvSpPr>
          <p:spPr>
            <a:xfrm>
              <a:off x="4053045" y="1339591"/>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0" name="淘宝店chenying0907出品 99"/>
          <p:cNvGrpSpPr/>
          <p:nvPr/>
        </p:nvGrpSpPr>
        <p:grpSpPr>
          <a:xfrm>
            <a:off x="5290351" y="2943374"/>
            <a:ext cx="986086" cy="306584"/>
            <a:chOff x="3968280" y="2006846"/>
            <a:chExt cx="739661" cy="229938"/>
          </a:xfrm>
        </p:grpSpPr>
        <p:sp>
          <p:nvSpPr>
            <p:cNvPr id="36" name="淘宝店chenying0907出品 33"/>
            <p:cNvSpPr>
              <a:spLocks/>
            </p:cNvSpPr>
            <p:nvPr/>
          </p:nvSpPr>
          <p:spPr bwMode="auto">
            <a:xfrm>
              <a:off x="3968280" y="2006846"/>
              <a:ext cx="735606" cy="229938"/>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48" name="淘宝店chenying0907出品 91"/>
            <p:cNvSpPr txBox="1"/>
            <p:nvPr/>
          </p:nvSpPr>
          <p:spPr>
            <a:xfrm>
              <a:off x="4442930" y="2010266"/>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1" name="淘宝店chenying0907出品 100"/>
          <p:cNvGrpSpPr/>
          <p:nvPr/>
        </p:nvGrpSpPr>
        <p:grpSpPr>
          <a:xfrm>
            <a:off x="5363831" y="3804906"/>
            <a:ext cx="1034495" cy="318036"/>
            <a:chOff x="4023397" y="2652995"/>
            <a:chExt cx="775972" cy="238527"/>
          </a:xfrm>
        </p:grpSpPr>
        <p:sp>
          <p:nvSpPr>
            <p:cNvPr id="39" name="淘宝店chenying0907出品 36"/>
            <p:cNvSpPr>
              <a:spLocks/>
            </p:cNvSpPr>
            <p:nvPr/>
          </p:nvSpPr>
          <p:spPr bwMode="auto">
            <a:xfrm>
              <a:off x="4065711" y="2660610"/>
              <a:ext cx="733658" cy="230912"/>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2" name="淘宝店chenying0907出品 92"/>
            <p:cNvSpPr txBox="1"/>
            <p:nvPr/>
          </p:nvSpPr>
          <p:spPr>
            <a:xfrm>
              <a:off x="4023397" y="2652995"/>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2" name="淘宝店chenying0907出品 101"/>
          <p:cNvGrpSpPr/>
          <p:nvPr/>
        </p:nvGrpSpPr>
        <p:grpSpPr>
          <a:xfrm>
            <a:off x="5290354" y="4619489"/>
            <a:ext cx="980681" cy="307883"/>
            <a:chOff x="3968280" y="3320219"/>
            <a:chExt cx="735606" cy="230912"/>
          </a:xfrm>
        </p:grpSpPr>
        <p:sp>
          <p:nvSpPr>
            <p:cNvPr id="38" name="淘宝店chenying0907出品 35"/>
            <p:cNvSpPr>
              <a:spLocks/>
            </p:cNvSpPr>
            <p:nvPr/>
          </p:nvSpPr>
          <p:spPr bwMode="auto">
            <a:xfrm>
              <a:off x="3968280" y="3320219"/>
              <a:ext cx="735606" cy="230912"/>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56" name="淘宝店chenying0907出品 93"/>
            <p:cNvSpPr txBox="1"/>
            <p:nvPr/>
          </p:nvSpPr>
          <p:spPr>
            <a:xfrm>
              <a:off x="4432540" y="3325616"/>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03" name="淘宝店chenying0907出品 102"/>
          <p:cNvGrpSpPr/>
          <p:nvPr/>
        </p:nvGrpSpPr>
        <p:grpSpPr>
          <a:xfrm>
            <a:off x="5397485" y="5587248"/>
            <a:ext cx="985254" cy="318036"/>
            <a:chOff x="4048640" y="3989751"/>
            <a:chExt cx="739037" cy="238527"/>
          </a:xfrm>
        </p:grpSpPr>
        <p:sp>
          <p:nvSpPr>
            <p:cNvPr id="37" name="淘宝店chenying0907出品 34"/>
            <p:cNvSpPr>
              <a:spLocks/>
            </p:cNvSpPr>
            <p:nvPr/>
          </p:nvSpPr>
          <p:spPr bwMode="auto">
            <a:xfrm>
              <a:off x="4053045" y="3997366"/>
              <a:ext cx="734632" cy="230912"/>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60" name="淘宝店chenying0907出品 94"/>
            <p:cNvSpPr txBox="1"/>
            <p:nvPr/>
          </p:nvSpPr>
          <p:spPr>
            <a:xfrm>
              <a:off x="4048640" y="3989751"/>
              <a:ext cx="265011" cy="225062"/>
            </a:xfrm>
            <a:prstGeom prst="rect">
              <a:avLst/>
            </a:prstGeom>
            <a:noFill/>
          </p:spPr>
          <p:txBody>
            <a:bodyPr wrap="none" lIns="68580" tIns="34290" rIns="68580" bIns="34290" rtlCol="0">
              <a:spAutoFit/>
            </a:bodyPr>
            <a:lstStyle/>
            <a:p>
              <a:r>
                <a:rPr lang="en-US" altLang="zh-CN"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15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72" name="淘宝店chenying0907出品 71"/>
          <p:cNvGrpSpPr/>
          <p:nvPr/>
        </p:nvGrpSpPr>
        <p:grpSpPr>
          <a:xfrm>
            <a:off x="5699105" y="1628800"/>
            <a:ext cx="1162202" cy="1162352"/>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itchFamily="34" charset="-128"/>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itchFamily="34" charset="-128"/>
              </a:endParaRPr>
            </a:p>
          </p:txBody>
        </p:sp>
      </p:grpSp>
      <p:grpSp>
        <p:nvGrpSpPr>
          <p:cNvPr id="87" name="淘宝店chenying0907出品 86"/>
          <p:cNvGrpSpPr/>
          <p:nvPr/>
        </p:nvGrpSpPr>
        <p:grpSpPr>
          <a:xfrm>
            <a:off x="4833409" y="2459270"/>
            <a:ext cx="1162202" cy="1162352"/>
            <a:chOff x="819328" y="1120779"/>
            <a:chExt cx="1127886" cy="1127885"/>
          </a:xfrm>
        </p:grpSpPr>
        <p:sp>
          <p:nvSpPr>
            <p:cNvPr id="8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itchFamily="34" charset="-128"/>
              </a:endParaRPr>
            </a:p>
          </p:txBody>
        </p:sp>
        <p:sp>
          <p:nvSpPr>
            <p:cNvPr id="8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itchFamily="34" charset="-128"/>
              </a:endParaRPr>
            </a:p>
          </p:txBody>
        </p:sp>
      </p:grpSp>
      <p:grpSp>
        <p:nvGrpSpPr>
          <p:cNvPr id="90" name="淘宝店chenying0907出品 89"/>
          <p:cNvGrpSpPr/>
          <p:nvPr/>
        </p:nvGrpSpPr>
        <p:grpSpPr>
          <a:xfrm>
            <a:off x="5667038" y="3323547"/>
            <a:ext cx="1162202" cy="1162352"/>
            <a:chOff x="819328" y="1120779"/>
            <a:chExt cx="1127886" cy="1127885"/>
          </a:xfrm>
        </p:grpSpPr>
        <p:sp>
          <p:nvSpPr>
            <p:cNvPr id="9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itchFamily="34" charset="-128"/>
              </a:endParaRPr>
            </a:p>
          </p:txBody>
        </p:sp>
        <p:sp>
          <p:nvSpPr>
            <p:cNvPr id="9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itchFamily="34" charset="-128"/>
              </a:endParaRPr>
            </a:p>
          </p:txBody>
        </p:sp>
      </p:grpSp>
      <p:grpSp>
        <p:nvGrpSpPr>
          <p:cNvPr id="93" name="淘宝店chenying0907出品 92"/>
          <p:cNvGrpSpPr/>
          <p:nvPr/>
        </p:nvGrpSpPr>
        <p:grpSpPr>
          <a:xfrm>
            <a:off x="4815742" y="4217392"/>
            <a:ext cx="1162202" cy="1162352"/>
            <a:chOff x="819328" y="1120779"/>
            <a:chExt cx="1127886" cy="1127885"/>
          </a:xfrm>
        </p:grpSpPr>
        <p:sp>
          <p:nvSpPr>
            <p:cNvPr id="9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itchFamily="34" charset="-128"/>
              </a:endParaRPr>
            </a:p>
          </p:txBody>
        </p:sp>
        <p:sp>
          <p:nvSpPr>
            <p:cNvPr id="9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itchFamily="34" charset="-128"/>
              </a:endParaRPr>
            </a:p>
          </p:txBody>
        </p:sp>
      </p:grpSp>
      <p:grpSp>
        <p:nvGrpSpPr>
          <p:cNvPr id="96" name="淘宝店chenying0907出品 95"/>
          <p:cNvGrpSpPr/>
          <p:nvPr/>
        </p:nvGrpSpPr>
        <p:grpSpPr>
          <a:xfrm>
            <a:off x="5690272" y="5021358"/>
            <a:ext cx="1162202" cy="1162352"/>
            <a:chOff x="819328" y="1120779"/>
            <a:chExt cx="1127886" cy="1127885"/>
          </a:xfrm>
        </p:grpSpPr>
        <p:sp>
          <p:nvSpPr>
            <p:cNvPr id="9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19050" cap="flat" cmpd="sng" algn="ctr">
              <a:solidFill>
                <a:schemeClr val="tx1">
                  <a:lumMod val="50000"/>
                  <a:lumOff val="50000"/>
                </a:schemeClr>
              </a:solid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itchFamily="34" charset="-128"/>
              </a:endParaRPr>
            </a:p>
          </p:txBody>
        </p:sp>
        <p:sp>
          <p:nvSpPr>
            <p:cNvPr id="9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itchFamily="34" charset="-128"/>
              </a:endParaRPr>
            </a:p>
          </p:txBody>
        </p:sp>
      </p:grpSp>
      <p:sp>
        <p:nvSpPr>
          <p:cNvPr id="3" name="标题 2"/>
          <p:cNvSpPr>
            <a:spLocks noGrp="1"/>
          </p:cNvSpPr>
          <p:nvPr>
            <p:ph type="title"/>
          </p:nvPr>
        </p:nvSpPr>
        <p:spPr/>
        <p:txBody>
          <a:bodyPr/>
          <a:lstStyle/>
          <a:p>
            <a:r>
              <a:rPr lang="zh-CN" altLang="en-US" dirty="0"/>
              <a:t>单击输入标题内容</a:t>
            </a:r>
          </a:p>
        </p:txBody>
      </p:sp>
      <p:sp>
        <p:nvSpPr>
          <p:cNvPr id="43" name="淘宝店chenying0907出品 63"/>
          <p:cNvSpPr>
            <a:spLocks noChangeAspect="1" noEditPoints="1"/>
          </p:cNvSpPr>
          <p:nvPr/>
        </p:nvSpPr>
        <p:spPr bwMode="auto">
          <a:xfrm>
            <a:off x="5943014" y="1826938"/>
            <a:ext cx="674384" cy="766077"/>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chemeClr val="accent1"/>
          </a:solidFill>
          <a:ln>
            <a:noFill/>
          </a:ln>
          <a:extLst/>
        </p:spPr>
        <p:txBody>
          <a:bodyPr vert="horz" wrap="square" lIns="91431" tIns="45715" rIns="91431" bIns="45715" numCol="1" anchor="t" anchorCtr="0" compatLnSpc="1">
            <a:prstTxWarp prst="textNoShape">
              <a:avLst/>
            </a:prstTxWarp>
          </a:bodyPr>
          <a:lstStyle/>
          <a:p>
            <a:endParaRPr lang="zh-CN" altLang="en-US" sz="1500"/>
          </a:p>
        </p:txBody>
      </p:sp>
      <p:sp>
        <p:nvSpPr>
          <p:cNvPr id="47" name="淘宝店chenying0907出品 910"/>
          <p:cNvSpPr>
            <a:spLocks/>
          </p:cNvSpPr>
          <p:nvPr/>
        </p:nvSpPr>
        <p:spPr bwMode="auto">
          <a:xfrm>
            <a:off x="5060420" y="2717073"/>
            <a:ext cx="722434" cy="729057"/>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1"/>
          </a:solidFill>
          <a:ln>
            <a:noFill/>
          </a:ln>
          <a:extLst/>
        </p:spPr>
        <p:txBody>
          <a:bodyPr vert="horz" wrap="square" lIns="91431" tIns="45715" rIns="91431" bIns="45715" numCol="1" anchor="t" anchorCtr="0" compatLnSpc="1">
            <a:prstTxWarp prst="textNoShape">
              <a:avLst/>
            </a:prstTxWarp>
          </a:bodyPr>
          <a:lstStyle/>
          <a:p>
            <a:endParaRPr lang="zh-CN" altLang="en-US" sz="1500"/>
          </a:p>
        </p:txBody>
      </p:sp>
      <p:sp>
        <p:nvSpPr>
          <p:cNvPr id="51" name="淘宝店chenying0907出品 307"/>
          <p:cNvSpPr>
            <a:spLocks noChangeAspect="1" noEditPoints="1"/>
          </p:cNvSpPr>
          <p:nvPr/>
        </p:nvSpPr>
        <p:spPr bwMode="auto">
          <a:xfrm>
            <a:off x="5977074" y="3604208"/>
            <a:ext cx="506814" cy="740501"/>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accent1"/>
          </a:solidFill>
          <a:ln>
            <a:noFill/>
          </a:ln>
          <a:extLst/>
        </p:spPr>
        <p:txBody>
          <a:bodyPr vert="horz" wrap="square" lIns="91431" tIns="45715" rIns="91431" bIns="45715" numCol="1" anchor="t" anchorCtr="0" compatLnSpc="1">
            <a:prstTxWarp prst="textNoShape">
              <a:avLst/>
            </a:prstTxWarp>
          </a:bodyPr>
          <a:lstStyle/>
          <a:p>
            <a:endParaRPr lang="zh-CN" altLang="en-US" sz="1500"/>
          </a:p>
        </p:txBody>
      </p:sp>
      <p:sp>
        <p:nvSpPr>
          <p:cNvPr id="55" name="淘宝店chenying0907出品 266"/>
          <p:cNvSpPr>
            <a:spLocks noChangeAspect="1" noEditPoints="1"/>
          </p:cNvSpPr>
          <p:nvPr/>
        </p:nvSpPr>
        <p:spPr bwMode="auto">
          <a:xfrm>
            <a:off x="5082582" y="4468740"/>
            <a:ext cx="675324" cy="73999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endParaRPr lang="zh-CN" altLang="en-US" sz="1500"/>
          </a:p>
        </p:txBody>
      </p:sp>
      <p:grpSp>
        <p:nvGrpSpPr>
          <p:cNvPr id="59" name="淘宝店chenying0907出品 58"/>
          <p:cNvGrpSpPr>
            <a:grpSpLocks noChangeAspect="1"/>
          </p:cNvGrpSpPr>
          <p:nvPr/>
        </p:nvGrpSpPr>
        <p:grpSpPr>
          <a:xfrm>
            <a:off x="5923136" y="5294661"/>
            <a:ext cx="650006" cy="556593"/>
            <a:chOff x="2162176" y="-104775"/>
            <a:chExt cx="1655763" cy="1417638"/>
          </a:xfrm>
          <a:solidFill>
            <a:schemeClr val="accent1"/>
          </a:solidFill>
        </p:grpSpPr>
        <p:sp>
          <p:nvSpPr>
            <p:cNvPr id="61" name="淘宝店chenying0907出品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solidFill>
              </a:endParaRPr>
            </a:p>
          </p:txBody>
        </p:sp>
        <p:sp>
          <p:nvSpPr>
            <p:cNvPr id="62" name="淘宝店chenying0907出品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500">
                <a:solidFill>
                  <a:schemeClr val="bg1"/>
                </a:solidFill>
              </a:endParaRPr>
            </a:p>
          </p:txBody>
        </p:sp>
      </p:grpSp>
      <p:sp>
        <p:nvSpPr>
          <p:cNvPr id="104" name="Content Placeholder 2"/>
          <p:cNvSpPr txBox="1">
            <a:spLocks/>
          </p:cNvSpPr>
          <p:nvPr/>
        </p:nvSpPr>
        <p:spPr bwMode="auto">
          <a:xfrm>
            <a:off x="6959190" y="1897117"/>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5" name="Content Placeholder 2"/>
          <p:cNvSpPr txBox="1">
            <a:spLocks/>
          </p:cNvSpPr>
          <p:nvPr/>
        </p:nvSpPr>
        <p:spPr bwMode="auto">
          <a:xfrm>
            <a:off x="6959190" y="3434369"/>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6" name="Content Placeholder 2"/>
          <p:cNvSpPr txBox="1">
            <a:spLocks/>
          </p:cNvSpPr>
          <p:nvPr/>
        </p:nvSpPr>
        <p:spPr bwMode="auto">
          <a:xfrm>
            <a:off x="6950356" y="5192490"/>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7" name="Content Placeholder 2"/>
          <p:cNvSpPr txBox="1">
            <a:spLocks/>
          </p:cNvSpPr>
          <p:nvPr/>
        </p:nvSpPr>
        <p:spPr bwMode="auto">
          <a:xfrm>
            <a:off x="2003522" y="2639238"/>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08" name="Content Placeholder 2"/>
          <p:cNvSpPr txBox="1">
            <a:spLocks/>
          </p:cNvSpPr>
          <p:nvPr/>
        </p:nvSpPr>
        <p:spPr bwMode="auto">
          <a:xfrm>
            <a:off x="1985855" y="4450369"/>
            <a:ext cx="2783947" cy="894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40007020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出品 1"/>
          <p:cNvGrpSpPr/>
          <p:nvPr/>
        </p:nvGrpSpPr>
        <p:grpSpPr>
          <a:xfrm>
            <a:off x="3262379" y="2294537"/>
            <a:ext cx="5665658" cy="4446831"/>
            <a:chOff x="2447527" y="1356846"/>
            <a:chExt cx="4250535" cy="3336153"/>
          </a:xfrm>
        </p:grpSpPr>
        <p:grpSp>
          <p:nvGrpSpPr>
            <p:cNvPr id="136" name="淘宝店chenying0907出品 135"/>
            <p:cNvGrpSpPr/>
            <p:nvPr/>
          </p:nvGrpSpPr>
          <p:grpSpPr>
            <a:xfrm>
              <a:off x="2447527" y="1356846"/>
              <a:ext cx="4250535" cy="3336153"/>
              <a:chOff x="1425599" y="85410"/>
              <a:chExt cx="7541974" cy="5918732"/>
            </a:xfrm>
          </p:grpSpPr>
          <p:grpSp>
            <p:nvGrpSpPr>
              <p:cNvPr id="137" name="淘宝店chenying0907出品 136"/>
              <p:cNvGrpSpPr/>
              <p:nvPr/>
            </p:nvGrpSpPr>
            <p:grpSpPr>
              <a:xfrm>
                <a:off x="4081886" y="85410"/>
                <a:ext cx="2225037" cy="3241314"/>
                <a:chOff x="3787142" y="1675007"/>
                <a:chExt cx="2225037" cy="3241314"/>
              </a:xfrm>
            </p:grpSpPr>
            <p:sp>
              <p:nvSpPr>
                <p:cNvPr id="158" name="淘宝店chenying0907出品 157"/>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淘宝店chenying0907出品 158"/>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圆角淘宝店chenying0907出品 159"/>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淘宝店chenying0907出品 160"/>
                <p:cNvSpPr/>
                <p:nvPr/>
              </p:nvSpPr>
              <p:spPr>
                <a:xfrm>
                  <a:off x="4189037" y="2074845"/>
                  <a:ext cx="1423797" cy="1423797"/>
                </a:xfrm>
                <a:prstGeom prst="ellipse">
                  <a:avLst/>
                </a:prstGeom>
                <a:solidFill>
                  <a:schemeClr val="accent1"/>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8" name="淘宝店chenying0907出品 137"/>
              <p:cNvGrpSpPr/>
              <p:nvPr/>
            </p:nvGrpSpPr>
            <p:grpSpPr>
              <a:xfrm>
                <a:off x="2750296" y="1426889"/>
                <a:ext cx="2225037" cy="3241314"/>
                <a:chOff x="3787142" y="1675007"/>
                <a:chExt cx="2225037" cy="3241314"/>
              </a:xfrm>
            </p:grpSpPr>
            <p:sp>
              <p:nvSpPr>
                <p:cNvPr id="154" name="淘宝店chenying0907出品 153"/>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淘宝店chenying0907出品 154"/>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圆角淘宝店chenying0907出品 155"/>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淘宝店chenying0907出品 156"/>
                <p:cNvSpPr/>
                <p:nvPr/>
              </p:nvSpPr>
              <p:spPr>
                <a:xfrm>
                  <a:off x="4189037" y="2074845"/>
                  <a:ext cx="1423797" cy="1423797"/>
                </a:xfrm>
                <a:prstGeom prst="ellipse">
                  <a:avLst/>
                </a:prstGeom>
                <a:solidFill>
                  <a:schemeClr val="accent1"/>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9" name="淘宝店chenying0907出品 138"/>
              <p:cNvGrpSpPr/>
              <p:nvPr/>
            </p:nvGrpSpPr>
            <p:grpSpPr>
              <a:xfrm>
                <a:off x="1425599" y="2762828"/>
                <a:ext cx="2225037" cy="3241314"/>
                <a:chOff x="3787142" y="1675007"/>
                <a:chExt cx="2225037" cy="3241314"/>
              </a:xfrm>
            </p:grpSpPr>
            <p:sp>
              <p:nvSpPr>
                <p:cNvPr id="150" name="淘宝店chenying0907出品 149"/>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淘宝店chenying0907出品 150"/>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圆角淘宝店chenying0907出品 151"/>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淘宝店chenying0907出品 152"/>
                <p:cNvSpPr/>
                <p:nvPr/>
              </p:nvSpPr>
              <p:spPr>
                <a:xfrm>
                  <a:off x="4189037" y="2074845"/>
                  <a:ext cx="1423797" cy="1423797"/>
                </a:xfrm>
                <a:prstGeom prst="ellipse">
                  <a:avLst/>
                </a:prstGeom>
                <a:solidFill>
                  <a:schemeClr val="accent1"/>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淘宝店chenying0907出品 139"/>
              <p:cNvGrpSpPr/>
              <p:nvPr/>
            </p:nvGrpSpPr>
            <p:grpSpPr>
              <a:xfrm>
                <a:off x="5419283" y="1426889"/>
                <a:ext cx="2225037" cy="3241314"/>
                <a:chOff x="3787142" y="1675007"/>
                <a:chExt cx="2225037" cy="3241314"/>
              </a:xfrm>
            </p:grpSpPr>
            <p:sp>
              <p:nvSpPr>
                <p:cNvPr id="146" name="淘宝店chenying0907出品 145"/>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淘宝店chenying0907出品 146"/>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圆角淘宝店chenying0907出品 147"/>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淘宝店chenying0907出品 148"/>
                <p:cNvSpPr/>
                <p:nvPr/>
              </p:nvSpPr>
              <p:spPr>
                <a:xfrm>
                  <a:off x="4189037" y="2074845"/>
                  <a:ext cx="1423797" cy="1423797"/>
                </a:xfrm>
                <a:prstGeom prst="ellipse">
                  <a:avLst/>
                </a:prstGeom>
                <a:solidFill>
                  <a:schemeClr val="accent1"/>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淘宝店chenying0907出品 140"/>
              <p:cNvGrpSpPr/>
              <p:nvPr/>
            </p:nvGrpSpPr>
            <p:grpSpPr>
              <a:xfrm>
                <a:off x="6742536" y="2762828"/>
                <a:ext cx="2225037" cy="3241314"/>
                <a:chOff x="3787142" y="1675007"/>
                <a:chExt cx="2225037" cy="3241314"/>
              </a:xfrm>
            </p:grpSpPr>
            <p:sp>
              <p:nvSpPr>
                <p:cNvPr id="142" name="淘宝店chenying0907出品 141"/>
                <p:cNvSpPr/>
                <p:nvPr/>
              </p:nvSpPr>
              <p:spPr>
                <a:xfrm rot="5400000" flipH="1">
                  <a:off x="3833358" y="2737499"/>
                  <a:ext cx="3241313" cy="111632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淘宝店chenying0907出品 142"/>
                <p:cNvSpPr/>
                <p:nvPr/>
              </p:nvSpPr>
              <p:spPr>
                <a:xfrm rot="16200000">
                  <a:off x="2720840" y="2741310"/>
                  <a:ext cx="3241313" cy="1108709"/>
                </a:xfrm>
                <a:custGeom>
                  <a:avLst/>
                  <a:gdLst>
                    <a:gd name="connsiteX0" fmla="*/ 3241313 w 3241313"/>
                    <a:gd name="connsiteY0" fmla="*/ 1108709 h 1108709"/>
                    <a:gd name="connsiteX1" fmla="*/ 0 w 3241313"/>
                    <a:gd name="connsiteY1" fmla="*/ 1108709 h 1108709"/>
                    <a:gd name="connsiteX2" fmla="*/ 1097467 w 3241313"/>
                    <a:gd name="connsiteY2" fmla="*/ 0 h 1108709"/>
                    <a:gd name="connsiteX3" fmla="*/ 2143846 w 3241313"/>
                    <a:gd name="connsiteY3" fmla="*/ 0 h 1108709"/>
                  </a:gdLst>
                  <a:ahLst/>
                  <a:cxnLst>
                    <a:cxn ang="0">
                      <a:pos x="connsiteX0" y="connsiteY0"/>
                    </a:cxn>
                    <a:cxn ang="0">
                      <a:pos x="connsiteX1" y="connsiteY1"/>
                    </a:cxn>
                    <a:cxn ang="0">
                      <a:pos x="connsiteX2" y="connsiteY2"/>
                    </a:cxn>
                    <a:cxn ang="0">
                      <a:pos x="connsiteX3" y="connsiteY3"/>
                    </a:cxn>
                  </a:cxnLst>
                  <a:rect l="l" t="t" r="r" b="b"/>
                  <a:pathLst>
                    <a:path w="3241313" h="1108709">
                      <a:moveTo>
                        <a:pt x="3241313" y="1108709"/>
                      </a:moveTo>
                      <a:lnTo>
                        <a:pt x="0" y="1108709"/>
                      </a:lnTo>
                      <a:lnTo>
                        <a:pt x="1097467" y="0"/>
                      </a:lnTo>
                      <a:lnTo>
                        <a:pt x="2143846" y="0"/>
                      </a:lnTo>
                      <a:close/>
                    </a:path>
                  </a:pathLst>
                </a:custGeom>
                <a:gradFill>
                  <a:gsLst>
                    <a:gs pos="51000">
                      <a:srgbClr val="797979">
                        <a:alpha val="77000"/>
                      </a:srgbClr>
                    </a:gs>
                    <a:gs pos="100000">
                      <a:schemeClr val="tx1">
                        <a:alpha val="20000"/>
                      </a:schemeClr>
                    </a:gs>
                    <a:gs pos="27000">
                      <a:srgbClr val="F2F2F2">
                        <a:alpha val="0"/>
                      </a:srgb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圆角淘宝店chenying0907出品 143"/>
                <p:cNvSpPr/>
                <p:nvPr/>
              </p:nvSpPr>
              <p:spPr>
                <a:xfrm rot="-2700000">
                  <a:off x="4030077" y="1915885"/>
                  <a:ext cx="1741716" cy="1741716"/>
                </a:xfrm>
                <a:prstGeom prst="roundRect">
                  <a:avLst/>
                </a:prstGeom>
                <a:gradFill>
                  <a:gsLst>
                    <a:gs pos="100000">
                      <a:srgbClr val="D7D7D7"/>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淘宝店chenying0907出品 144"/>
                <p:cNvSpPr/>
                <p:nvPr/>
              </p:nvSpPr>
              <p:spPr>
                <a:xfrm>
                  <a:off x="4189037" y="2074845"/>
                  <a:ext cx="1423797" cy="1423797"/>
                </a:xfrm>
                <a:prstGeom prst="ellipse">
                  <a:avLst/>
                </a:prstGeom>
                <a:solidFill>
                  <a:schemeClr val="accent1"/>
                </a:solidFill>
                <a:ln>
                  <a:gradFill>
                    <a:gsLst>
                      <a:gs pos="0">
                        <a:srgbClr val="D7D7D7"/>
                      </a:gs>
                      <a:gs pos="100000">
                        <a:schemeClr val="bg1"/>
                      </a:gs>
                    </a:gsLst>
                    <a:lin ang="5400000" scaled="1"/>
                  </a:gradFill>
                </a:ln>
                <a:effectLst>
                  <a:innerShdw blurRad="127000" dist="635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68" name="淘宝店chenying0907出品 19"/>
            <p:cNvSpPr>
              <a:spLocks/>
            </p:cNvSpPr>
            <p:nvPr/>
          </p:nvSpPr>
          <p:spPr bwMode="auto">
            <a:xfrm>
              <a:off x="3728550" y="2530639"/>
              <a:ext cx="209358" cy="409823"/>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bg1"/>
            </a:solidFill>
            <a:ln>
              <a:noFill/>
            </a:ln>
          </p:spPr>
          <p:txBody>
            <a:bodyPr vert="horz" wrap="square" lIns="68589" tIns="34295" rIns="68589" bIns="34295" numCol="1" anchor="t" anchorCtr="0" compatLnSpc="1">
              <a:prstTxWarp prst="textNoShape">
                <a:avLst/>
              </a:prstTxWarp>
            </a:bodyPr>
            <a:lstStyle/>
            <a:p>
              <a:endParaRPr lang="zh-CN" altLang="en-US"/>
            </a:p>
          </p:txBody>
        </p:sp>
        <p:grpSp>
          <p:nvGrpSpPr>
            <p:cNvPr id="169" name="Group 22"/>
            <p:cNvGrpSpPr>
              <a:grpSpLocks noChangeAspect="1"/>
            </p:cNvGrpSpPr>
            <p:nvPr/>
          </p:nvGrpSpPr>
          <p:grpSpPr bwMode="auto">
            <a:xfrm>
              <a:off x="5913601" y="3334658"/>
              <a:ext cx="299799" cy="299839"/>
              <a:chOff x="3617" y="1935"/>
              <a:chExt cx="446" cy="446"/>
            </a:xfrm>
            <a:solidFill>
              <a:schemeClr val="bg1"/>
            </a:solidFill>
          </p:grpSpPr>
          <p:sp>
            <p:nvSpPr>
              <p:cNvPr id="170" name="淘宝店chenying0907出品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淘宝店chenying0907出品 24"/>
              <p:cNvSpPr>
                <a:spLocks/>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2" name="淘宝店chenying0907出品 28"/>
            <p:cNvSpPr>
              <a:spLocks noEditPoints="1"/>
            </p:cNvSpPr>
            <p:nvPr/>
          </p:nvSpPr>
          <p:spPr bwMode="auto">
            <a:xfrm>
              <a:off x="2856432" y="3292643"/>
              <a:ext cx="428557" cy="347186"/>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p:spPr>
          <p:txBody>
            <a:bodyPr vert="horz" wrap="square" lIns="68589" tIns="34295" rIns="68589" bIns="34295" numCol="1" anchor="t" anchorCtr="0" compatLnSpc="1">
              <a:prstTxWarp prst="textNoShape">
                <a:avLst/>
              </a:prstTxWarp>
            </a:bodyPr>
            <a:lstStyle/>
            <a:p>
              <a:endParaRPr lang="zh-CN" altLang="en-US"/>
            </a:p>
          </p:txBody>
        </p:sp>
        <p:grpSp>
          <p:nvGrpSpPr>
            <p:cNvPr id="173" name="Group 181"/>
            <p:cNvGrpSpPr>
              <a:grpSpLocks noChangeAspect="1"/>
            </p:cNvGrpSpPr>
            <p:nvPr/>
          </p:nvGrpSpPr>
          <p:grpSpPr bwMode="auto">
            <a:xfrm>
              <a:off x="4397856" y="1808475"/>
              <a:ext cx="367718" cy="365082"/>
              <a:chOff x="2160" y="2262"/>
              <a:chExt cx="411" cy="408"/>
            </a:xfrm>
            <a:solidFill>
              <a:schemeClr val="bg1"/>
            </a:solidFill>
            <a:effectLst/>
          </p:grpSpPr>
          <p:sp>
            <p:nvSpPr>
              <p:cNvPr id="174" name="淘宝店chenying0907出品 189"/>
              <p:cNvSpPr>
                <a:spLocks/>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5" name="淘宝店chenying0907出品 190"/>
              <p:cNvSpPr>
                <a:spLocks/>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6" name="淘宝店chenying0907出品 191"/>
              <p:cNvSpPr>
                <a:spLocks/>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7" name="淘宝店chenying0907出品 192"/>
              <p:cNvSpPr>
                <a:spLocks/>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8" name="淘宝店chenying0907出品 193"/>
              <p:cNvSpPr>
                <a:spLocks/>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9" name="淘宝店chenying0907出品 194"/>
              <p:cNvSpPr>
                <a:spLocks/>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0" name="淘宝店chenying0907出品 195"/>
              <p:cNvSpPr>
                <a:spLocks/>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81" name="Group 198"/>
            <p:cNvGrpSpPr>
              <a:grpSpLocks noChangeAspect="1"/>
            </p:cNvGrpSpPr>
            <p:nvPr/>
          </p:nvGrpSpPr>
          <p:grpSpPr bwMode="auto">
            <a:xfrm>
              <a:off x="5131312" y="2591456"/>
              <a:ext cx="387759" cy="298241"/>
              <a:chOff x="2216" y="2944"/>
              <a:chExt cx="394" cy="303"/>
            </a:xfrm>
            <a:solidFill>
              <a:schemeClr val="bg1"/>
            </a:solidFill>
            <a:effectLst/>
          </p:grpSpPr>
          <p:sp>
            <p:nvSpPr>
              <p:cNvPr id="182" name="Line 203"/>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3" name="Line 204"/>
              <p:cNvSpPr>
                <a:spLocks noChangeShapeType="1"/>
              </p:cNvSpPr>
              <p:nvPr/>
            </p:nvSpPr>
            <p:spPr bwMode="auto">
              <a:xfrm>
                <a:off x="2423" y="3189"/>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4" name="淘宝店chenying0907出品 205"/>
              <p:cNvSpPr>
                <a:spLocks noEditPoints="1"/>
              </p:cNvSpPr>
              <p:nvPr/>
            </p:nvSpPr>
            <p:spPr bwMode="auto">
              <a:xfrm>
                <a:off x="2216" y="2944"/>
                <a:ext cx="394" cy="303"/>
              </a:xfrm>
              <a:custGeom>
                <a:avLst/>
                <a:gdLst>
                  <a:gd name="T0" fmla="*/ 157 w 164"/>
                  <a:gd name="T1" fmla="*/ 12 h 126"/>
                  <a:gd name="T2" fmla="*/ 153 w 164"/>
                  <a:gd name="T3" fmla="*/ 7 h 126"/>
                  <a:gd name="T4" fmla="*/ 104 w 164"/>
                  <a:gd name="T5" fmla="*/ 0 h 126"/>
                  <a:gd name="T6" fmla="*/ 82 w 164"/>
                  <a:gd name="T7" fmla="*/ 10 h 126"/>
                  <a:gd name="T8" fmla="*/ 68 w 164"/>
                  <a:gd name="T9" fmla="*/ 1 h 126"/>
                  <a:gd name="T10" fmla="*/ 17 w 164"/>
                  <a:gd name="T11" fmla="*/ 6 h 126"/>
                  <a:gd name="T12" fmla="*/ 8 w 164"/>
                  <a:gd name="T13" fmla="*/ 10 h 126"/>
                  <a:gd name="T14" fmla="*/ 5 w 164"/>
                  <a:gd name="T15" fmla="*/ 12 h 126"/>
                  <a:gd name="T16" fmla="*/ 0 w 164"/>
                  <a:gd name="T17" fmla="*/ 83 h 126"/>
                  <a:gd name="T18" fmla="*/ 4 w 164"/>
                  <a:gd name="T19" fmla="*/ 120 h 126"/>
                  <a:gd name="T20" fmla="*/ 56 w 164"/>
                  <a:gd name="T21" fmla="*/ 120 h 126"/>
                  <a:gd name="T22" fmla="*/ 63 w 164"/>
                  <a:gd name="T23" fmla="*/ 120 h 126"/>
                  <a:gd name="T24" fmla="*/ 71 w 164"/>
                  <a:gd name="T25" fmla="*/ 126 h 126"/>
                  <a:gd name="T26" fmla="*/ 91 w 164"/>
                  <a:gd name="T27" fmla="*/ 126 h 126"/>
                  <a:gd name="T28" fmla="*/ 98 w 164"/>
                  <a:gd name="T29" fmla="*/ 123 h 126"/>
                  <a:gd name="T30" fmla="*/ 100 w 164"/>
                  <a:gd name="T31" fmla="*/ 120 h 126"/>
                  <a:gd name="T32" fmla="*/ 145 w 164"/>
                  <a:gd name="T33" fmla="*/ 120 h 126"/>
                  <a:gd name="T34" fmla="*/ 164 w 164"/>
                  <a:gd name="T35" fmla="*/ 114 h 126"/>
                  <a:gd name="T36" fmla="*/ 164 w 164"/>
                  <a:gd name="T37" fmla="*/ 21 h 126"/>
                  <a:gd name="T38" fmla="*/ 68 w 164"/>
                  <a:gd name="T39" fmla="*/ 113 h 126"/>
                  <a:gd name="T40" fmla="*/ 12 w 164"/>
                  <a:gd name="T41" fmla="*/ 107 h 126"/>
                  <a:gd name="T42" fmla="*/ 40 w 164"/>
                  <a:gd name="T43" fmla="*/ 101 h 126"/>
                  <a:gd name="T44" fmla="*/ 77 w 164"/>
                  <a:gd name="T45" fmla="*/ 109 h 126"/>
                  <a:gd name="T46" fmla="*/ 79 w 164"/>
                  <a:gd name="T47" fmla="*/ 17 h 126"/>
                  <a:gd name="T48" fmla="*/ 79 w 164"/>
                  <a:gd name="T49" fmla="*/ 98 h 126"/>
                  <a:gd name="T50" fmla="*/ 65 w 164"/>
                  <a:gd name="T51" fmla="*/ 94 h 126"/>
                  <a:gd name="T52" fmla="*/ 12 w 164"/>
                  <a:gd name="T53" fmla="*/ 100 h 126"/>
                  <a:gd name="T54" fmla="*/ 12 w 164"/>
                  <a:gd name="T55" fmla="*/ 13 h 126"/>
                  <a:gd name="T56" fmla="*/ 15 w 164"/>
                  <a:gd name="T57" fmla="*/ 11 h 126"/>
                  <a:gd name="T58" fmla="*/ 43 w 164"/>
                  <a:gd name="T59" fmla="*/ 6 h 126"/>
                  <a:gd name="T60" fmla="*/ 76 w 164"/>
                  <a:gd name="T61" fmla="*/ 10 h 126"/>
                  <a:gd name="T62" fmla="*/ 79 w 164"/>
                  <a:gd name="T63" fmla="*/ 17 h 126"/>
                  <a:gd name="T64" fmla="*/ 85 w 164"/>
                  <a:gd name="T65" fmla="*/ 40 h 126"/>
                  <a:gd name="T66" fmla="*/ 85 w 164"/>
                  <a:gd name="T67" fmla="*/ 14 h 126"/>
                  <a:gd name="T68" fmla="*/ 90 w 164"/>
                  <a:gd name="T69" fmla="*/ 8 h 126"/>
                  <a:gd name="T70" fmla="*/ 94 w 164"/>
                  <a:gd name="T71" fmla="*/ 43 h 126"/>
                  <a:gd name="T72" fmla="*/ 102 w 164"/>
                  <a:gd name="T73" fmla="*/ 43 h 126"/>
                  <a:gd name="T74" fmla="*/ 107 w 164"/>
                  <a:gd name="T75" fmla="*/ 5 h 126"/>
                  <a:gd name="T76" fmla="*/ 152 w 164"/>
                  <a:gd name="T77" fmla="*/ 11 h 126"/>
                  <a:gd name="T78" fmla="*/ 152 w 164"/>
                  <a:gd name="T79" fmla="*/ 15 h 126"/>
                  <a:gd name="T80" fmla="*/ 152 w 164"/>
                  <a:gd name="T81" fmla="*/ 100 h 126"/>
                  <a:gd name="T82" fmla="*/ 100 w 164"/>
                  <a:gd name="T83" fmla="*/ 94 h 126"/>
                  <a:gd name="T84" fmla="*/ 96 w 164"/>
                  <a:gd name="T85" fmla="*/ 113 h 126"/>
                  <a:gd name="T86" fmla="*/ 97 w 164"/>
                  <a:gd name="T87" fmla="*/ 101 h 126"/>
                  <a:gd name="T88" fmla="*/ 147 w 164"/>
                  <a:gd name="T89" fmla="*/ 106 h 126"/>
                  <a:gd name="T90" fmla="*/ 153 w 164"/>
                  <a:gd name="T91" fmla="*/ 11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4" h="126">
                    <a:moveTo>
                      <a:pt x="159" y="12"/>
                    </a:moveTo>
                    <a:cubicBezTo>
                      <a:pt x="159" y="12"/>
                      <a:pt x="158" y="12"/>
                      <a:pt x="157" y="12"/>
                    </a:cubicBezTo>
                    <a:cubicBezTo>
                      <a:pt x="156" y="12"/>
                      <a:pt x="156" y="12"/>
                      <a:pt x="156" y="11"/>
                    </a:cubicBezTo>
                    <a:cubicBezTo>
                      <a:pt x="156" y="9"/>
                      <a:pt x="155" y="8"/>
                      <a:pt x="153" y="7"/>
                    </a:cubicBezTo>
                    <a:cubicBezTo>
                      <a:pt x="146" y="6"/>
                      <a:pt x="138" y="4"/>
                      <a:pt x="131" y="3"/>
                    </a:cubicBezTo>
                    <a:cubicBezTo>
                      <a:pt x="122" y="2"/>
                      <a:pt x="113" y="0"/>
                      <a:pt x="104" y="0"/>
                    </a:cubicBezTo>
                    <a:cubicBezTo>
                      <a:pt x="100" y="0"/>
                      <a:pt x="95" y="1"/>
                      <a:pt x="92" y="2"/>
                    </a:cubicBezTo>
                    <a:cubicBezTo>
                      <a:pt x="88" y="3"/>
                      <a:pt x="85" y="7"/>
                      <a:pt x="82" y="10"/>
                    </a:cubicBezTo>
                    <a:cubicBezTo>
                      <a:pt x="80" y="8"/>
                      <a:pt x="78" y="6"/>
                      <a:pt x="76" y="4"/>
                    </a:cubicBezTo>
                    <a:cubicBezTo>
                      <a:pt x="73" y="2"/>
                      <a:pt x="71" y="2"/>
                      <a:pt x="68" y="1"/>
                    </a:cubicBezTo>
                    <a:cubicBezTo>
                      <a:pt x="62" y="0"/>
                      <a:pt x="56" y="0"/>
                      <a:pt x="50" y="1"/>
                    </a:cubicBezTo>
                    <a:cubicBezTo>
                      <a:pt x="39" y="2"/>
                      <a:pt x="28" y="4"/>
                      <a:pt x="17" y="6"/>
                    </a:cubicBezTo>
                    <a:cubicBezTo>
                      <a:pt x="14" y="7"/>
                      <a:pt x="12" y="7"/>
                      <a:pt x="10" y="7"/>
                    </a:cubicBezTo>
                    <a:cubicBezTo>
                      <a:pt x="8" y="8"/>
                      <a:pt x="8" y="9"/>
                      <a:pt x="8" y="10"/>
                    </a:cubicBezTo>
                    <a:cubicBezTo>
                      <a:pt x="8" y="12"/>
                      <a:pt x="8" y="12"/>
                      <a:pt x="8" y="12"/>
                    </a:cubicBezTo>
                    <a:cubicBezTo>
                      <a:pt x="7" y="12"/>
                      <a:pt x="6" y="12"/>
                      <a:pt x="5" y="12"/>
                    </a:cubicBezTo>
                    <a:cubicBezTo>
                      <a:pt x="1" y="12"/>
                      <a:pt x="0" y="15"/>
                      <a:pt x="0" y="19"/>
                    </a:cubicBezTo>
                    <a:cubicBezTo>
                      <a:pt x="0" y="43"/>
                      <a:pt x="0" y="59"/>
                      <a:pt x="0" y="83"/>
                    </a:cubicBezTo>
                    <a:cubicBezTo>
                      <a:pt x="0" y="93"/>
                      <a:pt x="0" y="103"/>
                      <a:pt x="0" y="113"/>
                    </a:cubicBezTo>
                    <a:cubicBezTo>
                      <a:pt x="0" y="116"/>
                      <a:pt x="0" y="120"/>
                      <a:pt x="4" y="120"/>
                    </a:cubicBezTo>
                    <a:cubicBezTo>
                      <a:pt x="8" y="120"/>
                      <a:pt x="12" y="120"/>
                      <a:pt x="15" y="120"/>
                    </a:cubicBezTo>
                    <a:cubicBezTo>
                      <a:pt x="29" y="120"/>
                      <a:pt x="42" y="120"/>
                      <a:pt x="56" y="120"/>
                    </a:cubicBezTo>
                    <a:cubicBezTo>
                      <a:pt x="58" y="120"/>
                      <a:pt x="60" y="120"/>
                      <a:pt x="62" y="120"/>
                    </a:cubicBezTo>
                    <a:cubicBezTo>
                      <a:pt x="62" y="120"/>
                      <a:pt x="63" y="120"/>
                      <a:pt x="63" y="120"/>
                    </a:cubicBezTo>
                    <a:cubicBezTo>
                      <a:pt x="65" y="120"/>
                      <a:pt x="65" y="121"/>
                      <a:pt x="65" y="122"/>
                    </a:cubicBezTo>
                    <a:cubicBezTo>
                      <a:pt x="66" y="125"/>
                      <a:pt x="69" y="126"/>
                      <a:pt x="71" y="126"/>
                    </a:cubicBezTo>
                    <a:cubicBezTo>
                      <a:pt x="74" y="126"/>
                      <a:pt x="77" y="126"/>
                      <a:pt x="80" y="126"/>
                    </a:cubicBezTo>
                    <a:cubicBezTo>
                      <a:pt x="84" y="126"/>
                      <a:pt x="87" y="126"/>
                      <a:pt x="91" y="126"/>
                    </a:cubicBezTo>
                    <a:cubicBezTo>
                      <a:pt x="92" y="126"/>
                      <a:pt x="95" y="126"/>
                      <a:pt x="96" y="125"/>
                    </a:cubicBezTo>
                    <a:cubicBezTo>
                      <a:pt x="97" y="125"/>
                      <a:pt x="98" y="124"/>
                      <a:pt x="98" y="123"/>
                    </a:cubicBezTo>
                    <a:cubicBezTo>
                      <a:pt x="99" y="122"/>
                      <a:pt x="98" y="121"/>
                      <a:pt x="99" y="120"/>
                    </a:cubicBezTo>
                    <a:cubicBezTo>
                      <a:pt x="100" y="120"/>
                      <a:pt x="100" y="120"/>
                      <a:pt x="100" y="120"/>
                    </a:cubicBezTo>
                    <a:cubicBezTo>
                      <a:pt x="102" y="120"/>
                      <a:pt x="104" y="120"/>
                      <a:pt x="105" y="120"/>
                    </a:cubicBezTo>
                    <a:cubicBezTo>
                      <a:pt x="118" y="120"/>
                      <a:pt x="132" y="120"/>
                      <a:pt x="145" y="120"/>
                    </a:cubicBezTo>
                    <a:cubicBezTo>
                      <a:pt x="149" y="120"/>
                      <a:pt x="154" y="120"/>
                      <a:pt x="159" y="120"/>
                    </a:cubicBezTo>
                    <a:cubicBezTo>
                      <a:pt x="162" y="120"/>
                      <a:pt x="164" y="118"/>
                      <a:pt x="164" y="114"/>
                    </a:cubicBezTo>
                    <a:cubicBezTo>
                      <a:pt x="164" y="105"/>
                      <a:pt x="164" y="96"/>
                      <a:pt x="164" y="87"/>
                    </a:cubicBezTo>
                    <a:cubicBezTo>
                      <a:pt x="164" y="62"/>
                      <a:pt x="164" y="46"/>
                      <a:pt x="164" y="21"/>
                    </a:cubicBezTo>
                    <a:cubicBezTo>
                      <a:pt x="164" y="17"/>
                      <a:pt x="164" y="12"/>
                      <a:pt x="159" y="12"/>
                    </a:cubicBezTo>
                    <a:close/>
                    <a:moveTo>
                      <a:pt x="68" y="113"/>
                    </a:moveTo>
                    <a:cubicBezTo>
                      <a:pt x="49" y="113"/>
                      <a:pt x="30" y="113"/>
                      <a:pt x="10" y="113"/>
                    </a:cubicBezTo>
                    <a:cubicBezTo>
                      <a:pt x="11" y="112"/>
                      <a:pt x="11" y="107"/>
                      <a:pt x="12" y="107"/>
                    </a:cubicBezTo>
                    <a:cubicBezTo>
                      <a:pt x="13" y="106"/>
                      <a:pt x="15" y="106"/>
                      <a:pt x="16" y="106"/>
                    </a:cubicBezTo>
                    <a:cubicBezTo>
                      <a:pt x="24" y="104"/>
                      <a:pt x="32" y="102"/>
                      <a:pt x="40" y="101"/>
                    </a:cubicBezTo>
                    <a:cubicBezTo>
                      <a:pt x="49" y="100"/>
                      <a:pt x="58" y="98"/>
                      <a:pt x="66" y="101"/>
                    </a:cubicBezTo>
                    <a:cubicBezTo>
                      <a:pt x="71" y="102"/>
                      <a:pt x="75" y="105"/>
                      <a:pt x="77" y="109"/>
                    </a:cubicBezTo>
                    <a:cubicBezTo>
                      <a:pt x="74" y="109"/>
                      <a:pt x="70" y="111"/>
                      <a:pt x="68" y="113"/>
                    </a:cubicBezTo>
                    <a:close/>
                    <a:moveTo>
                      <a:pt x="79" y="17"/>
                    </a:moveTo>
                    <a:cubicBezTo>
                      <a:pt x="79" y="22"/>
                      <a:pt x="79" y="20"/>
                      <a:pt x="79" y="25"/>
                    </a:cubicBezTo>
                    <a:cubicBezTo>
                      <a:pt x="79" y="50"/>
                      <a:pt x="79" y="73"/>
                      <a:pt x="79" y="98"/>
                    </a:cubicBezTo>
                    <a:cubicBezTo>
                      <a:pt x="79" y="100"/>
                      <a:pt x="79" y="101"/>
                      <a:pt x="79" y="102"/>
                    </a:cubicBezTo>
                    <a:cubicBezTo>
                      <a:pt x="75" y="99"/>
                      <a:pt x="70" y="95"/>
                      <a:pt x="65" y="94"/>
                    </a:cubicBezTo>
                    <a:cubicBezTo>
                      <a:pt x="59" y="93"/>
                      <a:pt x="53" y="93"/>
                      <a:pt x="46" y="94"/>
                    </a:cubicBezTo>
                    <a:cubicBezTo>
                      <a:pt x="35" y="95"/>
                      <a:pt x="23" y="97"/>
                      <a:pt x="12" y="100"/>
                    </a:cubicBezTo>
                    <a:cubicBezTo>
                      <a:pt x="12" y="79"/>
                      <a:pt x="12" y="57"/>
                      <a:pt x="12" y="36"/>
                    </a:cubicBezTo>
                    <a:cubicBezTo>
                      <a:pt x="12" y="25"/>
                      <a:pt x="12" y="23"/>
                      <a:pt x="12" y="13"/>
                    </a:cubicBezTo>
                    <a:cubicBezTo>
                      <a:pt x="12" y="12"/>
                      <a:pt x="12" y="11"/>
                      <a:pt x="12" y="11"/>
                    </a:cubicBezTo>
                    <a:cubicBezTo>
                      <a:pt x="13" y="11"/>
                      <a:pt x="14" y="11"/>
                      <a:pt x="15" y="11"/>
                    </a:cubicBezTo>
                    <a:cubicBezTo>
                      <a:pt x="17" y="10"/>
                      <a:pt x="20" y="10"/>
                      <a:pt x="22" y="10"/>
                    </a:cubicBezTo>
                    <a:cubicBezTo>
                      <a:pt x="29" y="8"/>
                      <a:pt x="36" y="7"/>
                      <a:pt x="43" y="6"/>
                    </a:cubicBezTo>
                    <a:cubicBezTo>
                      <a:pt x="49" y="6"/>
                      <a:pt x="55" y="5"/>
                      <a:pt x="61" y="5"/>
                    </a:cubicBezTo>
                    <a:cubicBezTo>
                      <a:pt x="67" y="5"/>
                      <a:pt x="72" y="6"/>
                      <a:pt x="76" y="10"/>
                    </a:cubicBezTo>
                    <a:cubicBezTo>
                      <a:pt x="78" y="11"/>
                      <a:pt x="79" y="12"/>
                      <a:pt x="79" y="13"/>
                    </a:cubicBezTo>
                    <a:cubicBezTo>
                      <a:pt x="79" y="15"/>
                      <a:pt x="79" y="16"/>
                      <a:pt x="79" y="17"/>
                    </a:cubicBezTo>
                    <a:close/>
                    <a:moveTo>
                      <a:pt x="85" y="103"/>
                    </a:moveTo>
                    <a:cubicBezTo>
                      <a:pt x="85" y="82"/>
                      <a:pt x="85" y="61"/>
                      <a:pt x="85" y="40"/>
                    </a:cubicBezTo>
                    <a:cubicBezTo>
                      <a:pt x="85" y="31"/>
                      <a:pt x="85" y="31"/>
                      <a:pt x="85" y="22"/>
                    </a:cubicBezTo>
                    <a:cubicBezTo>
                      <a:pt x="85" y="19"/>
                      <a:pt x="85" y="17"/>
                      <a:pt x="85" y="14"/>
                    </a:cubicBezTo>
                    <a:cubicBezTo>
                      <a:pt x="85" y="14"/>
                      <a:pt x="85" y="13"/>
                      <a:pt x="85" y="13"/>
                    </a:cubicBezTo>
                    <a:cubicBezTo>
                      <a:pt x="85" y="11"/>
                      <a:pt x="89" y="9"/>
                      <a:pt x="90" y="8"/>
                    </a:cubicBezTo>
                    <a:cubicBezTo>
                      <a:pt x="90" y="23"/>
                      <a:pt x="90" y="30"/>
                      <a:pt x="90" y="45"/>
                    </a:cubicBezTo>
                    <a:cubicBezTo>
                      <a:pt x="91" y="44"/>
                      <a:pt x="92" y="44"/>
                      <a:pt x="94" y="43"/>
                    </a:cubicBezTo>
                    <a:cubicBezTo>
                      <a:pt x="95" y="42"/>
                      <a:pt x="97" y="40"/>
                      <a:pt x="98" y="40"/>
                    </a:cubicBezTo>
                    <a:cubicBezTo>
                      <a:pt x="99" y="40"/>
                      <a:pt x="101" y="42"/>
                      <a:pt x="102" y="43"/>
                    </a:cubicBezTo>
                    <a:cubicBezTo>
                      <a:pt x="104" y="44"/>
                      <a:pt x="105" y="44"/>
                      <a:pt x="107" y="45"/>
                    </a:cubicBezTo>
                    <a:cubicBezTo>
                      <a:pt x="107" y="29"/>
                      <a:pt x="107" y="21"/>
                      <a:pt x="107" y="5"/>
                    </a:cubicBezTo>
                    <a:cubicBezTo>
                      <a:pt x="119" y="6"/>
                      <a:pt x="132" y="8"/>
                      <a:pt x="145" y="10"/>
                    </a:cubicBezTo>
                    <a:cubicBezTo>
                      <a:pt x="147" y="11"/>
                      <a:pt x="150" y="11"/>
                      <a:pt x="152" y="11"/>
                    </a:cubicBezTo>
                    <a:cubicBezTo>
                      <a:pt x="152" y="12"/>
                      <a:pt x="152" y="12"/>
                      <a:pt x="152" y="13"/>
                    </a:cubicBezTo>
                    <a:cubicBezTo>
                      <a:pt x="152" y="14"/>
                      <a:pt x="152" y="14"/>
                      <a:pt x="152" y="15"/>
                    </a:cubicBezTo>
                    <a:cubicBezTo>
                      <a:pt x="152" y="26"/>
                      <a:pt x="152" y="28"/>
                      <a:pt x="152" y="39"/>
                    </a:cubicBezTo>
                    <a:cubicBezTo>
                      <a:pt x="152" y="59"/>
                      <a:pt x="152" y="79"/>
                      <a:pt x="152" y="100"/>
                    </a:cubicBezTo>
                    <a:cubicBezTo>
                      <a:pt x="141" y="97"/>
                      <a:pt x="129" y="95"/>
                      <a:pt x="117" y="94"/>
                    </a:cubicBezTo>
                    <a:cubicBezTo>
                      <a:pt x="112" y="93"/>
                      <a:pt x="105" y="93"/>
                      <a:pt x="100" y="94"/>
                    </a:cubicBezTo>
                    <a:cubicBezTo>
                      <a:pt x="94" y="95"/>
                      <a:pt x="89" y="99"/>
                      <a:pt x="85" y="103"/>
                    </a:cubicBezTo>
                    <a:close/>
                    <a:moveTo>
                      <a:pt x="96" y="113"/>
                    </a:moveTo>
                    <a:cubicBezTo>
                      <a:pt x="93" y="111"/>
                      <a:pt x="90" y="109"/>
                      <a:pt x="87" y="109"/>
                    </a:cubicBezTo>
                    <a:cubicBezTo>
                      <a:pt x="88" y="105"/>
                      <a:pt x="93" y="103"/>
                      <a:pt x="97" y="101"/>
                    </a:cubicBezTo>
                    <a:cubicBezTo>
                      <a:pt x="105" y="98"/>
                      <a:pt x="115" y="100"/>
                      <a:pt x="124" y="101"/>
                    </a:cubicBezTo>
                    <a:cubicBezTo>
                      <a:pt x="131" y="102"/>
                      <a:pt x="139" y="104"/>
                      <a:pt x="147" y="106"/>
                    </a:cubicBezTo>
                    <a:cubicBezTo>
                      <a:pt x="149" y="106"/>
                      <a:pt x="150" y="106"/>
                      <a:pt x="152" y="107"/>
                    </a:cubicBezTo>
                    <a:cubicBezTo>
                      <a:pt x="152" y="107"/>
                      <a:pt x="153" y="112"/>
                      <a:pt x="153" y="113"/>
                    </a:cubicBezTo>
                    <a:cubicBezTo>
                      <a:pt x="134" y="113"/>
                      <a:pt x="115" y="113"/>
                      <a:pt x="96"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5" name="淘宝店chenying0907出品 206"/>
              <p:cNvSpPr>
                <a:spLocks/>
              </p:cNvSpPr>
              <p:nvPr/>
            </p:nvSpPr>
            <p:spPr bwMode="auto">
              <a:xfrm>
                <a:off x="2420" y="3189"/>
                <a:ext cx="3" cy="2"/>
              </a:xfrm>
              <a:custGeom>
                <a:avLst/>
                <a:gdLst>
                  <a:gd name="T0" fmla="*/ 0 w 3"/>
                  <a:gd name="T1" fmla="*/ 2 h 2"/>
                  <a:gd name="T2" fmla="*/ 3 w 3"/>
                  <a:gd name="T3" fmla="*/ 0 h 2"/>
                  <a:gd name="T4" fmla="*/ 0 w 3"/>
                  <a:gd name="T5" fmla="*/ 2 h 2"/>
                </a:gdLst>
                <a:ahLst/>
                <a:cxnLst>
                  <a:cxn ang="0">
                    <a:pos x="T0" y="T1"/>
                  </a:cxn>
                  <a:cxn ang="0">
                    <a:pos x="T2" y="T3"/>
                  </a:cxn>
                  <a:cxn ang="0">
                    <a:pos x="T4" y="T5"/>
                  </a:cxn>
                </a:cxnLst>
                <a:rect l="0" t="0" r="r" b="b"/>
                <a:pathLst>
                  <a:path w="3" h="2">
                    <a:moveTo>
                      <a:pt x="0" y="2"/>
                    </a:moveTo>
                    <a:lnTo>
                      <a:pt x="3" y="0"/>
                    </a:ln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6" name="淘宝店chenying0907出品 207"/>
              <p:cNvSpPr>
                <a:spLocks/>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87" name="淘宝店chenying0907出品 208"/>
              <p:cNvSpPr>
                <a:spLocks/>
              </p:cNvSpPr>
              <p:nvPr/>
            </p:nvSpPr>
            <p:spPr bwMode="auto">
              <a:xfrm>
                <a:off x="2420" y="319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88" name="淘宝店chenying0907出品 187"/>
          <p:cNvGrpSpPr/>
          <p:nvPr/>
        </p:nvGrpSpPr>
        <p:grpSpPr>
          <a:xfrm>
            <a:off x="1317503" y="3818989"/>
            <a:ext cx="2219749" cy="968281"/>
            <a:chOff x="3616333" y="5070670"/>
            <a:chExt cx="2220039" cy="968282"/>
          </a:xfrm>
        </p:grpSpPr>
        <p:grpSp>
          <p:nvGrpSpPr>
            <p:cNvPr id="189" name="淘宝店chenying0907出品 188"/>
            <p:cNvGrpSpPr/>
            <p:nvPr/>
          </p:nvGrpSpPr>
          <p:grpSpPr>
            <a:xfrm>
              <a:off x="3616333" y="5070670"/>
              <a:ext cx="1000117" cy="836213"/>
              <a:chOff x="3521074" y="5204020"/>
              <a:chExt cx="1000117" cy="836213"/>
            </a:xfrm>
          </p:grpSpPr>
          <p:sp>
            <p:nvSpPr>
              <p:cNvPr id="193" name="淘宝店chenying0907出品 91"/>
              <p:cNvSpPr txBox="1"/>
              <p:nvPr/>
            </p:nvSpPr>
            <p:spPr>
              <a:xfrm>
                <a:off x="3521074" y="5204020"/>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04</a:t>
                </a:r>
                <a:endParaRPr lang="zh-CN" altLang="en-US" sz="3600" dirty="0">
                  <a:solidFill>
                    <a:schemeClr val="accent1"/>
                  </a:solidFill>
                  <a:latin typeface="Impact" panose="020B0806030902050204" pitchFamily="34" charset="0"/>
                </a:endParaRPr>
              </a:p>
            </p:txBody>
          </p:sp>
          <p:sp>
            <p:nvSpPr>
              <p:cNvPr id="194" name="淘宝店chenying0907出品 92"/>
              <p:cNvSpPr txBox="1"/>
              <p:nvPr/>
            </p:nvSpPr>
            <p:spPr>
              <a:xfrm>
                <a:off x="3595694" y="5778623"/>
                <a:ext cx="824701"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190" name="淘宝店chenying0907出品 189"/>
            <p:cNvGrpSpPr/>
            <p:nvPr/>
          </p:nvGrpSpPr>
          <p:grpSpPr>
            <a:xfrm>
              <a:off x="4317206" y="5191936"/>
              <a:ext cx="1519166" cy="847016"/>
              <a:chOff x="4420271" y="5132049"/>
              <a:chExt cx="1519166" cy="847016"/>
            </a:xfrm>
          </p:grpSpPr>
          <p:sp>
            <p:nvSpPr>
              <p:cNvPr id="191" name="淘宝店chenying0907出品 89"/>
              <p:cNvSpPr txBox="1"/>
              <p:nvPr/>
            </p:nvSpPr>
            <p:spPr>
              <a:xfrm>
                <a:off x="4420271" y="5132049"/>
                <a:ext cx="1519166" cy="338554"/>
              </a:xfrm>
              <a:prstGeom prst="rect">
                <a:avLst/>
              </a:prstGeom>
              <a:noFill/>
            </p:spPr>
            <p:txBody>
              <a:bodyPr wrap="square" rtlCol="0">
                <a:spAutoFit/>
              </a:bodyPr>
              <a:lstStyle/>
              <a:p>
                <a:pPr algn="ctr">
                  <a:spcBef>
                    <a:spcPct val="0"/>
                  </a:spcBef>
                  <a:buFont typeface="Arial"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领导力</a:t>
                </a:r>
              </a:p>
            </p:txBody>
          </p:sp>
          <p:sp>
            <p:nvSpPr>
              <p:cNvPr id="192" name="淘宝店chenying0907出品 90"/>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a:t>
                </a:r>
                <a:r>
                  <a:rPr lang="zh-CN" altLang="en-US" sz="1100" dirty="0" smtClean="0">
                    <a:solidFill>
                      <a:schemeClr val="tx1">
                        <a:lumMod val="65000"/>
                        <a:lumOff val="35000"/>
                      </a:schemeClr>
                    </a:solidFill>
                    <a:latin typeface="微软雅黑" pitchFamily="34" charset="-122"/>
                    <a:ea typeface="微软雅黑" pitchFamily="34" charset="-122"/>
                  </a:rPr>
                  <a:t>此处</a:t>
                </a:r>
                <a:endParaRPr lang="zh-CN" altLang="en-US" sz="1100" dirty="0">
                  <a:solidFill>
                    <a:schemeClr val="tx1">
                      <a:lumMod val="65000"/>
                      <a:lumOff val="35000"/>
                    </a:schemeClr>
                  </a:solidFill>
                  <a:latin typeface="微软雅黑" pitchFamily="34" charset="-122"/>
                  <a:ea typeface="微软雅黑" pitchFamily="34" charset="-122"/>
                </a:endParaRPr>
              </a:p>
            </p:txBody>
          </p:sp>
        </p:grpSp>
      </p:grpSp>
      <p:grpSp>
        <p:nvGrpSpPr>
          <p:cNvPr id="195" name="淘宝店chenying0907出品 194"/>
          <p:cNvGrpSpPr/>
          <p:nvPr/>
        </p:nvGrpSpPr>
        <p:grpSpPr>
          <a:xfrm>
            <a:off x="2637673" y="2571230"/>
            <a:ext cx="2219749" cy="918503"/>
            <a:chOff x="3616333" y="5120447"/>
            <a:chExt cx="2220039" cy="918505"/>
          </a:xfrm>
        </p:grpSpPr>
        <p:grpSp>
          <p:nvGrpSpPr>
            <p:cNvPr id="196" name="淘宝店chenying0907出品 195"/>
            <p:cNvGrpSpPr/>
            <p:nvPr/>
          </p:nvGrpSpPr>
          <p:grpSpPr>
            <a:xfrm>
              <a:off x="3616333" y="5120447"/>
              <a:ext cx="1000117" cy="786437"/>
              <a:chOff x="3521074" y="5253797"/>
              <a:chExt cx="1000117" cy="786437"/>
            </a:xfrm>
          </p:grpSpPr>
          <p:sp>
            <p:nvSpPr>
              <p:cNvPr id="200" name="淘宝店chenying0907出品 98"/>
              <p:cNvSpPr txBox="1"/>
              <p:nvPr/>
            </p:nvSpPr>
            <p:spPr>
              <a:xfrm>
                <a:off x="3521074" y="5253797"/>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02</a:t>
                </a:r>
                <a:endParaRPr lang="zh-CN" altLang="en-US" sz="3600" dirty="0">
                  <a:solidFill>
                    <a:schemeClr val="accent1"/>
                  </a:solidFill>
                  <a:latin typeface="Impact" panose="020B0806030902050204" pitchFamily="34" charset="0"/>
                </a:endParaRPr>
              </a:p>
            </p:txBody>
          </p:sp>
          <p:sp>
            <p:nvSpPr>
              <p:cNvPr id="201" name="淘宝店chenying0907出品 99"/>
              <p:cNvSpPr txBox="1"/>
              <p:nvPr/>
            </p:nvSpPr>
            <p:spPr>
              <a:xfrm>
                <a:off x="3523274" y="5778624"/>
                <a:ext cx="901923"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197" name="淘宝店chenying0907出品 196"/>
            <p:cNvGrpSpPr/>
            <p:nvPr/>
          </p:nvGrpSpPr>
          <p:grpSpPr>
            <a:xfrm>
              <a:off x="4317206" y="5191936"/>
              <a:ext cx="1519166" cy="847016"/>
              <a:chOff x="4420271" y="5132049"/>
              <a:chExt cx="1519166" cy="847016"/>
            </a:xfrm>
          </p:grpSpPr>
          <p:sp>
            <p:nvSpPr>
              <p:cNvPr id="198" name="淘宝店chenying0907出品 96"/>
              <p:cNvSpPr txBox="1"/>
              <p:nvPr/>
            </p:nvSpPr>
            <p:spPr>
              <a:xfrm>
                <a:off x="4420271" y="5132049"/>
                <a:ext cx="1519166" cy="338555"/>
              </a:xfrm>
              <a:prstGeom prst="rect">
                <a:avLst/>
              </a:prstGeom>
              <a:noFill/>
            </p:spPr>
            <p:txBody>
              <a:bodyPr wrap="square" rtlCol="0">
                <a:spAutoFit/>
              </a:bodyPr>
              <a:lstStyle/>
              <a:p>
                <a:pPr algn="ctr">
                  <a:spcBef>
                    <a:spcPct val="0"/>
                  </a:spcBef>
                  <a:buFont typeface="Arial"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执行力</a:t>
                </a:r>
              </a:p>
            </p:txBody>
          </p:sp>
          <p:sp>
            <p:nvSpPr>
              <p:cNvPr id="199" name="淘宝店chenying0907出品 97"/>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grpSp>
        <p:nvGrpSpPr>
          <p:cNvPr id="202" name="淘宝店chenying0907出品 201"/>
          <p:cNvGrpSpPr/>
          <p:nvPr/>
        </p:nvGrpSpPr>
        <p:grpSpPr>
          <a:xfrm>
            <a:off x="4943429" y="1269716"/>
            <a:ext cx="2219749" cy="935148"/>
            <a:chOff x="3616333" y="5103803"/>
            <a:chExt cx="2220039" cy="935149"/>
          </a:xfrm>
        </p:grpSpPr>
        <p:grpSp>
          <p:nvGrpSpPr>
            <p:cNvPr id="203" name="淘宝店chenying0907出品 202"/>
            <p:cNvGrpSpPr/>
            <p:nvPr/>
          </p:nvGrpSpPr>
          <p:grpSpPr>
            <a:xfrm>
              <a:off x="3616333" y="5103803"/>
              <a:ext cx="1000117" cy="803080"/>
              <a:chOff x="3521074" y="5237153"/>
              <a:chExt cx="1000117" cy="803080"/>
            </a:xfrm>
          </p:grpSpPr>
          <p:sp>
            <p:nvSpPr>
              <p:cNvPr id="207" name="淘宝店chenying0907出品 105"/>
              <p:cNvSpPr txBox="1"/>
              <p:nvPr/>
            </p:nvSpPr>
            <p:spPr>
              <a:xfrm>
                <a:off x="3521074" y="5237153"/>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01</a:t>
                </a:r>
                <a:endParaRPr lang="zh-CN" altLang="en-US" sz="3600" dirty="0">
                  <a:solidFill>
                    <a:schemeClr val="accent1"/>
                  </a:solidFill>
                  <a:latin typeface="Impact" panose="020B0806030902050204" pitchFamily="34" charset="0"/>
                </a:endParaRPr>
              </a:p>
            </p:txBody>
          </p:sp>
          <p:sp>
            <p:nvSpPr>
              <p:cNvPr id="208" name="淘宝店chenying0907出品 106"/>
              <p:cNvSpPr txBox="1"/>
              <p:nvPr/>
            </p:nvSpPr>
            <p:spPr>
              <a:xfrm>
                <a:off x="3537221" y="5778623"/>
                <a:ext cx="918718"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04" name="淘宝店chenying0907出品 203"/>
            <p:cNvGrpSpPr/>
            <p:nvPr/>
          </p:nvGrpSpPr>
          <p:grpSpPr>
            <a:xfrm>
              <a:off x="4317206" y="5191936"/>
              <a:ext cx="1519166" cy="847016"/>
              <a:chOff x="4420271" y="5132049"/>
              <a:chExt cx="1519166" cy="847016"/>
            </a:xfrm>
          </p:grpSpPr>
          <p:sp>
            <p:nvSpPr>
              <p:cNvPr id="205" name="淘宝店chenying0907出品 103"/>
              <p:cNvSpPr txBox="1"/>
              <p:nvPr/>
            </p:nvSpPr>
            <p:spPr>
              <a:xfrm>
                <a:off x="4420271" y="5132049"/>
                <a:ext cx="1519166" cy="338554"/>
              </a:xfrm>
              <a:prstGeom prst="rect">
                <a:avLst/>
              </a:prstGeom>
              <a:noFill/>
            </p:spPr>
            <p:txBody>
              <a:bodyPr wrap="square" rtlCol="0">
                <a:spAutoFit/>
              </a:bodyPr>
              <a:lstStyle/>
              <a:p>
                <a:pPr algn="ctr">
                  <a:spcBef>
                    <a:spcPct val="0"/>
                  </a:spcBef>
                  <a:buFont typeface="Arial"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团队合作</a:t>
                </a:r>
              </a:p>
            </p:txBody>
          </p:sp>
          <p:sp>
            <p:nvSpPr>
              <p:cNvPr id="206" name="淘宝店chenying0907出品 104"/>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grpSp>
        <p:nvGrpSpPr>
          <p:cNvPr id="209" name="淘宝店chenying0907出品 208"/>
          <p:cNvGrpSpPr/>
          <p:nvPr/>
        </p:nvGrpSpPr>
        <p:grpSpPr>
          <a:xfrm>
            <a:off x="7398859" y="2571230"/>
            <a:ext cx="2219749" cy="918503"/>
            <a:chOff x="3616333" y="5120447"/>
            <a:chExt cx="2220039" cy="918505"/>
          </a:xfrm>
        </p:grpSpPr>
        <p:grpSp>
          <p:nvGrpSpPr>
            <p:cNvPr id="210" name="淘宝店chenying0907出品 209"/>
            <p:cNvGrpSpPr/>
            <p:nvPr/>
          </p:nvGrpSpPr>
          <p:grpSpPr>
            <a:xfrm>
              <a:off x="3616333" y="5120447"/>
              <a:ext cx="1000117" cy="786437"/>
              <a:chOff x="3521074" y="5253797"/>
              <a:chExt cx="1000117" cy="786437"/>
            </a:xfrm>
          </p:grpSpPr>
          <p:sp>
            <p:nvSpPr>
              <p:cNvPr id="214" name="淘宝店chenying0907出品 112"/>
              <p:cNvSpPr txBox="1"/>
              <p:nvPr/>
            </p:nvSpPr>
            <p:spPr>
              <a:xfrm>
                <a:off x="3521074" y="5253797"/>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03</a:t>
                </a:r>
                <a:endParaRPr lang="zh-CN" altLang="en-US" sz="3600" dirty="0">
                  <a:solidFill>
                    <a:schemeClr val="accent1"/>
                  </a:solidFill>
                  <a:latin typeface="Impact" panose="020B0806030902050204" pitchFamily="34" charset="0"/>
                </a:endParaRPr>
              </a:p>
            </p:txBody>
          </p:sp>
          <p:sp>
            <p:nvSpPr>
              <p:cNvPr id="215" name="淘宝店chenying0907出品 113"/>
              <p:cNvSpPr txBox="1"/>
              <p:nvPr/>
            </p:nvSpPr>
            <p:spPr>
              <a:xfrm>
                <a:off x="3600414" y="5778624"/>
                <a:ext cx="824701"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11" name="淘宝店chenying0907出品 210"/>
            <p:cNvGrpSpPr/>
            <p:nvPr/>
          </p:nvGrpSpPr>
          <p:grpSpPr>
            <a:xfrm>
              <a:off x="4317206" y="5191936"/>
              <a:ext cx="1519166" cy="847016"/>
              <a:chOff x="4420271" y="5132049"/>
              <a:chExt cx="1519166" cy="847016"/>
            </a:xfrm>
          </p:grpSpPr>
          <p:sp>
            <p:nvSpPr>
              <p:cNvPr id="212" name="淘宝店chenying0907出品 110"/>
              <p:cNvSpPr txBox="1"/>
              <p:nvPr/>
            </p:nvSpPr>
            <p:spPr>
              <a:xfrm>
                <a:off x="4420271" y="5132049"/>
                <a:ext cx="1519166" cy="338555"/>
              </a:xfrm>
              <a:prstGeom prst="rect">
                <a:avLst/>
              </a:prstGeom>
              <a:noFill/>
            </p:spPr>
            <p:txBody>
              <a:bodyPr wrap="square" rtlCol="0">
                <a:spAutoFit/>
              </a:bodyPr>
              <a:lstStyle/>
              <a:p>
                <a:pPr algn="ctr">
                  <a:spcBef>
                    <a:spcPct val="0"/>
                  </a:spcBef>
                  <a:buFont typeface="Arial"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协调能力</a:t>
                </a:r>
              </a:p>
            </p:txBody>
          </p:sp>
          <p:sp>
            <p:nvSpPr>
              <p:cNvPr id="213" name="淘宝店chenying0907出品 111"/>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grpSp>
        <p:nvGrpSpPr>
          <p:cNvPr id="216" name="淘宝店chenying0907出品 215"/>
          <p:cNvGrpSpPr/>
          <p:nvPr/>
        </p:nvGrpSpPr>
        <p:grpSpPr>
          <a:xfrm>
            <a:off x="8478940" y="3914968"/>
            <a:ext cx="2219749" cy="872299"/>
            <a:chOff x="3616333" y="5166652"/>
            <a:chExt cx="2220039" cy="872300"/>
          </a:xfrm>
        </p:grpSpPr>
        <p:grpSp>
          <p:nvGrpSpPr>
            <p:cNvPr id="217" name="淘宝店chenying0907出品 216"/>
            <p:cNvGrpSpPr/>
            <p:nvPr/>
          </p:nvGrpSpPr>
          <p:grpSpPr>
            <a:xfrm>
              <a:off x="3616333" y="5166652"/>
              <a:ext cx="1000117" cy="740229"/>
              <a:chOff x="3521074" y="5300002"/>
              <a:chExt cx="1000117" cy="740229"/>
            </a:xfrm>
          </p:grpSpPr>
          <p:sp>
            <p:nvSpPr>
              <p:cNvPr id="221" name="淘宝店chenying0907出品 119"/>
              <p:cNvSpPr txBox="1"/>
              <p:nvPr/>
            </p:nvSpPr>
            <p:spPr>
              <a:xfrm>
                <a:off x="3521074" y="5300002"/>
                <a:ext cx="1000117" cy="646332"/>
              </a:xfrm>
              <a:prstGeom prst="rect">
                <a:avLst/>
              </a:prstGeom>
              <a:noFill/>
            </p:spPr>
            <p:txBody>
              <a:bodyPr wrap="square" rtlCol="0">
                <a:spAutoFit/>
              </a:bodyPr>
              <a:lstStyle/>
              <a:p>
                <a:pPr algn="ctr"/>
                <a:r>
                  <a:rPr lang="en-US" altLang="zh-CN" sz="3600" dirty="0">
                    <a:solidFill>
                      <a:schemeClr val="accent1"/>
                    </a:solidFill>
                    <a:latin typeface="Impact" panose="020B0806030902050204" pitchFamily="34" charset="0"/>
                  </a:rPr>
                  <a:t>05</a:t>
                </a:r>
                <a:endParaRPr lang="zh-CN" altLang="en-US" sz="3600" dirty="0">
                  <a:solidFill>
                    <a:schemeClr val="accent1"/>
                  </a:solidFill>
                  <a:latin typeface="Impact" panose="020B0806030902050204" pitchFamily="34" charset="0"/>
                </a:endParaRPr>
              </a:p>
            </p:txBody>
          </p:sp>
          <p:sp>
            <p:nvSpPr>
              <p:cNvPr id="222" name="淘宝店chenying0907出品 120"/>
              <p:cNvSpPr txBox="1"/>
              <p:nvPr/>
            </p:nvSpPr>
            <p:spPr>
              <a:xfrm>
                <a:off x="3550873" y="5778621"/>
                <a:ext cx="818719" cy="261610"/>
              </a:xfrm>
              <a:prstGeom prst="rect">
                <a:avLst/>
              </a:prstGeom>
              <a:noFill/>
            </p:spPr>
            <p:txBody>
              <a:bodyPr wrap="square" rtlCol="0">
                <a:spAutoFit/>
              </a:bodyPr>
              <a:lstStyle/>
              <a:p>
                <a:pPr algn="ctr"/>
                <a:r>
                  <a:rPr lang="en-US" altLang="zh-CN" sz="1100" dirty="0">
                    <a:solidFill>
                      <a:schemeClr val="accent1"/>
                    </a:solidFill>
                    <a:latin typeface="LiHei Pro" panose="020B0500000000000000" pitchFamily="34" charset="-122"/>
                    <a:ea typeface="LiHei Pro" panose="020B0500000000000000" pitchFamily="34" charset="-122"/>
                  </a:rPr>
                  <a:t>OPTION</a:t>
                </a:r>
                <a:endParaRPr lang="zh-CN" altLang="en-US" sz="1100" dirty="0">
                  <a:solidFill>
                    <a:schemeClr val="accent1"/>
                  </a:solidFill>
                  <a:latin typeface="LiHei Pro" panose="020B0500000000000000" pitchFamily="34" charset="-122"/>
                  <a:ea typeface="LiHei Pro" panose="020B0500000000000000" pitchFamily="34" charset="-122"/>
                </a:endParaRPr>
              </a:p>
            </p:txBody>
          </p:sp>
        </p:grpSp>
        <p:grpSp>
          <p:nvGrpSpPr>
            <p:cNvPr id="218" name="淘宝店chenying0907出品 217"/>
            <p:cNvGrpSpPr/>
            <p:nvPr/>
          </p:nvGrpSpPr>
          <p:grpSpPr>
            <a:xfrm>
              <a:off x="4317206" y="5191936"/>
              <a:ext cx="1519166" cy="847016"/>
              <a:chOff x="4420271" y="5132049"/>
              <a:chExt cx="1519166" cy="847016"/>
            </a:xfrm>
          </p:grpSpPr>
          <p:sp>
            <p:nvSpPr>
              <p:cNvPr id="219" name="淘宝店chenying0907出品 117"/>
              <p:cNvSpPr txBox="1"/>
              <p:nvPr/>
            </p:nvSpPr>
            <p:spPr>
              <a:xfrm>
                <a:off x="4420271" y="5132049"/>
                <a:ext cx="1519166" cy="338554"/>
              </a:xfrm>
              <a:prstGeom prst="rect">
                <a:avLst/>
              </a:prstGeom>
              <a:noFill/>
            </p:spPr>
            <p:txBody>
              <a:bodyPr wrap="square" rtlCol="0">
                <a:spAutoFit/>
              </a:bodyPr>
              <a:lstStyle/>
              <a:p>
                <a:pPr algn="ctr">
                  <a:spcBef>
                    <a:spcPct val="0"/>
                  </a:spcBef>
                  <a:buFont typeface="Arial" charset="0"/>
                  <a:buNone/>
                </a:pPr>
                <a:r>
                  <a:rPr lang="zh-CN" altLang="en-US" sz="1600" b="1"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创新合作</a:t>
                </a:r>
              </a:p>
            </p:txBody>
          </p:sp>
          <p:sp>
            <p:nvSpPr>
              <p:cNvPr id="220" name="淘宝店chenying0907出品 118"/>
              <p:cNvSpPr txBox="1"/>
              <p:nvPr/>
            </p:nvSpPr>
            <p:spPr>
              <a:xfrm>
                <a:off x="4424521" y="5378900"/>
                <a:ext cx="1393003" cy="600165"/>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sp>
        <p:nvSpPr>
          <p:cNvPr id="86" name="淘宝店chenying0907出品 85"/>
          <p:cNvSpPr/>
          <p:nvPr/>
        </p:nvSpPr>
        <p:spPr>
          <a:xfrm>
            <a:off x="5064451" y="5127318"/>
            <a:ext cx="2108210" cy="959207"/>
          </a:xfrm>
          <a:prstGeom prst="rect">
            <a:avLst/>
          </a:prstGeom>
        </p:spPr>
        <p:txBody>
          <a:bodyPr wrap="none" lIns="91410" tIns="45705" rIns="91410" bIns="45705">
            <a:spAutoFit/>
          </a:bodyPr>
          <a:lstStyle/>
          <a:p>
            <a:pPr algn="ctr">
              <a:spcBef>
                <a:spcPct val="0"/>
              </a:spcBef>
              <a:buFont typeface="Arial" charset="0"/>
              <a:buNone/>
            </a:pPr>
            <a:r>
              <a:rPr lang="zh-CN" altLang="en-US" b="1"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核心竞争力</a:t>
            </a:r>
          </a:p>
          <a:p>
            <a:pPr algn="ctr">
              <a:spcBef>
                <a:spcPts val="500"/>
              </a:spcBef>
              <a:defRPr/>
            </a:pPr>
            <a:r>
              <a:rPr lang="zh-CN" altLang="en-US" sz="1500" kern="100" dirty="0">
                <a:solidFill>
                  <a:schemeClr val="accent1"/>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500" kern="100" dirty="0">
              <a:solidFill>
                <a:schemeClr val="accent1"/>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defRPr/>
            </a:pPr>
            <a:r>
              <a:rPr lang="zh-CN" altLang="en-US" sz="1500" kern="100" dirty="0">
                <a:solidFill>
                  <a:schemeClr val="accent1"/>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 name="标题 2"/>
          <p:cNvSpPr>
            <a:spLocks noGrp="1"/>
          </p:cNvSpPr>
          <p:nvPr>
            <p:ph type="title"/>
          </p:nvPr>
        </p:nvSpPr>
        <p:spPr/>
        <p:txBody>
          <a:bodyPr/>
          <a:lstStyle/>
          <a:p>
            <a:r>
              <a:rPr lang="zh-CN" altLang="en-US" dirty="0"/>
              <a:t>单击输入标题内容</a:t>
            </a:r>
          </a:p>
        </p:txBody>
      </p:sp>
    </p:spTree>
    <p:extLst>
      <p:ext uri="{BB962C8B-B14F-4D97-AF65-F5344CB8AC3E}">
        <p14:creationId xmlns:p14="http://schemas.microsoft.com/office/powerpoint/2010/main" val="28169474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sp>
        <p:nvSpPr>
          <p:cNvPr id="81" name="Content Placeholder 2"/>
          <p:cNvSpPr txBox="1">
            <a:spLocks/>
          </p:cNvSpPr>
          <p:nvPr/>
        </p:nvSpPr>
        <p:spPr bwMode="auto">
          <a:xfrm>
            <a:off x="1124543" y="2778752"/>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82" name="Content Placeholder 2"/>
          <p:cNvSpPr txBox="1">
            <a:spLocks/>
          </p:cNvSpPr>
          <p:nvPr/>
        </p:nvSpPr>
        <p:spPr bwMode="auto">
          <a:xfrm>
            <a:off x="5039227" y="1389380"/>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83" name="Content Placeholder 2"/>
          <p:cNvSpPr txBox="1">
            <a:spLocks/>
          </p:cNvSpPr>
          <p:nvPr/>
        </p:nvSpPr>
        <p:spPr bwMode="auto">
          <a:xfrm>
            <a:off x="3574418" y="5325793"/>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84" name="Content Placeholder 2"/>
          <p:cNvSpPr txBox="1">
            <a:spLocks/>
          </p:cNvSpPr>
          <p:nvPr/>
        </p:nvSpPr>
        <p:spPr bwMode="auto">
          <a:xfrm>
            <a:off x="7501130" y="3750304"/>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2" name="淘宝店chenying0907出品 1"/>
          <p:cNvGrpSpPr/>
          <p:nvPr/>
        </p:nvGrpSpPr>
        <p:grpSpPr>
          <a:xfrm>
            <a:off x="1853993" y="4170080"/>
            <a:ext cx="1787971" cy="1788203"/>
            <a:chOff x="1853993" y="4170080"/>
            <a:chExt cx="1787971" cy="1788203"/>
          </a:xfrm>
        </p:grpSpPr>
        <p:sp>
          <p:nvSpPr>
            <p:cNvPr id="88" name="Oval 1"/>
            <p:cNvSpPr/>
            <p:nvPr/>
          </p:nvSpPr>
          <p:spPr bwMode="auto">
            <a:xfrm>
              <a:off x="1853993" y="4170080"/>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no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71" name="淘宝店chenying0907出品 70"/>
            <p:cNvSpPr/>
            <p:nvPr/>
          </p:nvSpPr>
          <p:spPr>
            <a:xfrm>
              <a:off x="2244908" y="4930538"/>
              <a:ext cx="434678"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01</a:t>
              </a:r>
              <a:endParaRPr lang="zh-CN" altLang="en-US" sz="2800" b="1" dirty="0">
                <a:solidFill>
                  <a:schemeClr val="tx1">
                    <a:lumMod val="65000"/>
                    <a:lumOff val="35000"/>
                  </a:schemeClr>
                </a:solidFill>
              </a:endParaRPr>
            </a:p>
          </p:txBody>
        </p:sp>
        <p:sp>
          <p:nvSpPr>
            <p:cNvPr id="96" name="弧形 95"/>
            <p:cNvSpPr/>
            <p:nvPr/>
          </p:nvSpPr>
          <p:spPr>
            <a:xfrm>
              <a:off x="2028442" y="4341242"/>
              <a:ext cx="1428021" cy="1428207"/>
            </a:xfrm>
            <a:prstGeom prst="arc">
              <a:avLst>
                <a:gd name="adj1" fmla="val 2212195"/>
                <a:gd name="adj2" fmla="val 0"/>
              </a:avLst>
            </a:prstGeom>
            <a:ln w="1905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7" name="AutoShape 97"/>
            <p:cNvSpPr>
              <a:spLocks/>
            </p:cNvSpPr>
            <p:nvPr/>
          </p:nvSpPr>
          <p:spPr bwMode="auto">
            <a:xfrm>
              <a:off x="2696536" y="4816274"/>
              <a:ext cx="511224" cy="5095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accent1"/>
            </a:solidFill>
            <a:ln>
              <a:noFill/>
            </a:ln>
            <a:effectLst/>
            <a:extLst/>
          </p:spPr>
          <p:txBody>
            <a:bodyPr lIns="50784" tIns="50784" rIns="50784" bIns="50784" anchor="ctr"/>
            <a:lstStyle/>
            <a:p>
              <a:pPr defTabSz="457052">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grpSp>
      <p:grpSp>
        <p:nvGrpSpPr>
          <p:cNvPr id="4" name="淘宝店chenying0907出品 3"/>
          <p:cNvGrpSpPr/>
          <p:nvPr/>
        </p:nvGrpSpPr>
        <p:grpSpPr>
          <a:xfrm>
            <a:off x="4088902" y="3277767"/>
            <a:ext cx="1787971" cy="1788203"/>
            <a:chOff x="4088902" y="3277767"/>
            <a:chExt cx="1787971" cy="1788203"/>
          </a:xfrm>
        </p:grpSpPr>
        <p:sp>
          <p:nvSpPr>
            <p:cNvPr id="89" name="Oval 1"/>
            <p:cNvSpPr/>
            <p:nvPr/>
          </p:nvSpPr>
          <p:spPr bwMode="auto">
            <a:xfrm>
              <a:off x="4088902" y="3277767"/>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74" name="淘宝店chenying0907出品 73"/>
            <p:cNvSpPr/>
            <p:nvPr/>
          </p:nvSpPr>
          <p:spPr>
            <a:xfrm>
              <a:off x="4402207" y="4170081"/>
              <a:ext cx="509475" cy="523220"/>
            </a:xfrm>
            <a:prstGeom prst="rect">
              <a:avLst/>
            </a:prstGeom>
            <a:ln>
              <a:noFill/>
            </a:ln>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02</a:t>
              </a:r>
              <a:endParaRPr lang="zh-CN" altLang="en-US" sz="2800" b="1" dirty="0">
                <a:solidFill>
                  <a:schemeClr val="tx1">
                    <a:lumMod val="65000"/>
                    <a:lumOff val="35000"/>
                  </a:schemeClr>
                </a:solidFill>
              </a:endParaRPr>
            </a:p>
          </p:txBody>
        </p:sp>
        <p:sp>
          <p:nvSpPr>
            <p:cNvPr id="95" name="弧形 94"/>
            <p:cNvSpPr/>
            <p:nvPr/>
          </p:nvSpPr>
          <p:spPr>
            <a:xfrm>
              <a:off x="4254517" y="3466600"/>
              <a:ext cx="1428021" cy="1428207"/>
            </a:xfrm>
            <a:prstGeom prst="arc">
              <a:avLst>
                <a:gd name="adj1" fmla="val 2212195"/>
                <a:gd name="adj2" fmla="val 0"/>
              </a:avLst>
            </a:prstGeom>
            <a:ln w="1905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8" name="淘宝店chenying0907出品 145"/>
            <p:cNvSpPr>
              <a:spLocks noChangeArrowheads="1"/>
            </p:cNvSpPr>
            <p:nvPr/>
          </p:nvSpPr>
          <p:spPr bwMode="auto">
            <a:xfrm>
              <a:off x="4982887" y="3931673"/>
              <a:ext cx="546967" cy="546897"/>
            </a:xfrm>
            <a:custGeom>
              <a:avLst/>
              <a:gdLst>
                <a:gd name="T0" fmla="*/ 83990 w 444"/>
                <a:gd name="T1" fmla="*/ 478860 h 445"/>
                <a:gd name="T2" fmla="*/ 83990 w 444"/>
                <a:gd name="T3" fmla="*/ 478860 h 445"/>
                <a:gd name="T4" fmla="*/ 148782 w 444"/>
                <a:gd name="T5" fmla="*/ 531535 h 445"/>
                <a:gd name="T6" fmla="*/ 201576 w 444"/>
                <a:gd name="T7" fmla="*/ 478860 h 445"/>
                <a:gd name="T8" fmla="*/ 148782 w 444"/>
                <a:gd name="T9" fmla="*/ 414214 h 445"/>
                <a:gd name="T10" fmla="*/ 83990 w 444"/>
                <a:gd name="T11" fmla="*/ 478860 h 445"/>
                <a:gd name="T12" fmla="*/ 382754 w 444"/>
                <a:gd name="T13" fmla="*/ 478860 h 445"/>
                <a:gd name="T14" fmla="*/ 382754 w 444"/>
                <a:gd name="T15" fmla="*/ 478860 h 445"/>
                <a:gd name="T16" fmla="*/ 446346 w 444"/>
                <a:gd name="T17" fmla="*/ 531535 h 445"/>
                <a:gd name="T18" fmla="*/ 500340 w 444"/>
                <a:gd name="T19" fmla="*/ 478860 h 445"/>
                <a:gd name="T20" fmla="*/ 446346 w 444"/>
                <a:gd name="T21" fmla="*/ 414214 h 445"/>
                <a:gd name="T22" fmla="*/ 382754 w 444"/>
                <a:gd name="T23" fmla="*/ 478860 h 445"/>
                <a:gd name="T24" fmla="*/ 190777 w 444"/>
                <a:gd name="T25" fmla="*/ 339991 h 445"/>
                <a:gd name="T26" fmla="*/ 190777 w 444"/>
                <a:gd name="T27" fmla="*/ 339991 h 445"/>
                <a:gd name="T28" fmla="*/ 520737 w 444"/>
                <a:gd name="T29" fmla="*/ 244219 h 445"/>
                <a:gd name="T30" fmla="*/ 531536 w 444"/>
                <a:gd name="T31" fmla="*/ 223867 h 445"/>
                <a:gd name="T32" fmla="*/ 531536 w 444"/>
                <a:gd name="T33" fmla="*/ 64646 h 445"/>
                <a:gd name="T34" fmla="*/ 117586 w 444"/>
                <a:gd name="T35" fmla="*/ 64646 h 445"/>
                <a:gd name="T36" fmla="*/ 117586 w 444"/>
                <a:gd name="T37" fmla="*/ 11972 h 445"/>
                <a:gd name="T38" fmla="*/ 106787 w 444"/>
                <a:gd name="T39" fmla="*/ 0 h 445"/>
                <a:gd name="T40" fmla="*/ 10799 w 444"/>
                <a:gd name="T41" fmla="*/ 0 h 445"/>
                <a:gd name="T42" fmla="*/ 0 w 444"/>
                <a:gd name="T43" fmla="*/ 11972 h 445"/>
                <a:gd name="T44" fmla="*/ 0 w 444"/>
                <a:gd name="T45" fmla="*/ 64646 h 445"/>
                <a:gd name="T46" fmla="*/ 53994 w 444"/>
                <a:gd name="T47" fmla="*/ 64646 h 445"/>
                <a:gd name="T48" fmla="*/ 117586 w 444"/>
                <a:gd name="T49" fmla="*/ 329216 h 445"/>
                <a:gd name="T50" fmla="*/ 117586 w 444"/>
                <a:gd name="T51" fmla="*/ 361539 h 445"/>
                <a:gd name="T52" fmla="*/ 117586 w 444"/>
                <a:gd name="T53" fmla="*/ 404637 h 445"/>
                <a:gd name="T54" fmla="*/ 127185 w 444"/>
                <a:gd name="T55" fmla="*/ 414214 h 445"/>
                <a:gd name="T56" fmla="*/ 148782 w 444"/>
                <a:gd name="T57" fmla="*/ 414214 h 445"/>
                <a:gd name="T58" fmla="*/ 446346 w 444"/>
                <a:gd name="T59" fmla="*/ 414214 h 445"/>
                <a:gd name="T60" fmla="*/ 520737 w 444"/>
                <a:gd name="T61" fmla="*/ 414214 h 445"/>
                <a:gd name="T62" fmla="*/ 531536 w 444"/>
                <a:gd name="T63" fmla="*/ 404637 h 445"/>
                <a:gd name="T64" fmla="*/ 531536 w 444"/>
                <a:gd name="T65" fmla="*/ 361539 h 445"/>
                <a:gd name="T66" fmla="*/ 201576 w 444"/>
                <a:gd name="T67" fmla="*/ 361539 h 445"/>
                <a:gd name="T68" fmla="*/ 190777 w 444"/>
                <a:gd name="T69" fmla="*/ 339991 h 44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44" h="445">
                  <a:moveTo>
                    <a:pt x="70" y="400"/>
                  </a:moveTo>
                  <a:lnTo>
                    <a:pt x="70" y="400"/>
                  </a:lnTo>
                  <a:cubicBezTo>
                    <a:pt x="70" y="426"/>
                    <a:pt x="98" y="444"/>
                    <a:pt x="124" y="444"/>
                  </a:cubicBezTo>
                  <a:cubicBezTo>
                    <a:pt x="151" y="444"/>
                    <a:pt x="168" y="426"/>
                    <a:pt x="168" y="400"/>
                  </a:cubicBezTo>
                  <a:cubicBezTo>
                    <a:pt x="168" y="373"/>
                    <a:pt x="151" y="346"/>
                    <a:pt x="124" y="346"/>
                  </a:cubicBezTo>
                  <a:cubicBezTo>
                    <a:pt x="98" y="346"/>
                    <a:pt x="70" y="373"/>
                    <a:pt x="70" y="400"/>
                  </a:cubicBezTo>
                  <a:close/>
                  <a:moveTo>
                    <a:pt x="319" y="400"/>
                  </a:moveTo>
                  <a:lnTo>
                    <a:pt x="319" y="400"/>
                  </a:lnTo>
                  <a:cubicBezTo>
                    <a:pt x="319" y="426"/>
                    <a:pt x="345" y="444"/>
                    <a:pt x="372" y="444"/>
                  </a:cubicBezTo>
                  <a:cubicBezTo>
                    <a:pt x="399" y="444"/>
                    <a:pt x="417" y="426"/>
                    <a:pt x="417" y="400"/>
                  </a:cubicBezTo>
                  <a:cubicBezTo>
                    <a:pt x="417" y="373"/>
                    <a:pt x="399" y="346"/>
                    <a:pt x="372" y="346"/>
                  </a:cubicBezTo>
                  <a:cubicBezTo>
                    <a:pt x="345" y="346"/>
                    <a:pt x="319" y="373"/>
                    <a:pt x="319" y="400"/>
                  </a:cubicBezTo>
                  <a:close/>
                  <a:moveTo>
                    <a:pt x="159" y="284"/>
                  </a:moveTo>
                  <a:lnTo>
                    <a:pt x="159" y="284"/>
                  </a:lnTo>
                  <a:cubicBezTo>
                    <a:pt x="434" y="204"/>
                    <a:pt x="434" y="204"/>
                    <a:pt x="434" y="204"/>
                  </a:cubicBezTo>
                  <a:cubicBezTo>
                    <a:pt x="443" y="204"/>
                    <a:pt x="443" y="195"/>
                    <a:pt x="443" y="187"/>
                  </a:cubicBezTo>
                  <a:cubicBezTo>
                    <a:pt x="443" y="54"/>
                    <a:pt x="443" y="54"/>
                    <a:pt x="443" y="54"/>
                  </a:cubicBezTo>
                  <a:cubicBezTo>
                    <a:pt x="98" y="54"/>
                    <a:pt x="98" y="54"/>
                    <a:pt x="98" y="54"/>
                  </a:cubicBezTo>
                  <a:cubicBezTo>
                    <a:pt x="98" y="10"/>
                    <a:pt x="98" y="10"/>
                    <a:pt x="98" y="10"/>
                  </a:cubicBezTo>
                  <a:lnTo>
                    <a:pt x="89" y="0"/>
                  </a:lnTo>
                  <a:cubicBezTo>
                    <a:pt x="9" y="0"/>
                    <a:pt x="9" y="0"/>
                    <a:pt x="9" y="0"/>
                  </a:cubicBezTo>
                  <a:cubicBezTo>
                    <a:pt x="0" y="0"/>
                    <a:pt x="0" y="10"/>
                    <a:pt x="0" y="10"/>
                  </a:cubicBezTo>
                  <a:cubicBezTo>
                    <a:pt x="0" y="54"/>
                    <a:pt x="0" y="54"/>
                    <a:pt x="0" y="54"/>
                  </a:cubicBezTo>
                  <a:cubicBezTo>
                    <a:pt x="45" y="54"/>
                    <a:pt x="45" y="54"/>
                    <a:pt x="45" y="54"/>
                  </a:cubicBezTo>
                  <a:cubicBezTo>
                    <a:pt x="98" y="275"/>
                    <a:pt x="98" y="275"/>
                    <a:pt x="98" y="275"/>
                  </a:cubicBezTo>
                  <a:cubicBezTo>
                    <a:pt x="98" y="302"/>
                    <a:pt x="98" y="302"/>
                    <a:pt x="98" y="302"/>
                  </a:cubicBezTo>
                  <a:cubicBezTo>
                    <a:pt x="98" y="338"/>
                    <a:pt x="98" y="338"/>
                    <a:pt x="98" y="338"/>
                  </a:cubicBezTo>
                  <a:cubicBezTo>
                    <a:pt x="98" y="346"/>
                    <a:pt x="106" y="346"/>
                    <a:pt x="106" y="346"/>
                  </a:cubicBezTo>
                  <a:cubicBezTo>
                    <a:pt x="124" y="346"/>
                    <a:pt x="124" y="346"/>
                    <a:pt x="124" y="346"/>
                  </a:cubicBezTo>
                  <a:cubicBezTo>
                    <a:pt x="372" y="346"/>
                    <a:pt x="372" y="346"/>
                    <a:pt x="372" y="346"/>
                  </a:cubicBezTo>
                  <a:cubicBezTo>
                    <a:pt x="434" y="346"/>
                    <a:pt x="434" y="346"/>
                    <a:pt x="434" y="346"/>
                  </a:cubicBezTo>
                  <a:cubicBezTo>
                    <a:pt x="443" y="346"/>
                    <a:pt x="443" y="346"/>
                    <a:pt x="443" y="338"/>
                  </a:cubicBezTo>
                  <a:cubicBezTo>
                    <a:pt x="443" y="302"/>
                    <a:pt x="443" y="302"/>
                    <a:pt x="443" y="302"/>
                  </a:cubicBezTo>
                  <a:cubicBezTo>
                    <a:pt x="168" y="302"/>
                    <a:pt x="168" y="302"/>
                    <a:pt x="168" y="302"/>
                  </a:cubicBezTo>
                  <a:cubicBezTo>
                    <a:pt x="133" y="302"/>
                    <a:pt x="133" y="284"/>
                    <a:pt x="159" y="284"/>
                  </a:cubicBezTo>
                  <a:close/>
                </a:path>
              </a:pathLst>
            </a:custGeom>
            <a:solidFill>
              <a:schemeClr val="accent1"/>
            </a:solidFill>
            <a:ln>
              <a:noFill/>
            </a:ln>
            <a:effectLst/>
            <a:extLst/>
          </p:spPr>
          <p:txBody>
            <a:bodyPr wrap="none" lIns="45715" tIns="22858" rIns="45715" bIns="22858" anchor="ctr"/>
            <a:lstStyle/>
            <a:p>
              <a:pPr>
                <a:defRPr/>
              </a:pPr>
              <a:endParaRPr lang="zh-CN" altLang="en-US"/>
            </a:p>
          </p:txBody>
        </p:sp>
      </p:grpSp>
      <p:grpSp>
        <p:nvGrpSpPr>
          <p:cNvPr id="5" name="淘宝店chenying0907出品 4"/>
          <p:cNvGrpSpPr/>
          <p:nvPr/>
        </p:nvGrpSpPr>
        <p:grpSpPr>
          <a:xfrm>
            <a:off x="5908630" y="2447298"/>
            <a:ext cx="1787971" cy="1788203"/>
            <a:chOff x="5908630" y="2447298"/>
            <a:chExt cx="1787971" cy="1788203"/>
          </a:xfrm>
        </p:grpSpPr>
        <p:sp>
          <p:nvSpPr>
            <p:cNvPr id="90" name="Oval 1"/>
            <p:cNvSpPr/>
            <p:nvPr/>
          </p:nvSpPr>
          <p:spPr bwMode="auto">
            <a:xfrm>
              <a:off x="5908630" y="2447298"/>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77" name="淘宝店chenying0907出品 76"/>
            <p:cNvSpPr/>
            <p:nvPr/>
          </p:nvSpPr>
          <p:spPr>
            <a:xfrm>
              <a:off x="6201775" y="3257597"/>
              <a:ext cx="515886"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03</a:t>
              </a:r>
              <a:endParaRPr lang="zh-CN" altLang="en-US" sz="2800" b="1" dirty="0">
                <a:solidFill>
                  <a:schemeClr val="tx1">
                    <a:lumMod val="65000"/>
                    <a:lumOff val="35000"/>
                  </a:schemeClr>
                </a:solidFill>
              </a:endParaRPr>
            </a:p>
          </p:txBody>
        </p:sp>
        <p:sp>
          <p:nvSpPr>
            <p:cNvPr id="92" name="弧形 91"/>
            <p:cNvSpPr/>
            <p:nvPr/>
          </p:nvSpPr>
          <p:spPr>
            <a:xfrm>
              <a:off x="6074246" y="2627296"/>
              <a:ext cx="1428021" cy="1428207"/>
            </a:xfrm>
            <a:prstGeom prst="arc">
              <a:avLst>
                <a:gd name="adj1" fmla="val 2212195"/>
                <a:gd name="adj2" fmla="val 0"/>
              </a:avLst>
            </a:prstGeom>
            <a:ln w="1905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99" name="淘宝店chenying0907出品 119"/>
            <p:cNvSpPr>
              <a:spLocks noChangeArrowheads="1"/>
            </p:cNvSpPr>
            <p:nvPr/>
          </p:nvSpPr>
          <p:spPr bwMode="auto">
            <a:xfrm>
              <a:off x="6718403" y="3123447"/>
              <a:ext cx="571151" cy="510161"/>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accent1"/>
            </a:solidFill>
            <a:ln>
              <a:noFill/>
            </a:ln>
            <a:effectLst/>
            <a:extLst/>
          </p:spPr>
          <p:txBody>
            <a:bodyPr wrap="none" lIns="45715" tIns="22858" rIns="45715" bIns="22858" anchor="ctr"/>
            <a:lstStyle/>
            <a:p>
              <a:pPr>
                <a:defRPr/>
              </a:pPr>
              <a:endParaRPr lang="zh-CN" altLang="en-US"/>
            </a:p>
          </p:txBody>
        </p:sp>
      </p:grpSp>
      <p:grpSp>
        <p:nvGrpSpPr>
          <p:cNvPr id="6" name="淘宝店chenying0907出品 5"/>
          <p:cNvGrpSpPr/>
          <p:nvPr/>
        </p:nvGrpSpPr>
        <p:grpSpPr>
          <a:xfrm>
            <a:off x="8064036" y="1590324"/>
            <a:ext cx="1787971" cy="1788203"/>
            <a:chOff x="8064036" y="1590324"/>
            <a:chExt cx="1787971" cy="1788203"/>
          </a:xfrm>
        </p:grpSpPr>
        <p:sp>
          <p:nvSpPr>
            <p:cNvPr id="91" name="Oval 1"/>
            <p:cNvSpPr/>
            <p:nvPr/>
          </p:nvSpPr>
          <p:spPr bwMode="auto">
            <a:xfrm>
              <a:off x="8064036" y="1590324"/>
              <a:ext cx="1787971" cy="1788203"/>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254000" dist="127000" dir="8160000" algn="t" rotWithShape="0">
                <a:prstClr val="black">
                  <a:alpha val="34000"/>
                </a:prstClr>
              </a:outerShdw>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79" name="弧形 78"/>
            <p:cNvSpPr/>
            <p:nvPr/>
          </p:nvSpPr>
          <p:spPr>
            <a:xfrm>
              <a:off x="8229652" y="1778824"/>
              <a:ext cx="1428021" cy="1428207"/>
            </a:xfrm>
            <a:prstGeom prst="arc">
              <a:avLst>
                <a:gd name="adj1" fmla="val 2212195"/>
                <a:gd name="adj2" fmla="val 0"/>
              </a:avLst>
            </a:prstGeom>
            <a:ln w="19050">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lIns="91431" tIns="45715" rIns="91431" bIns="45715" rtlCol="0" anchor="ctr"/>
            <a:lstStyle/>
            <a:p>
              <a:pPr algn="ctr"/>
              <a:endParaRPr lang="zh-CN" altLang="en-US">
                <a:solidFill>
                  <a:schemeClr val="tx1">
                    <a:lumMod val="50000"/>
                    <a:lumOff val="50000"/>
                  </a:schemeClr>
                </a:solidFill>
              </a:endParaRPr>
            </a:p>
          </p:txBody>
        </p:sp>
        <p:sp>
          <p:nvSpPr>
            <p:cNvPr id="80" name="淘宝店chenying0907出品 79"/>
            <p:cNvSpPr/>
            <p:nvPr/>
          </p:nvSpPr>
          <p:spPr>
            <a:xfrm>
              <a:off x="8340580" y="2327320"/>
              <a:ext cx="513749" cy="523220"/>
            </a:xfrm>
            <a:prstGeom prst="rect">
              <a:avLst/>
            </a:prstGeom>
          </p:spPr>
          <p:txBody>
            <a:bodyPr wrap="none" lIns="91431" tIns="45715" rIns="91431" bIns="45715">
              <a:spAutoFit/>
            </a:bodyPr>
            <a:lstStyle/>
            <a:p>
              <a:r>
                <a:rPr lang="en-US" altLang="zh-CN" sz="2800" b="1" dirty="0">
                  <a:solidFill>
                    <a:schemeClr val="tx1">
                      <a:lumMod val="65000"/>
                      <a:lumOff val="35000"/>
                    </a:schemeClr>
                  </a:solidFill>
                  <a:latin typeface="Agency FB" panose="020B0503020202020204" pitchFamily="34" charset="0"/>
                  <a:ea typeface="微软雅黑" panose="020B0503020204020204" pitchFamily="34" charset="-122"/>
                </a:rPr>
                <a:t>04</a:t>
              </a:r>
              <a:endParaRPr lang="zh-CN" altLang="en-US" sz="2800" b="1" dirty="0">
                <a:solidFill>
                  <a:schemeClr val="tx1">
                    <a:lumMod val="65000"/>
                    <a:lumOff val="35000"/>
                  </a:schemeClr>
                </a:solidFill>
              </a:endParaRPr>
            </a:p>
          </p:txBody>
        </p:sp>
        <p:sp>
          <p:nvSpPr>
            <p:cNvPr id="100" name="淘宝店chenying0907出品 101"/>
            <p:cNvSpPr>
              <a:spLocks noEditPoints="1"/>
            </p:cNvSpPr>
            <p:nvPr/>
          </p:nvSpPr>
          <p:spPr bwMode="auto">
            <a:xfrm>
              <a:off x="8783156" y="2249238"/>
              <a:ext cx="735399" cy="487376"/>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accent1"/>
            </a:solidFill>
            <a:ln w="9525">
              <a:noFill/>
              <a:round/>
              <a:headEnd/>
              <a:tailEnd/>
            </a:ln>
          </p:spPr>
          <p:txBody>
            <a:bodyPr vert="horz" wrap="square" lIns="91431" tIns="45715" rIns="91431" bIns="45715"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3062081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grpSp>
        <p:nvGrpSpPr>
          <p:cNvPr id="112" name="淘宝店chenying0907出品 111"/>
          <p:cNvGrpSpPr/>
          <p:nvPr/>
        </p:nvGrpSpPr>
        <p:grpSpPr>
          <a:xfrm>
            <a:off x="3569967" y="1354529"/>
            <a:ext cx="2559724" cy="4402876"/>
            <a:chOff x="2734684" y="1015896"/>
            <a:chExt cx="1920043" cy="3302157"/>
          </a:xfrm>
        </p:grpSpPr>
        <p:grpSp>
          <p:nvGrpSpPr>
            <p:cNvPr id="115" name="淘宝店chenying0907出品 114"/>
            <p:cNvGrpSpPr/>
            <p:nvPr/>
          </p:nvGrpSpPr>
          <p:grpSpPr>
            <a:xfrm>
              <a:off x="2734684" y="1015896"/>
              <a:ext cx="1920043" cy="3302157"/>
              <a:chOff x="2685756" y="1069793"/>
              <a:chExt cx="1920043" cy="3302157"/>
            </a:xfrm>
          </p:grpSpPr>
          <p:grpSp>
            <p:nvGrpSpPr>
              <p:cNvPr id="118" name="淘宝店chenying0907出品 117"/>
              <p:cNvGrpSpPr/>
              <p:nvPr/>
            </p:nvGrpSpPr>
            <p:grpSpPr>
              <a:xfrm>
                <a:off x="2772798" y="1085825"/>
                <a:ext cx="1685339" cy="3286125"/>
                <a:chOff x="2772798" y="1085825"/>
                <a:chExt cx="1685339" cy="3286125"/>
              </a:xfrm>
            </p:grpSpPr>
            <p:sp>
              <p:nvSpPr>
                <p:cNvPr id="127" name="圆角淘宝店chenying0907出品 126"/>
                <p:cNvSpPr/>
                <p:nvPr/>
              </p:nvSpPr>
              <p:spPr>
                <a:xfrm>
                  <a:off x="2772798" y="1085825"/>
                  <a:ext cx="1685339"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8" name="淘宝店chenying0907出品 127"/>
                <p:cNvSpPr/>
                <p:nvPr/>
              </p:nvSpPr>
              <p:spPr>
                <a:xfrm>
                  <a:off x="2869346" y="2352650"/>
                  <a:ext cx="1476375" cy="628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9" name="淘宝店chenying0907出品 128"/>
                <p:cNvSpPr/>
                <p:nvPr/>
              </p:nvSpPr>
              <p:spPr>
                <a:xfrm>
                  <a:off x="2869346"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0" name="淘宝店chenying0907出品 129"/>
                <p:cNvSpPr/>
                <p:nvPr/>
              </p:nvSpPr>
              <p:spPr>
                <a:xfrm rot="10800000">
                  <a:off x="2869346"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2" name="淘宝店chenying0907出品 40"/>
                <p:cNvSpPr txBox="1"/>
                <p:nvPr/>
              </p:nvSpPr>
              <p:spPr>
                <a:xfrm>
                  <a:off x="3270619"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19" name="淘宝店chenying0907出品 118"/>
              <p:cNvGrpSpPr/>
              <p:nvPr/>
            </p:nvGrpSpPr>
            <p:grpSpPr>
              <a:xfrm flipV="1">
                <a:off x="2701713" y="1069793"/>
                <a:ext cx="1904086" cy="874883"/>
                <a:chOff x="894195" y="2095454"/>
                <a:chExt cx="4500232" cy="1850943"/>
              </a:xfrm>
            </p:grpSpPr>
            <p:sp>
              <p:nvSpPr>
                <p:cNvPr id="124" name="淘宝店chenying0907出品 123"/>
                <p:cNvSpPr/>
                <p:nvPr/>
              </p:nvSpPr>
              <p:spPr>
                <a:xfrm>
                  <a:off x="894195" y="2095454"/>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5" name="淘宝店chenying0907出品 124"/>
                <p:cNvSpPr/>
                <p:nvPr/>
              </p:nvSpPr>
              <p:spPr>
                <a:xfrm>
                  <a:off x="999759" y="2835568"/>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6" name="淘宝店chenying0907出品 125"/>
                <p:cNvSpPr/>
                <p:nvPr/>
              </p:nvSpPr>
              <p:spPr>
                <a:xfrm>
                  <a:off x="1290384" y="258111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20" name="淘宝店chenying0907出品 119"/>
              <p:cNvGrpSpPr/>
              <p:nvPr/>
            </p:nvGrpSpPr>
            <p:grpSpPr>
              <a:xfrm flipV="1">
                <a:off x="2685756" y="3363838"/>
                <a:ext cx="1871345" cy="885094"/>
                <a:chOff x="856481" y="1960913"/>
                <a:chExt cx="4422850" cy="1872546"/>
              </a:xfrm>
            </p:grpSpPr>
            <p:sp>
              <p:nvSpPr>
                <p:cNvPr id="121" name="淘宝店chenying0907出品 120"/>
                <p:cNvSpPr/>
                <p:nvPr/>
              </p:nvSpPr>
              <p:spPr>
                <a:xfrm>
                  <a:off x="856481" y="1960913"/>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2" name="淘宝店chenying0907出品 121"/>
                <p:cNvSpPr/>
                <p:nvPr/>
              </p:nvSpPr>
              <p:spPr>
                <a:xfrm>
                  <a:off x="884663" y="2722628"/>
                  <a:ext cx="4394668" cy="1110831"/>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3" name="淘宝店chenying0907出品 122"/>
                <p:cNvSpPr/>
                <p:nvPr/>
              </p:nvSpPr>
              <p:spPr>
                <a:xfrm>
                  <a:off x="1362491" y="2421297"/>
                  <a:ext cx="3489354" cy="9531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114" name="淘宝店chenying0907出品 147"/>
            <p:cNvSpPr>
              <a:spLocks noEditPoints="1"/>
            </p:cNvSpPr>
            <p:nvPr/>
          </p:nvSpPr>
          <p:spPr bwMode="auto">
            <a:xfrm>
              <a:off x="3516880" y="3602925"/>
              <a:ext cx="181304" cy="28633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grpSp>
        <p:nvGrpSpPr>
          <p:cNvPr id="133" name="淘宝店chenying0907出品 132"/>
          <p:cNvGrpSpPr/>
          <p:nvPr/>
        </p:nvGrpSpPr>
        <p:grpSpPr>
          <a:xfrm>
            <a:off x="1133632" y="1354529"/>
            <a:ext cx="2538451" cy="4402876"/>
            <a:chOff x="850335" y="1069793"/>
            <a:chExt cx="1904086" cy="3302157"/>
          </a:xfrm>
        </p:grpSpPr>
        <p:grpSp>
          <p:nvGrpSpPr>
            <p:cNvPr id="134" name="淘宝店chenying0907出品 133"/>
            <p:cNvGrpSpPr/>
            <p:nvPr/>
          </p:nvGrpSpPr>
          <p:grpSpPr>
            <a:xfrm>
              <a:off x="895000" y="1085825"/>
              <a:ext cx="1859421" cy="3286125"/>
              <a:chOff x="895000" y="1085825"/>
              <a:chExt cx="1859421" cy="3286125"/>
            </a:xfrm>
          </p:grpSpPr>
          <p:grpSp>
            <p:nvGrpSpPr>
              <p:cNvPr id="141" name="淘宝店chenying0907出品 140"/>
              <p:cNvGrpSpPr/>
              <p:nvPr/>
            </p:nvGrpSpPr>
            <p:grpSpPr>
              <a:xfrm>
                <a:off x="971600" y="1085825"/>
                <a:ext cx="1706223" cy="3286125"/>
                <a:chOff x="971600" y="1085825"/>
                <a:chExt cx="1706223" cy="3286125"/>
              </a:xfrm>
            </p:grpSpPr>
            <p:sp>
              <p:nvSpPr>
                <p:cNvPr id="147" name="圆角淘宝店chenying0907出品 146"/>
                <p:cNvSpPr/>
                <p:nvPr/>
              </p:nvSpPr>
              <p:spPr>
                <a:xfrm>
                  <a:off x="971600" y="1085825"/>
                  <a:ext cx="1706223"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8" name="淘宝店chenying0907出品 147"/>
                <p:cNvSpPr/>
                <p:nvPr/>
              </p:nvSpPr>
              <p:spPr>
                <a:xfrm>
                  <a:off x="1104900" y="2352650"/>
                  <a:ext cx="1476375" cy="628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9" name="淘宝店chenying0907出品 148"/>
                <p:cNvSpPr/>
                <p:nvPr/>
              </p:nvSpPr>
              <p:spPr>
                <a:xfrm>
                  <a:off x="110490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0" name="淘宝店chenying0907出品 149"/>
                <p:cNvSpPr/>
                <p:nvPr/>
              </p:nvSpPr>
              <p:spPr>
                <a:xfrm rot="10800000">
                  <a:off x="110490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2" name="淘宝店chenying0907出品 18"/>
                <p:cNvSpPr txBox="1"/>
                <p:nvPr/>
              </p:nvSpPr>
              <p:spPr>
                <a:xfrm>
                  <a:off x="1506173"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42" name="淘宝店chenying0907出品 141"/>
              <p:cNvGrpSpPr/>
              <p:nvPr/>
            </p:nvGrpSpPr>
            <p:grpSpPr>
              <a:xfrm flipV="1">
                <a:off x="895000" y="3380859"/>
                <a:ext cx="1859421" cy="835205"/>
                <a:chOff x="837732" y="2078700"/>
                <a:chExt cx="4394668" cy="1766999"/>
              </a:xfrm>
            </p:grpSpPr>
            <p:sp>
              <p:nvSpPr>
                <p:cNvPr id="144" name="淘宝店chenying0907出品 14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5" name="淘宝店chenying0907出品 14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6" name="淘宝店chenying0907出品 14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43" name="淘宝店chenying0907出品 123"/>
              <p:cNvSpPr>
                <a:spLocks noEditPoints="1"/>
              </p:cNvSpPr>
              <p:nvPr/>
            </p:nvSpPr>
            <p:spPr bwMode="auto">
              <a:xfrm>
                <a:off x="1724297" y="3618331"/>
                <a:ext cx="237583" cy="264776"/>
              </a:xfrm>
              <a:custGeom>
                <a:avLst/>
                <a:gdLst>
                  <a:gd name="T0" fmla="*/ 13 w 77"/>
                  <a:gd name="T1" fmla="*/ 8 h 86"/>
                  <a:gd name="T2" fmla="*/ 38 w 77"/>
                  <a:gd name="T3" fmla="*/ 1 h 86"/>
                  <a:gd name="T4" fmla="*/ 59 w 77"/>
                  <a:gd name="T5" fmla="*/ 13 h 86"/>
                  <a:gd name="T6" fmla="*/ 66 w 77"/>
                  <a:gd name="T7" fmla="*/ 38 h 86"/>
                  <a:gd name="T8" fmla="*/ 58 w 77"/>
                  <a:gd name="T9" fmla="*/ 55 h 86"/>
                  <a:gd name="T10" fmla="*/ 64 w 77"/>
                  <a:gd name="T11" fmla="*/ 59 h 86"/>
                  <a:gd name="T12" fmla="*/ 74 w 77"/>
                  <a:gd name="T13" fmla="*/ 72 h 86"/>
                  <a:gd name="T14" fmla="*/ 73 w 77"/>
                  <a:gd name="T15" fmla="*/ 84 h 86"/>
                  <a:gd name="T16" fmla="*/ 73 w 77"/>
                  <a:gd name="T17" fmla="*/ 84 h 86"/>
                  <a:gd name="T18" fmla="*/ 62 w 77"/>
                  <a:gd name="T19" fmla="*/ 82 h 86"/>
                  <a:gd name="T20" fmla="*/ 51 w 77"/>
                  <a:gd name="T21" fmla="*/ 68 h 86"/>
                  <a:gd name="T22" fmla="*/ 49 w 77"/>
                  <a:gd name="T23" fmla="*/ 63 h 86"/>
                  <a:gd name="T24" fmla="*/ 30 w 77"/>
                  <a:gd name="T25" fmla="*/ 66 h 86"/>
                  <a:gd name="T26" fmla="*/ 8 w 77"/>
                  <a:gd name="T27" fmla="*/ 54 h 86"/>
                  <a:gd name="T28" fmla="*/ 1 w 77"/>
                  <a:gd name="T29" fmla="*/ 30 h 86"/>
                  <a:gd name="T30" fmla="*/ 13 w 77"/>
                  <a:gd name="T31" fmla="*/ 8 h 86"/>
                  <a:gd name="T32" fmla="*/ 30 w 77"/>
                  <a:gd name="T33" fmla="*/ 49 h 86"/>
                  <a:gd name="T34" fmla="*/ 38 w 77"/>
                  <a:gd name="T35" fmla="*/ 49 h 86"/>
                  <a:gd name="T36" fmla="*/ 38 w 77"/>
                  <a:gd name="T37" fmla="*/ 40 h 86"/>
                  <a:gd name="T38" fmla="*/ 47 w 77"/>
                  <a:gd name="T39" fmla="*/ 40 h 86"/>
                  <a:gd name="T40" fmla="*/ 47 w 77"/>
                  <a:gd name="T41" fmla="*/ 32 h 86"/>
                  <a:gd name="T42" fmla="*/ 38 w 77"/>
                  <a:gd name="T43" fmla="*/ 32 h 86"/>
                  <a:gd name="T44" fmla="*/ 38 w 77"/>
                  <a:gd name="T45" fmla="*/ 23 h 86"/>
                  <a:gd name="T46" fmla="*/ 30 w 77"/>
                  <a:gd name="T47" fmla="*/ 23 h 86"/>
                  <a:gd name="T48" fmla="*/ 30 w 77"/>
                  <a:gd name="T49" fmla="*/ 32 h 86"/>
                  <a:gd name="T50" fmla="*/ 21 w 77"/>
                  <a:gd name="T51" fmla="*/ 32 h 86"/>
                  <a:gd name="T52" fmla="*/ 21 w 77"/>
                  <a:gd name="T53" fmla="*/ 40 h 86"/>
                  <a:gd name="T54" fmla="*/ 30 w 77"/>
                  <a:gd name="T55" fmla="*/ 40 h 86"/>
                  <a:gd name="T56" fmla="*/ 30 w 77"/>
                  <a:gd name="T57" fmla="*/ 49 h 86"/>
                  <a:gd name="T58" fmla="*/ 18 w 77"/>
                  <a:gd name="T59" fmla="*/ 36 h 86"/>
                  <a:gd name="T60" fmla="*/ 43 w 77"/>
                  <a:gd name="T61" fmla="*/ 19 h 86"/>
                  <a:gd name="T62" fmla="*/ 18 w 77"/>
                  <a:gd name="T63" fmla="*/ 36 h 86"/>
                  <a:gd name="T64" fmla="*/ 36 w 77"/>
                  <a:gd name="T65" fmla="*/ 12 h 86"/>
                  <a:gd name="T66" fmla="*/ 20 w 77"/>
                  <a:gd name="T67" fmla="*/ 16 h 86"/>
                  <a:gd name="T68" fmla="*/ 12 w 77"/>
                  <a:gd name="T69" fmla="*/ 31 h 86"/>
                  <a:gd name="T70" fmla="*/ 16 w 77"/>
                  <a:gd name="T71" fmla="*/ 47 h 86"/>
                  <a:gd name="T72" fmla="*/ 31 w 77"/>
                  <a:gd name="T73" fmla="*/ 55 h 86"/>
                  <a:gd name="T74" fmla="*/ 47 w 77"/>
                  <a:gd name="T75" fmla="*/ 51 h 86"/>
                  <a:gd name="T76" fmla="*/ 55 w 77"/>
                  <a:gd name="T77" fmla="*/ 36 h 86"/>
                  <a:gd name="T78" fmla="*/ 51 w 77"/>
                  <a:gd name="T79" fmla="*/ 20 h 86"/>
                  <a:gd name="T80" fmla="*/ 36 w 77"/>
                  <a:gd name="T81"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7" h="86">
                    <a:moveTo>
                      <a:pt x="13" y="8"/>
                    </a:moveTo>
                    <a:cubicBezTo>
                      <a:pt x="20" y="2"/>
                      <a:pt x="29" y="0"/>
                      <a:pt x="38" y="1"/>
                    </a:cubicBezTo>
                    <a:cubicBezTo>
                      <a:pt x="46" y="2"/>
                      <a:pt x="54" y="6"/>
                      <a:pt x="59" y="13"/>
                    </a:cubicBezTo>
                    <a:cubicBezTo>
                      <a:pt x="65" y="21"/>
                      <a:pt x="67" y="29"/>
                      <a:pt x="66" y="38"/>
                    </a:cubicBezTo>
                    <a:cubicBezTo>
                      <a:pt x="65" y="44"/>
                      <a:pt x="63" y="50"/>
                      <a:pt x="58" y="55"/>
                    </a:cubicBezTo>
                    <a:cubicBezTo>
                      <a:pt x="60" y="56"/>
                      <a:pt x="62" y="57"/>
                      <a:pt x="64" y="59"/>
                    </a:cubicBezTo>
                    <a:cubicBezTo>
                      <a:pt x="74" y="72"/>
                      <a:pt x="74" y="72"/>
                      <a:pt x="74" y="72"/>
                    </a:cubicBezTo>
                    <a:cubicBezTo>
                      <a:pt x="77" y="76"/>
                      <a:pt x="76" y="81"/>
                      <a:pt x="73" y="84"/>
                    </a:cubicBezTo>
                    <a:cubicBezTo>
                      <a:pt x="73" y="84"/>
                      <a:pt x="73" y="84"/>
                      <a:pt x="73" y="84"/>
                    </a:cubicBezTo>
                    <a:cubicBezTo>
                      <a:pt x="69" y="86"/>
                      <a:pt x="64" y="86"/>
                      <a:pt x="62" y="82"/>
                    </a:cubicBezTo>
                    <a:cubicBezTo>
                      <a:pt x="51" y="68"/>
                      <a:pt x="51" y="68"/>
                      <a:pt x="51" y="68"/>
                    </a:cubicBezTo>
                    <a:cubicBezTo>
                      <a:pt x="50" y="67"/>
                      <a:pt x="49" y="65"/>
                      <a:pt x="49" y="63"/>
                    </a:cubicBezTo>
                    <a:cubicBezTo>
                      <a:pt x="43" y="66"/>
                      <a:pt x="36" y="67"/>
                      <a:pt x="30" y="66"/>
                    </a:cubicBezTo>
                    <a:cubicBezTo>
                      <a:pt x="21" y="65"/>
                      <a:pt x="13" y="61"/>
                      <a:pt x="8" y="54"/>
                    </a:cubicBezTo>
                    <a:cubicBezTo>
                      <a:pt x="2" y="47"/>
                      <a:pt x="0" y="38"/>
                      <a:pt x="1" y="30"/>
                    </a:cubicBezTo>
                    <a:cubicBezTo>
                      <a:pt x="2" y="21"/>
                      <a:pt x="6" y="13"/>
                      <a:pt x="13" y="8"/>
                    </a:cubicBezTo>
                    <a:close/>
                    <a:moveTo>
                      <a:pt x="30" y="49"/>
                    </a:moveTo>
                    <a:cubicBezTo>
                      <a:pt x="38" y="49"/>
                      <a:pt x="38" y="49"/>
                      <a:pt x="38" y="49"/>
                    </a:cubicBezTo>
                    <a:cubicBezTo>
                      <a:pt x="38" y="40"/>
                      <a:pt x="38" y="40"/>
                      <a:pt x="38" y="40"/>
                    </a:cubicBezTo>
                    <a:cubicBezTo>
                      <a:pt x="47" y="40"/>
                      <a:pt x="47" y="40"/>
                      <a:pt x="47" y="40"/>
                    </a:cubicBezTo>
                    <a:cubicBezTo>
                      <a:pt x="47" y="32"/>
                      <a:pt x="47" y="32"/>
                      <a:pt x="47" y="32"/>
                    </a:cubicBezTo>
                    <a:cubicBezTo>
                      <a:pt x="38" y="32"/>
                      <a:pt x="38" y="32"/>
                      <a:pt x="38" y="32"/>
                    </a:cubicBezTo>
                    <a:cubicBezTo>
                      <a:pt x="38" y="23"/>
                      <a:pt x="38" y="23"/>
                      <a:pt x="38" y="23"/>
                    </a:cubicBezTo>
                    <a:cubicBezTo>
                      <a:pt x="30" y="23"/>
                      <a:pt x="30" y="23"/>
                      <a:pt x="30" y="23"/>
                    </a:cubicBezTo>
                    <a:cubicBezTo>
                      <a:pt x="30" y="32"/>
                      <a:pt x="30" y="32"/>
                      <a:pt x="30" y="32"/>
                    </a:cubicBezTo>
                    <a:cubicBezTo>
                      <a:pt x="21" y="32"/>
                      <a:pt x="21" y="32"/>
                      <a:pt x="21" y="32"/>
                    </a:cubicBezTo>
                    <a:cubicBezTo>
                      <a:pt x="21" y="40"/>
                      <a:pt x="21" y="40"/>
                      <a:pt x="21" y="40"/>
                    </a:cubicBezTo>
                    <a:cubicBezTo>
                      <a:pt x="30" y="40"/>
                      <a:pt x="30" y="40"/>
                      <a:pt x="30" y="40"/>
                    </a:cubicBezTo>
                    <a:cubicBezTo>
                      <a:pt x="30" y="49"/>
                      <a:pt x="30" y="49"/>
                      <a:pt x="30" y="49"/>
                    </a:cubicBezTo>
                    <a:close/>
                    <a:moveTo>
                      <a:pt x="18" y="36"/>
                    </a:moveTo>
                    <a:cubicBezTo>
                      <a:pt x="22" y="26"/>
                      <a:pt x="31" y="21"/>
                      <a:pt x="43" y="19"/>
                    </a:cubicBezTo>
                    <a:cubicBezTo>
                      <a:pt x="31" y="11"/>
                      <a:pt x="16" y="22"/>
                      <a:pt x="18" y="36"/>
                    </a:cubicBezTo>
                    <a:close/>
                    <a:moveTo>
                      <a:pt x="36" y="12"/>
                    </a:moveTo>
                    <a:cubicBezTo>
                      <a:pt x="31" y="11"/>
                      <a:pt x="25" y="13"/>
                      <a:pt x="20" y="16"/>
                    </a:cubicBezTo>
                    <a:cubicBezTo>
                      <a:pt x="15" y="20"/>
                      <a:pt x="13" y="25"/>
                      <a:pt x="12" y="31"/>
                    </a:cubicBezTo>
                    <a:cubicBezTo>
                      <a:pt x="11" y="37"/>
                      <a:pt x="13" y="42"/>
                      <a:pt x="16" y="47"/>
                    </a:cubicBezTo>
                    <a:cubicBezTo>
                      <a:pt x="20" y="52"/>
                      <a:pt x="25" y="55"/>
                      <a:pt x="31" y="55"/>
                    </a:cubicBezTo>
                    <a:cubicBezTo>
                      <a:pt x="36" y="56"/>
                      <a:pt x="42" y="55"/>
                      <a:pt x="47" y="51"/>
                    </a:cubicBezTo>
                    <a:cubicBezTo>
                      <a:pt x="52" y="47"/>
                      <a:pt x="55" y="42"/>
                      <a:pt x="55" y="36"/>
                    </a:cubicBezTo>
                    <a:cubicBezTo>
                      <a:pt x="56" y="31"/>
                      <a:pt x="54" y="25"/>
                      <a:pt x="51" y="20"/>
                    </a:cubicBezTo>
                    <a:cubicBezTo>
                      <a:pt x="47" y="15"/>
                      <a:pt x="42" y="13"/>
                      <a:pt x="36" y="12"/>
                    </a:cubicBez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grpSp>
        <p:grpSp>
          <p:nvGrpSpPr>
            <p:cNvPr id="135" name="淘宝店chenying0907出品 134"/>
            <p:cNvGrpSpPr/>
            <p:nvPr/>
          </p:nvGrpSpPr>
          <p:grpSpPr>
            <a:xfrm flipV="1">
              <a:off x="850335" y="1069793"/>
              <a:ext cx="1859421" cy="835205"/>
              <a:chOff x="837732" y="2078700"/>
              <a:chExt cx="4394668" cy="1766999"/>
            </a:xfrm>
          </p:grpSpPr>
          <p:sp>
            <p:nvSpPr>
              <p:cNvPr id="138" name="淘宝店chenying0907出品 13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9" name="淘宝店chenying0907出品 13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40" name="淘宝店chenying0907出品 13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3" name="淘宝店chenying0907出品 152"/>
          <p:cNvGrpSpPr/>
          <p:nvPr/>
        </p:nvGrpSpPr>
        <p:grpSpPr>
          <a:xfrm>
            <a:off x="6009748" y="1354529"/>
            <a:ext cx="2542230" cy="4381500"/>
            <a:chOff x="4463204" y="1085825"/>
            <a:chExt cx="1906921" cy="3286125"/>
          </a:xfrm>
        </p:grpSpPr>
        <p:grpSp>
          <p:nvGrpSpPr>
            <p:cNvPr id="154" name="淘宝店chenying0907出品 153"/>
            <p:cNvGrpSpPr/>
            <p:nvPr/>
          </p:nvGrpSpPr>
          <p:grpSpPr>
            <a:xfrm>
              <a:off x="4510704" y="1085825"/>
              <a:ext cx="1859421" cy="3286125"/>
              <a:chOff x="4458137" y="1085825"/>
              <a:chExt cx="1859421" cy="3286125"/>
            </a:xfrm>
          </p:grpSpPr>
          <p:grpSp>
            <p:nvGrpSpPr>
              <p:cNvPr id="160" name="淘宝店chenying0907出品 159"/>
              <p:cNvGrpSpPr/>
              <p:nvPr/>
            </p:nvGrpSpPr>
            <p:grpSpPr>
              <a:xfrm>
                <a:off x="4489744" y="1085825"/>
                <a:ext cx="1701208" cy="3286125"/>
                <a:chOff x="4489744" y="1085825"/>
                <a:chExt cx="1701208" cy="3286125"/>
              </a:xfrm>
            </p:grpSpPr>
            <p:sp>
              <p:nvSpPr>
                <p:cNvPr id="167" name="圆角淘宝店chenying0907出品 166"/>
                <p:cNvSpPr/>
                <p:nvPr/>
              </p:nvSpPr>
              <p:spPr>
                <a:xfrm>
                  <a:off x="4489744" y="1085825"/>
                  <a:ext cx="170120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8" name="淘宝店chenying0907出品 167"/>
                <p:cNvSpPr/>
                <p:nvPr/>
              </p:nvSpPr>
              <p:spPr>
                <a:xfrm>
                  <a:off x="4649660" y="2352650"/>
                  <a:ext cx="1476375" cy="628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9" name="淘宝店chenying0907出品 168"/>
                <p:cNvSpPr/>
                <p:nvPr/>
              </p:nvSpPr>
              <p:spPr>
                <a:xfrm>
                  <a:off x="4649660"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0" name="淘宝店chenying0907出品 169"/>
                <p:cNvSpPr/>
                <p:nvPr/>
              </p:nvSpPr>
              <p:spPr>
                <a:xfrm rot="10800000">
                  <a:off x="4649660"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2" name="淘宝店chenying0907出品 57"/>
                <p:cNvSpPr txBox="1"/>
                <p:nvPr/>
              </p:nvSpPr>
              <p:spPr>
                <a:xfrm>
                  <a:off x="5050933"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61" name="淘宝店chenying0907出品 160"/>
              <p:cNvGrpSpPr/>
              <p:nvPr/>
            </p:nvGrpSpPr>
            <p:grpSpPr>
              <a:xfrm flipV="1">
                <a:off x="4458137" y="1117390"/>
                <a:ext cx="1859421" cy="835205"/>
                <a:chOff x="837732" y="2078700"/>
                <a:chExt cx="4394668" cy="1766999"/>
              </a:xfrm>
            </p:grpSpPr>
            <p:sp>
              <p:nvSpPr>
                <p:cNvPr id="164" name="淘宝店chenying0907出品 163"/>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5" name="淘宝店chenying0907出品 164"/>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6" name="淘宝店chenying0907出品 165"/>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155" name="淘宝店chenying0907出品 154"/>
            <p:cNvGrpSpPr/>
            <p:nvPr/>
          </p:nvGrpSpPr>
          <p:grpSpPr>
            <a:xfrm flipV="1">
              <a:off x="4463204" y="3358053"/>
              <a:ext cx="1859421" cy="835205"/>
              <a:chOff x="837732" y="2078700"/>
              <a:chExt cx="4394668" cy="1766999"/>
            </a:xfrm>
          </p:grpSpPr>
          <p:sp>
            <p:nvSpPr>
              <p:cNvPr id="157" name="淘宝店chenying0907出品 156"/>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8" name="淘宝店chenying0907出品 157"/>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9" name="淘宝店chenying0907出品 158"/>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56" name="淘宝店chenying0907出品 203"/>
            <p:cNvSpPr>
              <a:spLocks noEditPoints="1"/>
            </p:cNvSpPr>
            <p:nvPr/>
          </p:nvSpPr>
          <p:spPr bwMode="auto">
            <a:xfrm>
              <a:off x="5277188" y="3672945"/>
              <a:ext cx="221318" cy="216317"/>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7F7F7F"/>
            </a:solidFill>
            <a:ln>
              <a:noFill/>
            </a:ln>
            <a:extLst/>
          </p:spPr>
          <p:txBody>
            <a:bodyPr vert="horz" wrap="square" lIns="68580" tIns="34290" rIns="68580" bIns="34290" numCol="1" anchor="t" anchorCtr="0" compatLnSpc="1">
              <a:prstTxWarp prst="textNoShape">
                <a:avLst/>
              </a:prstTxWarp>
            </a:bodyPr>
            <a:lstStyle/>
            <a:p>
              <a:endParaRPr lang="zh-CN" altLang="en-US"/>
            </a:p>
          </p:txBody>
        </p:sp>
      </p:grpSp>
      <p:grpSp>
        <p:nvGrpSpPr>
          <p:cNvPr id="173" name="淘宝店chenying0907出品 172"/>
          <p:cNvGrpSpPr/>
          <p:nvPr/>
        </p:nvGrpSpPr>
        <p:grpSpPr>
          <a:xfrm>
            <a:off x="8415599" y="1354529"/>
            <a:ext cx="2478905" cy="4381500"/>
            <a:chOff x="6238452" y="1085825"/>
            <a:chExt cx="1859421" cy="3286125"/>
          </a:xfrm>
        </p:grpSpPr>
        <p:sp>
          <p:nvSpPr>
            <p:cNvPr id="174" name="圆角淘宝店chenying0907出品 173"/>
            <p:cNvSpPr/>
            <p:nvPr/>
          </p:nvSpPr>
          <p:spPr>
            <a:xfrm>
              <a:off x="6317559" y="1085825"/>
              <a:ext cx="1638818" cy="3286125"/>
            </a:xfrm>
            <a:prstGeom prst="roundRect">
              <a:avLst>
                <a:gd name="adj" fmla="val 6990"/>
              </a:avLst>
            </a:prstGeom>
            <a:solidFill>
              <a:schemeClr val="bg1">
                <a:lumMod val="95000"/>
              </a:schemeClr>
            </a:solidFill>
            <a:ln w="3175">
              <a:solidFill>
                <a:schemeClr val="bg1">
                  <a:lumMod val="65000"/>
                </a:schemeClr>
              </a:solidFill>
            </a:ln>
            <a:effectLst>
              <a:outerShdw blurRad="279400" dist="63500" dir="8100000" sx="98000" sy="98000" algn="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5" name="淘宝店chenying0907出品 174"/>
            <p:cNvSpPr/>
            <p:nvPr/>
          </p:nvSpPr>
          <p:spPr>
            <a:xfrm>
              <a:off x="6429975" y="2352650"/>
              <a:ext cx="1476375" cy="6286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6" name="淘宝店chenying0907出品 175"/>
            <p:cNvSpPr/>
            <p:nvPr/>
          </p:nvSpPr>
          <p:spPr>
            <a:xfrm>
              <a:off x="6429975" y="2209775"/>
              <a:ext cx="1476375" cy="142875"/>
            </a:xfrm>
            <a:prstGeom prst="rect">
              <a:avLst/>
            </a:prstGeom>
            <a:solidFill>
              <a:schemeClr val="bg1">
                <a:lumMod val="95000"/>
              </a:schemeClr>
            </a:solidFill>
            <a:ln>
              <a:noFill/>
            </a:ln>
            <a:effectLst>
              <a:outerShdw blurRad="76200" dist="50800" dir="5400000" sx="97000" sy="97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7" name="淘宝店chenying0907出品 176"/>
            <p:cNvSpPr/>
            <p:nvPr/>
          </p:nvSpPr>
          <p:spPr>
            <a:xfrm rot="10800000">
              <a:off x="6429975" y="2981300"/>
              <a:ext cx="1476375" cy="142875"/>
            </a:xfrm>
            <a:prstGeom prst="rect">
              <a:avLst/>
            </a:prstGeom>
            <a:solidFill>
              <a:schemeClr val="bg1">
                <a:lumMod val="95000"/>
              </a:schemeClr>
            </a:solidFill>
            <a:ln>
              <a:noFill/>
            </a:ln>
            <a:effectLst>
              <a:outerShdw blurRad="76200" dist="50800" dir="16200000" sx="97000" sy="97000"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178" name="淘宝店chenying0907出品 177"/>
            <p:cNvGrpSpPr/>
            <p:nvPr/>
          </p:nvGrpSpPr>
          <p:grpSpPr>
            <a:xfrm flipV="1">
              <a:off x="6238452" y="1117390"/>
              <a:ext cx="1859421" cy="835205"/>
              <a:chOff x="837732" y="2078700"/>
              <a:chExt cx="4394668" cy="1766999"/>
            </a:xfrm>
          </p:grpSpPr>
          <p:sp>
            <p:nvSpPr>
              <p:cNvPr id="188" name="淘宝店chenying0907出品 187"/>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9" name="淘宝店chenying0907出品 188"/>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0" name="淘宝店chenying0907出品 189"/>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2" name="淘宝店chenying0907出品 181"/>
            <p:cNvGrpSpPr/>
            <p:nvPr/>
          </p:nvGrpSpPr>
          <p:grpSpPr>
            <a:xfrm flipV="1">
              <a:off x="6238452" y="3358053"/>
              <a:ext cx="1859421" cy="835205"/>
              <a:chOff x="837732" y="2078700"/>
              <a:chExt cx="4394668" cy="1766999"/>
            </a:xfrm>
          </p:grpSpPr>
          <p:sp>
            <p:nvSpPr>
              <p:cNvPr id="185" name="淘宝店chenying0907出品 184"/>
              <p:cNvSpPr/>
              <p:nvPr/>
            </p:nvSpPr>
            <p:spPr>
              <a:xfrm>
                <a:off x="837732" y="2078700"/>
                <a:ext cx="4394668" cy="1110829"/>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6" name="淘宝店chenying0907出品 185"/>
              <p:cNvSpPr/>
              <p:nvPr/>
            </p:nvSpPr>
            <p:spPr>
              <a:xfrm>
                <a:off x="837732" y="2734869"/>
                <a:ext cx="4394668" cy="1110830"/>
              </a:xfrm>
              <a:prstGeom prst="ellipse">
                <a:avLst/>
              </a:prstGeom>
              <a:gradFill flip="none" rotWithShape="1">
                <a:gsLst>
                  <a:gs pos="86000">
                    <a:schemeClr val="bg1">
                      <a:alpha val="0"/>
                    </a:schemeClr>
                  </a:gs>
                  <a:gs pos="15000">
                    <a:schemeClr val="tx1">
                      <a:lumMod val="50000"/>
                      <a:lumOff val="50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7" name="淘宝店chenying0907出品 186"/>
              <p:cNvSpPr/>
              <p:nvPr/>
            </p:nvSpPr>
            <p:spPr>
              <a:xfrm>
                <a:off x="1290389" y="2513202"/>
                <a:ext cx="3489354" cy="9531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183" name="淘宝店chenying0907出品 74"/>
            <p:cNvSpPr txBox="1"/>
            <p:nvPr/>
          </p:nvSpPr>
          <p:spPr>
            <a:xfrm>
              <a:off x="6831247" y="2367921"/>
              <a:ext cx="673830" cy="605935"/>
            </a:xfrm>
            <a:prstGeom prst="rect">
              <a:avLst/>
            </a:prstGeom>
            <a:noFill/>
          </p:spPr>
          <p:txBody>
            <a:bodyPr wrap="none" lIns="68580" tIns="34290" rIns="68580" bIns="34290" rtlCol="0">
              <a:spAutoFit/>
            </a:bodyPr>
            <a:lstStyle/>
            <a:p>
              <a:pPr algn="ctr"/>
              <a:r>
                <a:rPr lang="en-US" altLang="zh-CN"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04</a:t>
              </a:r>
              <a:endParaRPr lang="zh-CN" altLang="en-US" sz="48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4" name="淘宝店chenying0907出品 142"/>
            <p:cNvSpPr>
              <a:spLocks noEditPoints="1"/>
            </p:cNvSpPr>
            <p:nvPr/>
          </p:nvSpPr>
          <p:spPr bwMode="auto">
            <a:xfrm>
              <a:off x="7016242" y="3618331"/>
              <a:ext cx="303842" cy="291339"/>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rgbClr val="7F7F7F"/>
            </a:solidFill>
            <a:ln>
              <a:noFill/>
            </a:ln>
          </p:spPr>
          <p:txBody>
            <a:bodyPr vert="horz" wrap="square" lIns="68580" tIns="34290" rIns="68580" bIns="34290" numCol="1" anchor="t" anchorCtr="0" compatLnSpc="1">
              <a:prstTxWarp prst="textNoShape">
                <a:avLst/>
              </a:prstTxWarp>
            </a:bodyPr>
            <a:lstStyle/>
            <a:p>
              <a:endParaRPr lang="zh-CN" altLang="en-US"/>
            </a:p>
          </p:txBody>
        </p:sp>
      </p:grpSp>
      <p:grpSp>
        <p:nvGrpSpPr>
          <p:cNvPr id="191" name="淘宝店chenying0907出品 190"/>
          <p:cNvGrpSpPr/>
          <p:nvPr/>
        </p:nvGrpSpPr>
        <p:grpSpPr>
          <a:xfrm>
            <a:off x="3159783" y="1970873"/>
            <a:ext cx="905513" cy="203200"/>
            <a:chOff x="2819400" y="387818"/>
            <a:chExt cx="1384660" cy="310682"/>
          </a:xfrm>
        </p:grpSpPr>
        <p:sp>
          <p:nvSpPr>
            <p:cNvPr id="192" name="淘宝店chenying0907出品 19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淘宝店chenying0907出品 19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圆角淘宝店chenying0907出品 19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 name="圆角淘宝店chenying0907出品 19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6" name="淘宝店chenying0907出品 195"/>
          <p:cNvGrpSpPr/>
          <p:nvPr/>
        </p:nvGrpSpPr>
        <p:grpSpPr>
          <a:xfrm>
            <a:off x="3159783" y="4971239"/>
            <a:ext cx="905513" cy="203200"/>
            <a:chOff x="2819400" y="387818"/>
            <a:chExt cx="1384660" cy="310682"/>
          </a:xfrm>
        </p:grpSpPr>
        <p:sp>
          <p:nvSpPr>
            <p:cNvPr id="197" name="淘宝店chenying0907出品 19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淘宝店chenying0907出品 19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圆角淘宝店chenying0907出品 19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圆角淘宝店chenying0907出品 19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1" name="淘宝店chenying0907出品 200"/>
          <p:cNvGrpSpPr/>
          <p:nvPr/>
        </p:nvGrpSpPr>
        <p:grpSpPr>
          <a:xfrm>
            <a:off x="5560734" y="1970873"/>
            <a:ext cx="905513" cy="203200"/>
            <a:chOff x="2819400" y="387818"/>
            <a:chExt cx="1384660" cy="310682"/>
          </a:xfrm>
        </p:grpSpPr>
        <p:sp>
          <p:nvSpPr>
            <p:cNvPr id="202" name="淘宝店chenying0907出品 20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淘宝店chenying0907出品 20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圆角淘宝店chenying0907出品 20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5" name="圆角淘宝店chenying0907出品 20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6" name="淘宝店chenying0907出品 205"/>
          <p:cNvGrpSpPr/>
          <p:nvPr/>
        </p:nvGrpSpPr>
        <p:grpSpPr>
          <a:xfrm>
            <a:off x="5560734" y="4971239"/>
            <a:ext cx="905513" cy="203200"/>
            <a:chOff x="2819400" y="387818"/>
            <a:chExt cx="1384660" cy="310682"/>
          </a:xfrm>
        </p:grpSpPr>
        <p:sp>
          <p:nvSpPr>
            <p:cNvPr id="207" name="淘宝店chenying0907出品 20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淘宝店chenying0907出品 20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9" name="圆角淘宝店chenying0907出品 20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淘宝店chenying0907出品 20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1" name="淘宝店chenying0907出品 210"/>
          <p:cNvGrpSpPr/>
          <p:nvPr/>
        </p:nvGrpSpPr>
        <p:grpSpPr>
          <a:xfrm>
            <a:off x="7923590" y="1970873"/>
            <a:ext cx="905513" cy="203200"/>
            <a:chOff x="2819400" y="387818"/>
            <a:chExt cx="1384660" cy="310682"/>
          </a:xfrm>
        </p:grpSpPr>
        <p:sp>
          <p:nvSpPr>
            <p:cNvPr id="212" name="淘宝店chenying0907出品 211"/>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淘宝店chenying0907出品 212"/>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圆角淘宝店chenying0907出品 213"/>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圆角淘宝店chenying0907出品 214"/>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6" name="淘宝店chenying0907出品 215"/>
          <p:cNvGrpSpPr/>
          <p:nvPr/>
        </p:nvGrpSpPr>
        <p:grpSpPr>
          <a:xfrm>
            <a:off x="7923590" y="4971239"/>
            <a:ext cx="905513" cy="203200"/>
            <a:chOff x="2819400" y="387818"/>
            <a:chExt cx="1384660" cy="310682"/>
          </a:xfrm>
        </p:grpSpPr>
        <p:sp>
          <p:nvSpPr>
            <p:cNvPr id="217" name="淘宝店chenying0907出品 216"/>
            <p:cNvSpPr/>
            <p:nvPr/>
          </p:nvSpPr>
          <p:spPr>
            <a:xfrm>
              <a:off x="2819400" y="393700"/>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淘宝店chenying0907出品 217"/>
            <p:cNvSpPr/>
            <p:nvPr/>
          </p:nvSpPr>
          <p:spPr>
            <a:xfrm>
              <a:off x="3899260" y="387818"/>
              <a:ext cx="304800" cy="30480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圆角淘宝店chenying0907出品 218"/>
            <p:cNvSpPr/>
            <p:nvPr/>
          </p:nvSpPr>
          <p:spPr>
            <a:xfrm>
              <a:off x="2883260" y="466379"/>
              <a:ext cx="1256939" cy="159442"/>
            </a:xfrm>
            <a:prstGeom prst="roundRect">
              <a:avLst>
                <a:gd name="adj" fmla="val 50000"/>
              </a:avLst>
            </a:prstGeom>
            <a:gradFill>
              <a:gsLst>
                <a:gs pos="0">
                  <a:schemeClr val="bg1"/>
                </a:gs>
                <a:gs pos="25000">
                  <a:srgbClr val="FBFBFB"/>
                </a:gs>
                <a:gs pos="37000">
                  <a:srgbClr val="F8F8F8"/>
                </a:gs>
                <a:gs pos="89000">
                  <a:schemeClr val="bg1">
                    <a:lumMod val="85000"/>
                  </a:schemeClr>
                </a:gs>
                <a:gs pos="78000">
                  <a:srgbClr val="E7E7E7"/>
                </a:gs>
              </a:gsLst>
              <a:path path="circle">
                <a:fillToRect l="50000" t="50000" r="50000" b="50000"/>
              </a:path>
            </a:gradFill>
            <a:ln>
              <a:noFill/>
            </a:ln>
            <a:effectLst>
              <a:outerShdw blurRad="889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圆角淘宝店chenying0907出品 219"/>
            <p:cNvSpPr/>
            <p:nvPr/>
          </p:nvSpPr>
          <p:spPr>
            <a:xfrm>
              <a:off x="2883260" y="466379"/>
              <a:ext cx="1256939" cy="159442"/>
            </a:xfrm>
            <a:prstGeom prst="roundRect">
              <a:avLst>
                <a:gd name="adj" fmla="val 50000"/>
              </a:avLst>
            </a:prstGeom>
            <a:gradFill flip="none" rotWithShape="1">
              <a:gsLst>
                <a:gs pos="29000">
                  <a:schemeClr val="tx1">
                    <a:alpha val="2000"/>
                  </a:schemeClr>
                </a:gs>
                <a:gs pos="100000">
                  <a:schemeClr val="tx1">
                    <a:alpha val="13000"/>
                  </a:schemeClr>
                </a:gs>
              </a:gsLst>
              <a:path path="rect">
                <a:fillToRect l="50000" t="50000" r="50000" b="50000"/>
              </a:path>
              <a:tileRect/>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1" name="Content Placeholder 2"/>
          <p:cNvSpPr txBox="1">
            <a:spLocks/>
          </p:cNvSpPr>
          <p:nvPr/>
        </p:nvSpPr>
        <p:spPr bwMode="auto">
          <a:xfrm>
            <a:off x="1475160"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这里输入简单的文字概述里输入简单文字这里输入简单的文字概述里输入简单文</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2" name="淘宝店chenying0907出品 221"/>
          <p:cNvSpPr/>
          <p:nvPr/>
        </p:nvSpPr>
        <p:spPr>
          <a:xfrm>
            <a:off x="1727476" y="1686150"/>
            <a:ext cx="1477136" cy="369332"/>
          </a:xfrm>
          <a:prstGeom prst="rect">
            <a:avLst/>
          </a:prstGeom>
        </p:spPr>
        <p:txBody>
          <a:bodyPr wrap="none" lIns="121908" tIns="60954" rIns="121908" bIns="60954">
            <a:spAutoFit/>
          </a:body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p:txBody>
      </p:sp>
      <p:sp>
        <p:nvSpPr>
          <p:cNvPr id="223" name="Content Placeholder 2"/>
          <p:cNvSpPr txBox="1">
            <a:spLocks/>
          </p:cNvSpPr>
          <p:nvPr/>
        </p:nvSpPr>
        <p:spPr bwMode="auto">
          <a:xfrm>
            <a:off x="3820892"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这里输入简单的文字概述里输入简单文字这里输入简单的文字概述里输入简单文</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4" name="淘宝店chenying0907出品 223"/>
          <p:cNvSpPr/>
          <p:nvPr/>
        </p:nvSpPr>
        <p:spPr>
          <a:xfrm>
            <a:off x="4073208" y="1686150"/>
            <a:ext cx="1477136" cy="369332"/>
          </a:xfrm>
          <a:prstGeom prst="rect">
            <a:avLst/>
          </a:prstGeom>
        </p:spPr>
        <p:txBody>
          <a:bodyPr wrap="none" lIns="121908" tIns="60954" rIns="121908" bIns="60954">
            <a:spAutoFit/>
          </a:body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p:txBody>
      </p:sp>
      <p:sp>
        <p:nvSpPr>
          <p:cNvPr id="225" name="Content Placeholder 2"/>
          <p:cNvSpPr txBox="1">
            <a:spLocks/>
          </p:cNvSpPr>
          <p:nvPr/>
        </p:nvSpPr>
        <p:spPr bwMode="auto">
          <a:xfrm>
            <a:off x="6258975"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这里输入简单的文字概述里输入简单文字这里输入简单的文字概述里输入简单文</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6" name="淘宝店chenying0907出品 225"/>
          <p:cNvSpPr/>
          <p:nvPr/>
        </p:nvSpPr>
        <p:spPr>
          <a:xfrm>
            <a:off x="6511291" y="1686150"/>
            <a:ext cx="1477136" cy="369332"/>
          </a:xfrm>
          <a:prstGeom prst="rect">
            <a:avLst/>
          </a:prstGeom>
        </p:spPr>
        <p:txBody>
          <a:bodyPr wrap="none" lIns="121908" tIns="60954" rIns="121908" bIns="60954">
            <a:spAutoFit/>
          </a:body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p:txBody>
      </p:sp>
      <p:sp>
        <p:nvSpPr>
          <p:cNvPr id="227" name="Content Placeholder 2"/>
          <p:cNvSpPr txBox="1">
            <a:spLocks/>
          </p:cNvSpPr>
          <p:nvPr/>
        </p:nvSpPr>
        <p:spPr bwMode="auto">
          <a:xfrm>
            <a:off x="8660117" y="2353686"/>
            <a:ext cx="1991577" cy="616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这里输入简单的文字概述里输入简单文字这里输入简单的文字概述里输入简单文</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8" name="淘宝店chenying0907出品 227"/>
          <p:cNvSpPr/>
          <p:nvPr/>
        </p:nvSpPr>
        <p:spPr>
          <a:xfrm>
            <a:off x="8912433" y="1686150"/>
            <a:ext cx="1477136" cy="369332"/>
          </a:xfrm>
          <a:prstGeom prst="rect">
            <a:avLst/>
          </a:prstGeom>
        </p:spPr>
        <p:txBody>
          <a:bodyPr wrap="none" lIns="121908" tIns="60954" rIns="121908" bIns="60954">
            <a:spAutoFit/>
          </a:body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28251410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淘宝店chenying0907出品 46"/>
          <p:cNvSpPr/>
          <p:nvPr/>
        </p:nvSpPr>
        <p:spPr>
          <a:xfrm rot="2700000">
            <a:off x="4574713" y="2094132"/>
            <a:ext cx="3093962" cy="3093559"/>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no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latin typeface="+mj-ea"/>
              <a:ea typeface="+mj-ea"/>
            </a:endParaRPr>
          </a:p>
        </p:txBody>
      </p:sp>
      <p:grpSp>
        <p:nvGrpSpPr>
          <p:cNvPr id="72" name="Group 181"/>
          <p:cNvGrpSpPr>
            <a:grpSpLocks noChangeAspect="1"/>
          </p:cNvGrpSpPr>
          <p:nvPr/>
        </p:nvGrpSpPr>
        <p:grpSpPr bwMode="auto">
          <a:xfrm>
            <a:off x="5796726" y="2902664"/>
            <a:ext cx="667151" cy="662368"/>
            <a:chOff x="2160" y="2262"/>
            <a:chExt cx="411" cy="408"/>
          </a:xfrm>
          <a:solidFill>
            <a:schemeClr val="bg1">
              <a:lumMod val="65000"/>
            </a:schemeClr>
          </a:solidFill>
          <a:effectLst/>
        </p:grpSpPr>
        <p:sp>
          <p:nvSpPr>
            <p:cNvPr id="73" name="淘宝店chenying0907出品 189"/>
            <p:cNvSpPr>
              <a:spLocks/>
            </p:cNvSpPr>
            <p:nvPr/>
          </p:nvSpPr>
          <p:spPr bwMode="auto">
            <a:xfrm>
              <a:off x="2280" y="2262"/>
              <a:ext cx="163" cy="163"/>
            </a:xfrm>
            <a:custGeom>
              <a:avLst/>
              <a:gdLst>
                <a:gd name="T0" fmla="*/ 6 w 68"/>
                <a:gd name="T1" fmla="*/ 44 h 68"/>
                <a:gd name="T2" fmla="*/ 34 w 68"/>
                <a:gd name="T3" fmla="*/ 68 h 68"/>
                <a:gd name="T4" fmla="*/ 62 w 68"/>
                <a:gd name="T5" fmla="*/ 44 h 68"/>
                <a:gd name="T6" fmla="*/ 68 w 68"/>
                <a:gd name="T7" fmla="*/ 33 h 68"/>
                <a:gd name="T8" fmla="*/ 63 w 68"/>
                <a:gd name="T9" fmla="*/ 28 h 68"/>
                <a:gd name="T10" fmla="*/ 34 w 68"/>
                <a:gd name="T11" fmla="*/ 0 h 68"/>
                <a:gd name="T12" fmla="*/ 5 w 68"/>
                <a:gd name="T13" fmla="*/ 28 h 68"/>
                <a:gd name="T14" fmla="*/ 0 w 68"/>
                <a:gd name="T15" fmla="*/ 33 h 68"/>
                <a:gd name="T16" fmla="*/ 6 w 68"/>
                <a:gd name="T17" fmla="*/ 4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68">
                  <a:moveTo>
                    <a:pt x="6" y="44"/>
                  </a:moveTo>
                  <a:cubicBezTo>
                    <a:pt x="9" y="57"/>
                    <a:pt x="16" y="68"/>
                    <a:pt x="34" y="68"/>
                  </a:cubicBezTo>
                  <a:cubicBezTo>
                    <a:pt x="53" y="68"/>
                    <a:pt x="60" y="57"/>
                    <a:pt x="62" y="44"/>
                  </a:cubicBezTo>
                  <a:cubicBezTo>
                    <a:pt x="66" y="42"/>
                    <a:pt x="68" y="37"/>
                    <a:pt x="68" y="33"/>
                  </a:cubicBezTo>
                  <a:cubicBezTo>
                    <a:pt x="67" y="31"/>
                    <a:pt x="66" y="29"/>
                    <a:pt x="63" y="28"/>
                  </a:cubicBezTo>
                  <a:cubicBezTo>
                    <a:pt x="63" y="13"/>
                    <a:pt x="51" y="0"/>
                    <a:pt x="34" y="0"/>
                  </a:cubicBezTo>
                  <a:cubicBezTo>
                    <a:pt x="17" y="0"/>
                    <a:pt x="6" y="13"/>
                    <a:pt x="5" y="28"/>
                  </a:cubicBezTo>
                  <a:cubicBezTo>
                    <a:pt x="2" y="29"/>
                    <a:pt x="0" y="30"/>
                    <a:pt x="0" y="33"/>
                  </a:cubicBezTo>
                  <a:cubicBezTo>
                    <a:pt x="0" y="37"/>
                    <a:pt x="2" y="43"/>
                    <a:pt x="6"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sp>
          <p:nvSpPr>
            <p:cNvPr id="74" name="淘宝店chenying0907出品 190"/>
            <p:cNvSpPr>
              <a:spLocks/>
            </p:cNvSpPr>
            <p:nvPr/>
          </p:nvSpPr>
          <p:spPr bwMode="auto">
            <a:xfrm>
              <a:off x="2258" y="2437"/>
              <a:ext cx="214" cy="62"/>
            </a:xfrm>
            <a:custGeom>
              <a:avLst/>
              <a:gdLst>
                <a:gd name="T0" fmla="*/ 42 w 89"/>
                <a:gd name="T1" fmla="*/ 26 h 26"/>
                <a:gd name="T2" fmla="*/ 48 w 89"/>
                <a:gd name="T3" fmla="*/ 26 h 26"/>
                <a:gd name="T4" fmla="*/ 52 w 89"/>
                <a:gd name="T5" fmla="*/ 26 h 26"/>
                <a:gd name="T6" fmla="*/ 89 w 89"/>
                <a:gd name="T7" fmla="*/ 9 h 26"/>
                <a:gd name="T8" fmla="*/ 66 w 89"/>
                <a:gd name="T9" fmla="*/ 0 h 26"/>
                <a:gd name="T10" fmla="*/ 56 w 89"/>
                <a:gd name="T11" fmla="*/ 0 h 26"/>
                <a:gd name="T12" fmla="*/ 48 w 89"/>
                <a:gd name="T13" fmla="*/ 0 h 26"/>
                <a:gd name="T14" fmla="*/ 42 w 89"/>
                <a:gd name="T15" fmla="*/ 0 h 26"/>
                <a:gd name="T16" fmla="*/ 33 w 89"/>
                <a:gd name="T17" fmla="*/ 0 h 26"/>
                <a:gd name="T18" fmla="*/ 24 w 89"/>
                <a:gd name="T19" fmla="*/ 0 h 26"/>
                <a:gd name="T20" fmla="*/ 0 w 89"/>
                <a:gd name="T21" fmla="*/ 9 h 26"/>
                <a:gd name="T22" fmla="*/ 38 w 89"/>
                <a:gd name="T23" fmla="*/ 26 h 26"/>
                <a:gd name="T24" fmla="*/ 42 w 89"/>
                <a:gd name="T25"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9" h="26">
                  <a:moveTo>
                    <a:pt x="42" y="26"/>
                  </a:moveTo>
                  <a:cubicBezTo>
                    <a:pt x="48" y="26"/>
                    <a:pt x="48" y="26"/>
                    <a:pt x="48" y="26"/>
                  </a:cubicBezTo>
                  <a:cubicBezTo>
                    <a:pt x="52" y="26"/>
                    <a:pt x="52" y="26"/>
                    <a:pt x="52" y="26"/>
                  </a:cubicBezTo>
                  <a:cubicBezTo>
                    <a:pt x="89" y="9"/>
                    <a:pt x="89" y="9"/>
                    <a:pt x="89" y="9"/>
                  </a:cubicBezTo>
                  <a:cubicBezTo>
                    <a:pt x="88" y="8"/>
                    <a:pt x="76" y="2"/>
                    <a:pt x="66" y="0"/>
                  </a:cubicBezTo>
                  <a:cubicBezTo>
                    <a:pt x="65" y="0"/>
                    <a:pt x="58" y="0"/>
                    <a:pt x="56" y="0"/>
                  </a:cubicBezTo>
                  <a:cubicBezTo>
                    <a:pt x="48" y="0"/>
                    <a:pt x="48" y="0"/>
                    <a:pt x="48" y="0"/>
                  </a:cubicBezTo>
                  <a:cubicBezTo>
                    <a:pt x="42" y="0"/>
                    <a:pt x="42" y="0"/>
                    <a:pt x="42" y="0"/>
                  </a:cubicBezTo>
                  <a:cubicBezTo>
                    <a:pt x="33" y="0"/>
                    <a:pt x="33" y="0"/>
                    <a:pt x="33" y="0"/>
                  </a:cubicBezTo>
                  <a:cubicBezTo>
                    <a:pt x="32" y="0"/>
                    <a:pt x="25" y="0"/>
                    <a:pt x="24" y="0"/>
                  </a:cubicBezTo>
                  <a:cubicBezTo>
                    <a:pt x="14" y="2"/>
                    <a:pt x="1" y="8"/>
                    <a:pt x="0" y="9"/>
                  </a:cubicBezTo>
                  <a:cubicBezTo>
                    <a:pt x="38" y="26"/>
                    <a:pt x="38" y="26"/>
                    <a:pt x="38" y="26"/>
                  </a:cubicBezTo>
                  <a:lnTo>
                    <a:pt x="42"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sp>
          <p:nvSpPr>
            <p:cNvPr id="75" name="淘宝店chenying0907出品 191"/>
            <p:cNvSpPr>
              <a:spLocks/>
            </p:cNvSpPr>
            <p:nvPr/>
          </p:nvSpPr>
          <p:spPr bwMode="auto">
            <a:xfrm>
              <a:off x="2354" y="2513"/>
              <a:ext cx="22" cy="157"/>
            </a:xfrm>
            <a:custGeom>
              <a:avLst/>
              <a:gdLst>
                <a:gd name="T0" fmla="*/ 3 w 22"/>
                <a:gd name="T1" fmla="*/ 157 h 157"/>
                <a:gd name="T2" fmla="*/ 20 w 22"/>
                <a:gd name="T3" fmla="*/ 157 h 157"/>
                <a:gd name="T4" fmla="*/ 22 w 22"/>
                <a:gd name="T5" fmla="*/ 0 h 157"/>
                <a:gd name="T6" fmla="*/ 0 w 22"/>
                <a:gd name="T7" fmla="*/ 0 h 157"/>
                <a:gd name="T8" fmla="*/ 3 w 22"/>
                <a:gd name="T9" fmla="*/ 157 h 157"/>
              </a:gdLst>
              <a:ahLst/>
              <a:cxnLst>
                <a:cxn ang="0">
                  <a:pos x="T0" y="T1"/>
                </a:cxn>
                <a:cxn ang="0">
                  <a:pos x="T2" y="T3"/>
                </a:cxn>
                <a:cxn ang="0">
                  <a:pos x="T4" y="T5"/>
                </a:cxn>
                <a:cxn ang="0">
                  <a:pos x="T6" y="T7"/>
                </a:cxn>
                <a:cxn ang="0">
                  <a:pos x="T8" y="T9"/>
                </a:cxn>
              </a:cxnLst>
              <a:rect l="0" t="0" r="r" b="b"/>
              <a:pathLst>
                <a:path w="22" h="157">
                  <a:moveTo>
                    <a:pt x="3" y="157"/>
                  </a:moveTo>
                  <a:lnTo>
                    <a:pt x="20" y="157"/>
                  </a:lnTo>
                  <a:lnTo>
                    <a:pt x="22" y="0"/>
                  </a:lnTo>
                  <a:lnTo>
                    <a:pt x="0" y="0"/>
                  </a:lnTo>
                  <a:lnTo>
                    <a:pt x="3" y="1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sp>
          <p:nvSpPr>
            <p:cNvPr id="76" name="淘宝店chenying0907出品 192"/>
            <p:cNvSpPr>
              <a:spLocks/>
            </p:cNvSpPr>
            <p:nvPr/>
          </p:nvSpPr>
          <p:spPr bwMode="auto">
            <a:xfrm>
              <a:off x="2210" y="2470"/>
              <a:ext cx="139" cy="200"/>
            </a:xfrm>
            <a:custGeom>
              <a:avLst/>
              <a:gdLst>
                <a:gd name="T0" fmla="*/ 0 w 58"/>
                <a:gd name="T1" fmla="*/ 0 h 84"/>
                <a:gd name="T2" fmla="*/ 2 w 58"/>
                <a:gd name="T3" fmla="*/ 20 h 84"/>
                <a:gd name="T4" fmla="*/ 9 w 58"/>
                <a:gd name="T5" fmla="*/ 23 h 84"/>
                <a:gd name="T6" fmla="*/ 18 w 58"/>
                <a:gd name="T7" fmla="*/ 32 h 84"/>
                <a:gd name="T8" fmla="*/ 17 w 58"/>
                <a:gd name="T9" fmla="*/ 44 h 84"/>
                <a:gd name="T10" fmla="*/ 5 w 58"/>
                <a:gd name="T11" fmla="*/ 53 h 84"/>
                <a:gd name="T12" fmla="*/ 6 w 58"/>
                <a:gd name="T13" fmla="*/ 66 h 84"/>
                <a:gd name="T14" fmla="*/ 58 w 58"/>
                <a:gd name="T15" fmla="*/ 84 h 84"/>
                <a:gd name="T16" fmla="*/ 57 w 58"/>
                <a:gd name="T17" fmla="*/ 18 h 84"/>
                <a:gd name="T18" fmla="*/ 0 w 58"/>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0" y="0"/>
                  </a:moveTo>
                  <a:cubicBezTo>
                    <a:pt x="2" y="20"/>
                    <a:pt x="2" y="20"/>
                    <a:pt x="2" y="20"/>
                  </a:cubicBezTo>
                  <a:cubicBezTo>
                    <a:pt x="9" y="23"/>
                    <a:pt x="9" y="23"/>
                    <a:pt x="9" y="23"/>
                  </a:cubicBezTo>
                  <a:cubicBezTo>
                    <a:pt x="13" y="25"/>
                    <a:pt x="16" y="28"/>
                    <a:pt x="18" y="32"/>
                  </a:cubicBezTo>
                  <a:cubicBezTo>
                    <a:pt x="19" y="36"/>
                    <a:pt x="19" y="40"/>
                    <a:pt x="17" y="44"/>
                  </a:cubicBezTo>
                  <a:cubicBezTo>
                    <a:pt x="15" y="49"/>
                    <a:pt x="10" y="52"/>
                    <a:pt x="5" y="53"/>
                  </a:cubicBezTo>
                  <a:cubicBezTo>
                    <a:pt x="6" y="66"/>
                    <a:pt x="6" y="66"/>
                    <a:pt x="6" y="66"/>
                  </a:cubicBezTo>
                  <a:cubicBezTo>
                    <a:pt x="58" y="84"/>
                    <a:pt x="58" y="84"/>
                    <a:pt x="58" y="84"/>
                  </a:cubicBezTo>
                  <a:cubicBezTo>
                    <a:pt x="57" y="18"/>
                    <a:pt x="57" y="18"/>
                    <a:pt x="57" y="18"/>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sp>
          <p:nvSpPr>
            <p:cNvPr id="77" name="淘宝店chenying0907出品 193"/>
            <p:cNvSpPr>
              <a:spLocks/>
            </p:cNvSpPr>
            <p:nvPr/>
          </p:nvSpPr>
          <p:spPr bwMode="auto">
            <a:xfrm>
              <a:off x="2160" y="2496"/>
              <a:ext cx="86" cy="93"/>
            </a:xfrm>
            <a:custGeom>
              <a:avLst/>
              <a:gdLst>
                <a:gd name="T0" fmla="*/ 33 w 36"/>
                <a:gd name="T1" fmla="*/ 31 h 39"/>
                <a:gd name="T2" fmla="*/ 28 w 36"/>
                <a:gd name="T3" fmla="*/ 17 h 39"/>
                <a:gd name="T4" fmla="*/ 20 w 36"/>
                <a:gd name="T5" fmla="*/ 14 h 39"/>
                <a:gd name="T6" fmla="*/ 19 w 36"/>
                <a:gd name="T7" fmla="*/ 0 h 39"/>
                <a:gd name="T8" fmla="*/ 3 w 36"/>
                <a:gd name="T9" fmla="*/ 18 h 39"/>
                <a:gd name="T10" fmla="*/ 8 w 36"/>
                <a:gd name="T11" fmla="*/ 32 h 39"/>
                <a:gd name="T12" fmla="*/ 19 w 36"/>
                <a:gd name="T13" fmla="*/ 36 h 39"/>
                <a:gd name="T14" fmla="*/ 33 w 36"/>
                <a:gd name="T15" fmla="*/ 31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9">
                  <a:moveTo>
                    <a:pt x="33" y="31"/>
                  </a:moveTo>
                  <a:cubicBezTo>
                    <a:pt x="36" y="26"/>
                    <a:pt x="33" y="19"/>
                    <a:pt x="28" y="17"/>
                  </a:cubicBezTo>
                  <a:cubicBezTo>
                    <a:pt x="20" y="14"/>
                    <a:pt x="20" y="14"/>
                    <a:pt x="20" y="14"/>
                  </a:cubicBezTo>
                  <a:cubicBezTo>
                    <a:pt x="19" y="0"/>
                    <a:pt x="19" y="0"/>
                    <a:pt x="19" y="0"/>
                  </a:cubicBezTo>
                  <a:cubicBezTo>
                    <a:pt x="19" y="0"/>
                    <a:pt x="4" y="16"/>
                    <a:pt x="3" y="18"/>
                  </a:cubicBezTo>
                  <a:cubicBezTo>
                    <a:pt x="0" y="24"/>
                    <a:pt x="3" y="30"/>
                    <a:pt x="8" y="32"/>
                  </a:cubicBezTo>
                  <a:cubicBezTo>
                    <a:pt x="19" y="36"/>
                    <a:pt x="19" y="36"/>
                    <a:pt x="19" y="36"/>
                  </a:cubicBezTo>
                  <a:cubicBezTo>
                    <a:pt x="24" y="39"/>
                    <a:pt x="31" y="36"/>
                    <a:pt x="33"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sp>
          <p:nvSpPr>
            <p:cNvPr id="78" name="淘宝店chenying0907出品 194"/>
            <p:cNvSpPr>
              <a:spLocks/>
            </p:cNvSpPr>
            <p:nvPr/>
          </p:nvSpPr>
          <p:spPr bwMode="auto">
            <a:xfrm>
              <a:off x="2381" y="2470"/>
              <a:ext cx="139" cy="200"/>
            </a:xfrm>
            <a:custGeom>
              <a:avLst/>
              <a:gdLst>
                <a:gd name="T0" fmla="*/ 41 w 58"/>
                <a:gd name="T1" fmla="*/ 44 h 84"/>
                <a:gd name="T2" fmla="*/ 41 w 58"/>
                <a:gd name="T3" fmla="*/ 32 h 84"/>
                <a:gd name="T4" fmla="*/ 50 w 58"/>
                <a:gd name="T5" fmla="*/ 23 h 84"/>
                <a:gd name="T6" fmla="*/ 57 w 58"/>
                <a:gd name="T7" fmla="*/ 20 h 84"/>
                <a:gd name="T8" fmla="*/ 58 w 58"/>
                <a:gd name="T9" fmla="*/ 0 h 84"/>
                <a:gd name="T10" fmla="*/ 2 w 58"/>
                <a:gd name="T11" fmla="*/ 18 h 84"/>
                <a:gd name="T12" fmla="*/ 0 w 58"/>
                <a:gd name="T13" fmla="*/ 84 h 84"/>
                <a:gd name="T14" fmla="*/ 53 w 58"/>
                <a:gd name="T15" fmla="*/ 66 h 84"/>
                <a:gd name="T16" fmla="*/ 54 w 58"/>
                <a:gd name="T17" fmla="*/ 53 h 84"/>
                <a:gd name="T18" fmla="*/ 41 w 58"/>
                <a:gd name="T19"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84">
                  <a:moveTo>
                    <a:pt x="41" y="44"/>
                  </a:moveTo>
                  <a:cubicBezTo>
                    <a:pt x="39" y="40"/>
                    <a:pt x="39" y="36"/>
                    <a:pt x="41" y="32"/>
                  </a:cubicBezTo>
                  <a:cubicBezTo>
                    <a:pt x="43" y="28"/>
                    <a:pt x="46" y="25"/>
                    <a:pt x="50" y="23"/>
                  </a:cubicBezTo>
                  <a:cubicBezTo>
                    <a:pt x="57" y="20"/>
                    <a:pt x="57" y="20"/>
                    <a:pt x="57" y="20"/>
                  </a:cubicBezTo>
                  <a:cubicBezTo>
                    <a:pt x="58" y="0"/>
                    <a:pt x="58" y="0"/>
                    <a:pt x="58" y="0"/>
                  </a:cubicBezTo>
                  <a:cubicBezTo>
                    <a:pt x="2" y="18"/>
                    <a:pt x="2" y="18"/>
                    <a:pt x="2" y="18"/>
                  </a:cubicBezTo>
                  <a:cubicBezTo>
                    <a:pt x="0" y="84"/>
                    <a:pt x="0" y="84"/>
                    <a:pt x="0" y="84"/>
                  </a:cubicBezTo>
                  <a:cubicBezTo>
                    <a:pt x="53" y="66"/>
                    <a:pt x="53" y="66"/>
                    <a:pt x="53" y="66"/>
                  </a:cubicBezTo>
                  <a:cubicBezTo>
                    <a:pt x="54" y="53"/>
                    <a:pt x="54" y="53"/>
                    <a:pt x="54" y="53"/>
                  </a:cubicBezTo>
                  <a:cubicBezTo>
                    <a:pt x="48" y="52"/>
                    <a:pt x="43" y="49"/>
                    <a:pt x="41"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sp>
          <p:nvSpPr>
            <p:cNvPr id="79" name="淘宝店chenying0907出品 195"/>
            <p:cNvSpPr>
              <a:spLocks/>
            </p:cNvSpPr>
            <p:nvPr/>
          </p:nvSpPr>
          <p:spPr bwMode="auto">
            <a:xfrm>
              <a:off x="2487" y="2496"/>
              <a:ext cx="84" cy="93"/>
            </a:xfrm>
            <a:custGeom>
              <a:avLst/>
              <a:gdLst>
                <a:gd name="T0" fmla="*/ 33 w 35"/>
                <a:gd name="T1" fmla="*/ 18 h 39"/>
                <a:gd name="T2" fmla="*/ 17 w 35"/>
                <a:gd name="T3" fmla="*/ 0 h 39"/>
                <a:gd name="T4" fmla="*/ 16 w 35"/>
                <a:gd name="T5" fmla="*/ 14 h 39"/>
                <a:gd name="T6" fmla="*/ 8 w 35"/>
                <a:gd name="T7" fmla="*/ 17 h 39"/>
                <a:gd name="T8" fmla="*/ 2 w 35"/>
                <a:gd name="T9" fmla="*/ 31 h 39"/>
                <a:gd name="T10" fmla="*/ 17 w 35"/>
                <a:gd name="T11" fmla="*/ 36 h 39"/>
                <a:gd name="T12" fmla="*/ 27 w 35"/>
                <a:gd name="T13" fmla="*/ 32 h 39"/>
                <a:gd name="T14" fmla="*/ 33 w 35"/>
                <a:gd name="T15" fmla="*/ 18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9">
                  <a:moveTo>
                    <a:pt x="33" y="18"/>
                  </a:moveTo>
                  <a:cubicBezTo>
                    <a:pt x="32" y="16"/>
                    <a:pt x="17" y="0"/>
                    <a:pt x="17" y="0"/>
                  </a:cubicBezTo>
                  <a:cubicBezTo>
                    <a:pt x="16" y="14"/>
                    <a:pt x="16" y="14"/>
                    <a:pt x="16" y="14"/>
                  </a:cubicBezTo>
                  <a:cubicBezTo>
                    <a:pt x="8" y="17"/>
                    <a:pt x="8" y="17"/>
                    <a:pt x="8" y="17"/>
                  </a:cubicBezTo>
                  <a:cubicBezTo>
                    <a:pt x="2" y="19"/>
                    <a:pt x="0" y="26"/>
                    <a:pt x="2" y="31"/>
                  </a:cubicBezTo>
                  <a:cubicBezTo>
                    <a:pt x="5" y="36"/>
                    <a:pt x="11" y="39"/>
                    <a:pt x="17" y="36"/>
                  </a:cubicBezTo>
                  <a:cubicBezTo>
                    <a:pt x="27" y="32"/>
                    <a:pt x="27" y="32"/>
                    <a:pt x="27" y="32"/>
                  </a:cubicBezTo>
                  <a:cubicBezTo>
                    <a:pt x="33" y="30"/>
                    <a:pt x="35" y="24"/>
                    <a:pt x="3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mj-ea"/>
                <a:ea typeface="+mj-ea"/>
              </a:endParaRPr>
            </a:p>
          </p:txBody>
        </p:sp>
      </p:grpSp>
      <p:sp>
        <p:nvSpPr>
          <p:cNvPr id="80" name="淘宝店chenying0907出品 113"/>
          <p:cNvSpPr txBox="1"/>
          <p:nvPr/>
        </p:nvSpPr>
        <p:spPr>
          <a:xfrm>
            <a:off x="5218084" y="3570159"/>
            <a:ext cx="1794431" cy="830754"/>
          </a:xfrm>
          <a:prstGeom prst="rect">
            <a:avLst/>
          </a:prstGeom>
          <a:noFill/>
        </p:spPr>
        <p:txBody>
          <a:bodyPr wrap="square" lIns="91422" tIns="45712" rIns="91422" bIns="45712" rtlCol="0">
            <a:spAutoFit/>
          </a:bodyPr>
          <a:lstStyle/>
          <a:p>
            <a:pPr algn="ctr"/>
            <a:r>
              <a:rPr lang="zh-CN" altLang="en-US" sz="2400" b="1" u="sng" dirty="0">
                <a:solidFill>
                  <a:schemeClr val="tx1">
                    <a:lumMod val="50000"/>
                    <a:lumOff val="50000"/>
                  </a:schemeClr>
                </a:solidFill>
                <a:latin typeface="+mj-ea"/>
                <a:ea typeface="+mj-ea"/>
              </a:rPr>
              <a:t>文字标题</a:t>
            </a:r>
            <a:endParaRPr lang="en-US" altLang="zh-CN" sz="2400" b="1" u="sng" dirty="0">
              <a:solidFill>
                <a:schemeClr val="tx1">
                  <a:lumMod val="50000"/>
                  <a:lumOff val="50000"/>
                </a:schemeClr>
              </a:solidFill>
              <a:latin typeface="+mj-ea"/>
              <a:ea typeface="+mj-ea"/>
            </a:endParaRPr>
          </a:p>
          <a:p>
            <a:pPr algn="ctr"/>
            <a:r>
              <a:rPr lang="zh-CN" altLang="en-US" sz="2400" b="1" u="sng" dirty="0">
                <a:solidFill>
                  <a:schemeClr val="tx1">
                    <a:lumMod val="50000"/>
                    <a:lumOff val="50000"/>
                  </a:schemeClr>
                </a:solidFill>
                <a:latin typeface="+mj-ea"/>
                <a:ea typeface="+mj-ea"/>
              </a:rPr>
              <a:t>内容</a:t>
            </a:r>
          </a:p>
        </p:txBody>
      </p:sp>
      <p:grpSp>
        <p:nvGrpSpPr>
          <p:cNvPr id="81" name="淘宝店chenying0907出品 80"/>
          <p:cNvGrpSpPr/>
          <p:nvPr/>
        </p:nvGrpSpPr>
        <p:grpSpPr>
          <a:xfrm>
            <a:off x="4175167" y="1927442"/>
            <a:ext cx="255929" cy="255962"/>
            <a:chOff x="2481663" y="2585803"/>
            <a:chExt cx="309714" cy="309714"/>
          </a:xfrm>
        </p:grpSpPr>
        <p:sp>
          <p:nvSpPr>
            <p:cNvPr id="82" name="淘宝店chenying0907出品 81"/>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3" name="淘宝店chenying0907出品 82"/>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84" name="淘宝店chenying0907出品 83"/>
          <p:cNvGrpSpPr/>
          <p:nvPr/>
        </p:nvGrpSpPr>
        <p:grpSpPr>
          <a:xfrm>
            <a:off x="2555949" y="1615246"/>
            <a:ext cx="1766954" cy="895554"/>
            <a:chOff x="4504186" y="3198627"/>
            <a:chExt cx="1767184" cy="895554"/>
          </a:xfrm>
        </p:grpSpPr>
        <p:sp>
          <p:nvSpPr>
            <p:cNvPr id="85" name="淘宝店chenying0907出品 118"/>
            <p:cNvSpPr txBox="1"/>
            <p:nvPr/>
          </p:nvSpPr>
          <p:spPr>
            <a:xfrm>
              <a:off x="4504186" y="3198627"/>
              <a:ext cx="1767184"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86" name="淘宝店chenying0907出品 119"/>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nvGrpSpPr>
          <p:cNvPr id="87" name="淘宝店chenying0907出品 86"/>
          <p:cNvGrpSpPr/>
          <p:nvPr/>
        </p:nvGrpSpPr>
        <p:grpSpPr>
          <a:xfrm>
            <a:off x="4175167" y="5068339"/>
            <a:ext cx="255929" cy="255962"/>
            <a:chOff x="2481663" y="2585803"/>
            <a:chExt cx="309714" cy="309714"/>
          </a:xfrm>
        </p:grpSpPr>
        <p:sp>
          <p:nvSpPr>
            <p:cNvPr id="88" name="淘宝店chenying0907出品 87"/>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89" name="淘宝店chenying0907出品 88"/>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0" name="淘宝店chenying0907出品 89"/>
          <p:cNvGrpSpPr/>
          <p:nvPr/>
        </p:nvGrpSpPr>
        <p:grpSpPr>
          <a:xfrm>
            <a:off x="2555950" y="4756143"/>
            <a:ext cx="1702715" cy="895554"/>
            <a:chOff x="4504186" y="3198627"/>
            <a:chExt cx="1702936" cy="895554"/>
          </a:xfrm>
        </p:grpSpPr>
        <p:sp>
          <p:nvSpPr>
            <p:cNvPr id="91" name="淘宝店chenying0907出品 124"/>
            <p:cNvSpPr txBox="1"/>
            <p:nvPr/>
          </p:nvSpPr>
          <p:spPr>
            <a:xfrm>
              <a:off x="4504186" y="3198627"/>
              <a:ext cx="1702936"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92" name="淘宝店chenying0907出品 125"/>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nvGrpSpPr>
          <p:cNvPr id="93" name="淘宝店chenying0907出品 92"/>
          <p:cNvGrpSpPr/>
          <p:nvPr/>
        </p:nvGrpSpPr>
        <p:grpSpPr>
          <a:xfrm>
            <a:off x="3241838" y="3502338"/>
            <a:ext cx="255929" cy="255962"/>
            <a:chOff x="2481663" y="2585803"/>
            <a:chExt cx="309714" cy="309714"/>
          </a:xfrm>
        </p:grpSpPr>
        <p:sp>
          <p:nvSpPr>
            <p:cNvPr id="94" name="淘宝店chenying0907出品 93"/>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5" name="淘宝店chenying0907出品 94"/>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96" name="淘宝店chenying0907出品 95"/>
          <p:cNvGrpSpPr/>
          <p:nvPr/>
        </p:nvGrpSpPr>
        <p:grpSpPr>
          <a:xfrm>
            <a:off x="1622623" y="3190144"/>
            <a:ext cx="1813855" cy="895554"/>
            <a:chOff x="4504185" y="3198627"/>
            <a:chExt cx="1814091" cy="895554"/>
          </a:xfrm>
        </p:grpSpPr>
        <p:sp>
          <p:nvSpPr>
            <p:cNvPr id="97" name="淘宝店chenying0907出品 130"/>
            <p:cNvSpPr txBox="1"/>
            <p:nvPr/>
          </p:nvSpPr>
          <p:spPr>
            <a:xfrm>
              <a:off x="4504185" y="3198627"/>
              <a:ext cx="1814091"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98" name="淘宝店chenying0907出品 131"/>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nvGrpSpPr>
          <p:cNvPr id="99" name="淘宝店chenying0907出品 98"/>
          <p:cNvGrpSpPr/>
          <p:nvPr/>
        </p:nvGrpSpPr>
        <p:grpSpPr>
          <a:xfrm>
            <a:off x="7705915" y="1927442"/>
            <a:ext cx="255929" cy="255962"/>
            <a:chOff x="2481663" y="2585803"/>
            <a:chExt cx="309714" cy="309714"/>
          </a:xfrm>
        </p:grpSpPr>
        <p:sp>
          <p:nvSpPr>
            <p:cNvPr id="100" name="淘宝店chenying0907出品 99"/>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1" name="淘宝店chenying0907出品 100"/>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2" name="淘宝店chenying0907出品 101"/>
          <p:cNvGrpSpPr/>
          <p:nvPr/>
        </p:nvGrpSpPr>
        <p:grpSpPr>
          <a:xfrm>
            <a:off x="7705915" y="5068339"/>
            <a:ext cx="255929" cy="255962"/>
            <a:chOff x="2481663" y="2585803"/>
            <a:chExt cx="309714" cy="309714"/>
          </a:xfrm>
        </p:grpSpPr>
        <p:sp>
          <p:nvSpPr>
            <p:cNvPr id="103" name="淘宝店chenying0907出品 102"/>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4" name="淘宝店chenying0907出品 103"/>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5" name="淘宝店chenying0907出品 104"/>
          <p:cNvGrpSpPr/>
          <p:nvPr/>
        </p:nvGrpSpPr>
        <p:grpSpPr>
          <a:xfrm>
            <a:off x="8629720" y="3502338"/>
            <a:ext cx="255929" cy="255962"/>
            <a:chOff x="2481663" y="2585803"/>
            <a:chExt cx="309714" cy="309714"/>
          </a:xfrm>
        </p:grpSpPr>
        <p:sp>
          <p:nvSpPr>
            <p:cNvPr id="106" name="淘宝店chenying0907出品 105"/>
            <p:cNvSpPr/>
            <p:nvPr/>
          </p:nvSpPr>
          <p:spPr>
            <a:xfrm>
              <a:off x="2481663" y="2585803"/>
              <a:ext cx="309714" cy="30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7" name="淘宝店chenying0907出品 106"/>
            <p:cNvSpPr/>
            <p:nvPr/>
          </p:nvSpPr>
          <p:spPr>
            <a:xfrm rot="5400000">
              <a:off x="2555832" y="2659973"/>
              <a:ext cx="161374" cy="161374"/>
            </a:xfrm>
            <a:custGeom>
              <a:avLst/>
              <a:gdLst>
                <a:gd name="connsiteX0" fmla="*/ 0 w 195263"/>
                <a:gd name="connsiteY0" fmla="*/ 125015 h 195262"/>
                <a:gd name="connsiteX1" fmla="*/ 0 w 195263"/>
                <a:gd name="connsiteY1" fmla="*/ 70246 h 195262"/>
                <a:gd name="connsiteX2" fmla="*/ 70247 w 195263"/>
                <a:gd name="connsiteY2" fmla="*/ 70246 h 195262"/>
                <a:gd name="connsiteX3" fmla="*/ 70247 w 195263"/>
                <a:gd name="connsiteY3" fmla="*/ 0 h 195262"/>
                <a:gd name="connsiteX4" fmla="*/ 125016 w 195263"/>
                <a:gd name="connsiteY4" fmla="*/ 0 h 195262"/>
                <a:gd name="connsiteX5" fmla="*/ 125016 w 195263"/>
                <a:gd name="connsiteY5" fmla="*/ 70246 h 195262"/>
                <a:gd name="connsiteX6" fmla="*/ 195263 w 195263"/>
                <a:gd name="connsiteY6" fmla="*/ 70246 h 195262"/>
                <a:gd name="connsiteX7" fmla="*/ 195263 w 195263"/>
                <a:gd name="connsiteY7" fmla="*/ 125015 h 195262"/>
                <a:gd name="connsiteX8" fmla="*/ 125016 w 195263"/>
                <a:gd name="connsiteY8" fmla="*/ 125015 h 195262"/>
                <a:gd name="connsiteX9" fmla="*/ 125016 w 195263"/>
                <a:gd name="connsiteY9" fmla="*/ 195262 h 195262"/>
                <a:gd name="connsiteX10" fmla="*/ 70247 w 195263"/>
                <a:gd name="connsiteY10" fmla="*/ 195262 h 195262"/>
                <a:gd name="connsiteX11" fmla="*/ 70247 w 195263"/>
                <a:gd name="connsiteY11" fmla="*/ 125015 h 19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5263" h="195262">
                  <a:moveTo>
                    <a:pt x="0" y="125015"/>
                  </a:moveTo>
                  <a:lnTo>
                    <a:pt x="0" y="70246"/>
                  </a:lnTo>
                  <a:lnTo>
                    <a:pt x="70247" y="70246"/>
                  </a:lnTo>
                  <a:lnTo>
                    <a:pt x="70247" y="0"/>
                  </a:lnTo>
                  <a:lnTo>
                    <a:pt x="125016" y="0"/>
                  </a:lnTo>
                  <a:lnTo>
                    <a:pt x="125016" y="70246"/>
                  </a:lnTo>
                  <a:lnTo>
                    <a:pt x="195263" y="70246"/>
                  </a:lnTo>
                  <a:lnTo>
                    <a:pt x="195263" y="125015"/>
                  </a:lnTo>
                  <a:lnTo>
                    <a:pt x="125016" y="125015"/>
                  </a:lnTo>
                  <a:lnTo>
                    <a:pt x="125016" y="195262"/>
                  </a:lnTo>
                  <a:lnTo>
                    <a:pt x="70247" y="195262"/>
                  </a:lnTo>
                  <a:lnTo>
                    <a:pt x="70247" y="125015"/>
                  </a:lnTo>
                  <a:close/>
                </a:path>
              </a:pathLst>
            </a:custGeom>
            <a:solidFill>
              <a:schemeClr val="bg1"/>
            </a:solidFill>
            <a:ln>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08" name="淘宝店chenying0907出品 107"/>
          <p:cNvGrpSpPr/>
          <p:nvPr/>
        </p:nvGrpSpPr>
        <p:grpSpPr>
          <a:xfrm>
            <a:off x="8011134" y="1615246"/>
            <a:ext cx="1746116" cy="895554"/>
            <a:chOff x="4504185" y="3198627"/>
            <a:chExt cx="1746343" cy="895554"/>
          </a:xfrm>
        </p:grpSpPr>
        <p:sp>
          <p:nvSpPr>
            <p:cNvPr id="109" name="淘宝店chenying0907出品 160"/>
            <p:cNvSpPr txBox="1"/>
            <p:nvPr/>
          </p:nvSpPr>
          <p:spPr>
            <a:xfrm>
              <a:off x="4504185" y="3198627"/>
              <a:ext cx="1746343"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110" name="淘宝店chenying0907出品 161"/>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nvGrpSpPr>
          <p:cNvPr id="111" name="淘宝店chenying0907出品 110"/>
          <p:cNvGrpSpPr/>
          <p:nvPr/>
        </p:nvGrpSpPr>
        <p:grpSpPr>
          <a:xfrm>
            <a:off x="8930097" y="3190144"/>
            <a:ext cx="1772221" cy="895554"/>
            <a:chOff x="4504186" y="3198627"/>
            <a:chExt cx="1772452" cy="895554"/>
          </a:xfrm>
        </p:grpSpPr>
        <p:sp>
          <p:nvSpPr>
            <p:cNvPr id="112" name="淘宝店chenying0907出品 163"/>
            <p:cNvSpPr txBox="1"/>
            <p:nvPr/>
          </p:nvSpPr>
          <p:spPr>
            <a:xfrm>
              <a:off x="4504186" y="3198627"/>
              <a:ext cx="1772452"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113" name="淘宝店chenying0907出品 164"/>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nvGrpSpPr>
          <p:cNvPr id="114" name="淘宝店chenying0907出品 113"/>
          <p:cNvGrpSpPr/>
          <p:nvPr/>
        </p:nvGrpSpPr>
        <p:grpSpPr>
          <a:xfrm>
            <a:off x="7999917" y="4756143"/>
            <a:ext cx="1757333" cy="895554"/>
            <a:chOff x="4504186" y="3198627"/>
            <a:chExt cx="1757561" cy="895554"/>
          </a:xfrm>
        </p:grpSpPr>
        <p:sp>
          <p:nvSpPr>
            <p:cNvPr id="115" name="淘宝店chenying0907出品 166"/>
            <p:cNvSpPr txBox="1"/>
            <p:nvPr/>
          </p:nvSpPr>
          <p:spPr>
            <a:xfrm>
              <a:off x="4504186" y="3198627"/>
              <a:ext cx="1757561" cy="369332"/>
            </a:xfrm>
            <a:prstGeom prst="rect">
              <a:avLst/>
            </a:prstGeom>
            <a:noFill/>
          </p:spPr>
          <p:txBody>
            <a:bodyPr wrap="square" rtlCol="0">
              <a:spAutoFit/>
            </a:bodyPr>
            <a:lstStyle/>
            <a:p>
              <a:r>
                <a:rPr lang="zh-CN" altLang="en-US" dirty="0">
                  <a:solidFill>
                    <a:schemeClr val="tx1">
                      <a:lumMod val="75000"/>
                      <a:lumOff val="25000"/>
                    </a:schemeClr>
                  </a:solidFill>
                  <a:latin typeface="+mj-ea"/>
                  <a:ea typeface="+mj-ea"/>
                </a:rPr>
                <a:t>在此添加标题</a:t>
              </a:r>
            </a:p>
          </p:txBody>
        </p:sp>
        <p:sp>
          <p:nvSpPr>
            <p:cNvPr id="116" name="淘宝店chenying0907出品 167"/>
            <p:cNvSpPr txBox="1"/>
            <p:nvPr/>
          </p:nvSpPr>
          <p:spPr>
            <a:xfrm>
              <a:off x="4508948" y="3478818"/>
              <a:ext cx="1537469" cy="6153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nvGrpSpPr>
          <p:cNvPr id="2" name="淘宝店chenying0907出品 1"/>
          <p:cNvGrpSpPr/>
          <p:nvPr/>
        </p:nvGrpSpPr>
        <p:grpSpPr>
          <a:xfrm>
            <a:off x="4599266" y="1488905"/>
            <a:ext cx="1127411" cy="1133036"/>
            <a:chOff x="3450497" y="1117023"/>
            <a:chExt cx="845815" cy="850039"/>
          </a:xfrm>
        </p:grpSpPr>
        <p:grpSp>
          <p:nvGrpSpPr>
            <p:cNvPr id="64" name="淘宝店chenying0907出品 63"/>
            <p:cNvGrpSpPr/>
            <p:nvPr/>
          </p:nvGrpSpPr>
          <p:grpSpPr>
            <a:xfrm>
              <a:off x="3450497" y="1117023"/>
              <a:ext cx="845815" cy="850039"/>
              <a:chOff x="5413827" y="2743515"/>
              <a:chExt cx="1364344" cy="1370972"/>
            </a:xfrm>
          </p:grpSpPr>
          <p:sp>
            <p:nvSpPr>
              <p:cNvPr id="65" name="淘宝店chenying0907出品 64"/>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6" name="淘宝店chenying0907出品 65"/>
              <p:cNvSpPr/>
              <p:nvPr/>
            </p:nvSpPr>
            <p:spPr>
              <a:xfrm>
                <a:off x="5624512"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A86400">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7" name="淘宝店chenying0907出品 66"/>
              <p:cNvSpPr/>
              <p:nvPr/>
            </p:nvSpPr>
            <p:spPr>
              <a:xfrm>
                <a:off x="5761338" y="3013184"/>
                <a:ext cx="674085" cy="488735"/>
              </a:xfrm>
              <a:prstGeom prst="ellipse">
                <a:avLst/>
              </a:prstGeom>
              <a:gradFill>
                <a:gsLst>
                  <a:gs pos="0">
                    <a:schemeClr val="bg1">
                      <a:alpha val="80000"/>
                    </a:schemeClr>
                  </a:gs>
                  <a:gs pos="100000">
                    <a:srgbClr val="FFB850">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17" name="Group 909"/>
            <p:cNvGrpSpPr>
              <a:grpSpLocks noChangeAspect="1"/>
            </p:cNvGrpSpPr>
            <p:nvPr/>
          </p:nvGrpSpPr>
          <p:grpSpPr bwMode="auto">
            <a:xfrm>
              <a:off x="3748242" y="1416567"/>
              <a:ext cx="265296" cy="226283"/>
              <a:chOff x="6090" y="1175"/>
              <a:chExt cx="265" cy="226"/>
            </a:xfrm>
            <a:solidFill>
              <a:schemeClr val="bg1"/>
            </a:solidFill>
            <a:effectLst/>
          </p:grpSpPr>
          <p:sp>
            <p:nvSpPr>
              <p:cNvPr id="118" name="淘宝店chenying0907出品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j-ea"/>
                  <a:ea typeface="+mj-ea"/>
                </a:endParaRPr>
              </a:p>
            </p:txBody>
          </p:sp>
          <p:sp>
            <p:nvSpPr>
              <p:cNvPr id="119" name="淘宝店chenying0907出品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j-ea"/>
                  <a:ea typeface="+mj-ea"/>
                </a:endParaRPr>
              </a:p>
            </p:txBody>
          </p:sp>
          <p:sp>
            <p:nvSpPr>
              <p:cNvPr id="120" name="淘宝店chenying0907出品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j-ea"/>
                  <a:ea typeface="+mj-ea"/>
                </a:endParaRPr>
              </a:p>
            </p:txBody>
          </p:sp>
          <p:sp>
            <p:nvSpPr>
              <p:cNvPr id="121" name="淘宝店chenying0907出品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mj-ea"/>
                  <a:ea typeface="+mj-ea"/>
                </a:endParaRPr>
              </a:p>
            </p:txBody>
          </p:sp>
        </p:grpSp>
      </p:grpSp>
      <p:grpSp>
        <p:nvGrpSpPr>
          <p:cNvPr id="4" name="淘宝店chenying0907出品 3"/>
          <p:cNvGrpSpPr/>
          <p:nvPr/>
        </p:nvGrpSpPr>
        <p:grpSpPr>
          <a:xfrm>
            <a:off x="3691334" y="3061694"/>
            <a:ext cx="1127411" cy="1133036"/>
            <a:chOff x="2769341" y="2296979"/>
            <a:chExt cx="845815" cy="850039"/>
          </a:xfrm>
        </p:grpSpPr>
        <p:grpSp>
          <p:nvGrpSpPr>
            <p:cNvPr id="60" name="淘宝店chenying0907出品 59"/>
            <p:cNvGrpSpPr/>
            <p:nvPr/>
          </p:nvGrpSpPr>
          <p:grpSpPr>
            <a:xfrm>
              <a:off x="2769341" y="2296979"/>
              <a:ext cx="845815" cy="850039"/>
              <a:chOff x="5413827" y="2743515"/>
              <a:chExt cx="1364344" cy="1370972"/>
            </a:xfrm>
          </p:grpSpPr>
          <p:sp>
            <p:nvSpPr>
              <p:cNvPr id="61" name="淘宝店chenying0907出品 60"/>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2" name="淘宝店chenying0907出品 61"/>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B31D1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63" name="淘宝店chenying0907出品 62"/>
              <p:cNvSpPr/>
              <p:nvPr/>
            </p:nvSpPr>
            <p:spPr>
              <a:xfrm>
                <a:off x="5761338" y="3013184"/>
                <a:ext cx="674085" cy="488735"/>
              </a:xfrm>
              <a:prstGeom prst="ellipse">
                <a:avLst/>
              </a:prstGeom>
              <a:gradFill>
                <a:gsLst>
                  <a:gs pos="0">
                    <a:schemeClr val="bg1">
                      <a:alpha val="80000"/>
                    </a:schemeClr>
                  </a:gs>
                  <a:gs pos="100000">
                    <a:srgbClr val="E87071">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22" name="淘宝店chenying0907出品 19"/>
            <p:cNvSpPr>
              <a:spLocks/>
            </p:cNvSpPr>
            <p:nvPr/>
          </p:nvSpPr>
          <p:spPr bwMode="auto">
            <a:xfrm>
              <a:off x="3116323" y="2563963"/>
              <a:ext cx="157293" cy="307906"/>
            </a:xfrm>
            <a:custGeom>
              <a:avLst/>
              <a:gdLst>
                <a:gd name="T0" fmla="*/ 38 w 96"/>
                <a:gd name="T1" fmla="*/ 191 h 191"/>
                <a:gd name="T2" fmla="*/ 38 w 96"/>
                <a:gd name="T3" fmla="*/ 168 h 191"/>
                <a:gd name="T4" fmla="*/ 0 w 96"/>
                <a:gd name="T5" fmla="*/ 158 h 191"/>
                <a:gd name="T6" fmla="*/ 6 w 96"/>
                <a:gd name="T7" fmla="*/ 136 h 191"/>
                <a:gd name="T8" fmla="*/ 43 w 96"/>
                <a:gd name="T9" fmla="*/ 146 h 191"/>
                <a:gd name="T10" fmla="*/ 67 w 96"/>
                <a:gd name="T11" fmla="*/ 128 h 191"/>
                <a:gd name="T12" fmla="*/ 42 w 96"/>
                <a:gd name="T13" fmla="*/ 104 h 191"/>
                <a:gd name="T14" fmla="*/ 2 w 96"/>
                <a:gd name="T15" fmla="*/ 63 h 191"/>
                <a:gd name="T16" fmla="*/ 39 w 96"/>
                <a:gd name="T17" fmla="*/ 23 h 191"/>
                <a:gd name="T18" fmla="*/ 39 w 96"/>
                <a:gd name="T19" fmla="*/ 0 h 191"/>
                <a:gd name="T20" fmla="*/ 58 w 96"/>
                <a:gd name="T21" fmla="*/ 0 h 191"/>
                <a:gd name="T22" fmla="*/ 58 w 96"/>
                <a:gd name="T23" fmla="*/ 22 h 191"/>
                <a:gd name="T24" fmla="*/ 90 w 96"/>
                <a:gd name="T25" fmla="*/ 30 h 191"/>
                <a:gd name="T26" fmla="*/ 84 w 96"/>
                <a:gd name="T27" fmla="*/ 51 h 191"/>
                <a:gd name="T28" fmla="*/ 52 w 96"/>
                <a:gd name="T29" fmla="*/ 43 h 191"/>
                <a:gd name="T30" fmla="*/ 30 w 96"/>
                <a:gd name="T31" fmla="*/ 59 h 191"/>
                <a:gd name="T32" fmla="*/ 59 w 96"/>
                <a:gd name="T33" fmla="*/ 82 h 191"/>
                <a:gd name="T34" fmla="*/ 96 w 96"/>
                <a:gd name="T35" fmla="*/ 125 h 191"/>
                <a:gd name="T36" fmla="*/ 57 w 96"/>
                <a:gd name="T37" fmla="*/ 167 h 191"/>
                <a:gd name="T38" fmla="*/ 57 w 96"/>
                <a:gd name="T39" fmla="*/ 191 h 191"/>
                <a:gd name="T40" fmla="*/ 38 w 96"/>
                <a:gd name="T41"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91">
                  <a:moveTo>
                    <a:pt x="38" y="191"/>
                  </a:moveTo>
                  <a:cubicBezTo>
                    <a:pt x="38" y="168"/>
                    <a:pt x="38" y="168"/>
                    <a:pt x="38" y="168"/>
                  </a:cubicBezTo>
                  <a:cubicBezTo>
                    <a:pt x="23" y="168"/>
                    <a:pt x="9" y="163"/>
                    <a:pt x="0" y="158"/>
                  </a:cubicBezTo>
                  <a:cubicBezTo>
                    <a:pt x="6" y="136"/>
                    <a:pt x="6" y="136"/>
                    <a:pt x="6" y="136"/>
                  </a:cubicBezTo>
                  <a:cubicBezTo>
                    <a:pt x="16" y="141"/>
                    <a:pt x="29" y="146"/>
                    <a:pt x="43" y="146"/>
                  </a:cubicBezTo>
                  <a:cubicBezTo>
                    <a:pt x="57" y="146"/>
                    <a:pt x="67" y="139"/>
                    <a:pt x="67" y="128"/>
                  </a:cubicBezTo>
                  <a:cubicBezTo>
                    <a:pt x="67" y="117"/>
                    <a:pt x="59" y="111"/>
                    <a:pt x="42" y="104"/>
                  </a:cubicBezTo>
                  <a:cubicBezTo>
                    <a:pt x="18" y="95"/>
                    <a:pt x="2" y="84"/>
                    <a:pt x="2" y="63"/>
                  </a:cubicBezTo>
                  <a:cubicBezTo>
                    <a:pt x="2" y="43"/>
                    <a:pt x="16" y="27"/>
                    <a:pt x="39" y="23"/>
                  </a:cubicBezTo>
                  <a:cubicBezTo>
                    <a:pt x="39" y="0"/>
                    <a:pt x="39" y="0"/>
                    <a:pt x="39" y="0"/>
                  </a:cubicBezTo>
                  <a:cubicBezTo>
                    <a:pt x="58" y="0"/>
                    <a:pt x="58" y="0"/>
                    <a:pt x="58" y="0"/>
                  </a:cubicBezTo>
                  <a:cubicBezTo>
                    <a:pt x="58" y="22"/>
                    <a:pt x="58" y="22"/>
                    <a:pt x="58" y="22"/>
                  </a:cubicBezTo>
                  <a:cubicBezTo>
                    <a:pt x="73" y="22"/>
                    <a:pt x="83" y="26"/>
                    <a:pt x="90" y="30"/>
                  </a:cubicBezTo>
                  <a:cubicBezTo>
                    <a:pt x="84" y="51"/>
                    <a:pt x="84" y="51"/>
                    <a:pt x="84" y="51"/>
                  </a:cubicBezTo>
                  <a:cubicBezTo>
                    <a:pt x="79" y="49"/>
                    <a:pt x="68" y="43"/>
                    <a:pt x="52" y="43"/>
                  </a:cubicBezTo>
                  <a:cubicBezTo>
                    <a:pt x="36" y="43"/>
                    <a:pt x="30" y="52"/>
                    <a:pt x="30" y="59"/>
                  </a:cubicBezTo>
                  <a:cubicBezTo>
                    <a:pt x="30" y="69"/>
                    <a:pt x="39" y="74"/>
                    <a:pt x="59" y="82"/>
                  </a:cubicBezTo>
                  <a:cubicBezTo>
                    <a:pt x="85" y="92"/>
                    <a:pt x="96" y="105"/>
                    <a:pt x="96" y="125"/>
                  </a:cubicBezTo>
                  <a:cubicBezTo>
                    <a:pt x="96" y="145"/>
                    <a:pt x="83" y="162"/>
                    <a:pt x="57" y="167"/>
                  </a:cubicBezTo>
                  <a:cubicBezTo>
                    <a:pt x="57" y="191"/>
                    <a:pt x="57" y="191"/>
                    <a:pt x="57" y="191"/>
                  </a:cubicBezTo>
                  <a:lnTo>
                    <a:pt x="38" y="191"/>
                  </a:lnTo>
                  <a:close/>
                </a:path>
              </a:pathLst>
            </a:custGeom>
            <a:solidFill>
              <a:schemeClr val="bg1"/>
            </a:solidFill>
            <a:ln>
              <a:noFill/>
            </a:ln>
            <a:effectLst/>
          </p:spPr>
          <p:txBody>
            <a:bodyPr vert="horz" wrap="square" lIns="68589" tIns="34295" rIns="68589" bIns="34295" numCol="1" anchor="t" anchorCtr="0" compatLnSpc="1">
              <a:prstTxWarp prst="textNoShape">
                <a:avLst/>
              </a:prstTxWarp>
            </a:bodyPr>
            <a:lstStyle/>
            <a:p>
              <a:endParaRPr lang="zh-CN" altLang="en-US">
                <a:latin typeface="+mj-ea"/>
                <a:ea typeface="+mj-ea"/>
              </a:endParaRPr>
            </a:p>
          </p:txBody>
        </p:sp>
      </p:grpSp>
      <p:grpSp>
        <p:nvGrpSpPr>
          <p:cNvPr id="7" name="淘宝店chenying0907出品 6"/>
          <p:cNvGrpSpPr/>
          <p:nvPr/>
        </p:nvGrpSpPr>
        <p:grpSpPr>
          <a:xfrm>
            <a:off x="4599266" y="4634483"/>
            <a:ext cx="1127411" cy="1133036"/>
            <a:chOff x="3450497" y="3476935"/>
            <a:chExt cx="845815" cy="850039"/>
          </a:xfrm>
        </p:grpSpPr>
        <p:grpSp>
          <p:nvGrpSpPr>
            <p:cNvPr id="56" name="淘宝店chenying0907出品 55"/>
            <p:cNvGrpSpPr/>
            <p:nvPr/>
          </p:nvGrpSpPr>
          <p:grpSpPr>
            <a:xfrm>
              <a:off x="3450497" y="3476935"/>
              <a:ext cx="845815" cy="850039"/>
              <a:chOff x="5413827" y="2743515"/>
              <a:chExt cx="1364344" cy="1370972"/>
            </a:xfrm>
          </p:grpSpPr>
          <p:sp>
            <p:nvSpPr>
              <p:cNvPr id="57" name="淘宝店chenying0907出品 56"/>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8" name="淘宝店chenying0907出品 57"/>
              <p:cNvSpPr/>
              <p:nvPr/>
            </p:nvSpPr>
            <p:spPr>
              <a:xfrm>
                <a:off x="5624512"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00705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9" name="淘宝店chenying0907出品 58"/>
              <p:cNvSpPr/>
              <p:nvPr/>
            </p:nvSpPr>
            <p:spPr>
              <a:xfrm>
                <a:off x="5761338" y="3013184"/>
                <a:ext cx="674085" cy="488735"/>
              </a:xfrm>
              <a:prstGeom prst="ellipse">
                <a:avLst/>
              </a:prstGeom>
              <a:gradFill>
                <a:gsLst>
                  <a:gs pos="0">
                    <a:schemeClr val="bg1">
                      <a:alpha val="80000"/>
                    </a:schemeClr>
                  </a:gs>
                  <a:gs pos="100000">
                    <a:srgbClr val="00AF92">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3" name="Group 22"/>
            <p:cNvGrpSpPr>
              <a:grpSpLocks noChangeAspect="1"/>
            </p:cNvGrpSpPr>
            <p:nvPr/>
          </p:nvGrpSpPr>
          <p:grpSpPr bwMode="auto">
            <a:xfrm>
              <a:off x="3757005" y="3782223"/>
              <a:ext cx="247767" cy="247801"/>
              <a:chOff x="3617" y="1935"/>
              <a:chExt cx="446" cy="446"/>
            </a:xfrm>
            <a:solidFill>
              <a:schemeClr val="bg1"/>
            </a:solidFill>
            <a:effectLst/>
          </p:grpSpPr>
          <p:sp>
            <p:nvSpPr>
              <p:cNvPr id="124" name="淘宝店chenying0907出品 23"/>
              <p:cNvSpPr>
                <a:spLocks noEditPoints="1"/>
              </p:cNvSpPr>
              <p:nvPr/>
            </p:nvSpPr>
            <p:spPr bwMode="auto">
              <a:xfrm>
                <a:off x="3617" y="1935"/>
                <a:ext cx="446" cy="446"/>
              </a:xfrm>
              <a:custGeom>
                <a:avLst/>
                <a:gdLst>
                  <a:gd name="T0" fmla="*/ 93 w 186"/>
                  <a:gd name="T1" fmla="*/ 0 h 186"/>
                  <a:gd name="T2" fmla="*/ 0 w 186"/>
                  <a:gd name="T3" fmla="*/ 93 h 186"/>
                  <a:gd name="T4" fmla="*/ 93 w 186"/>
                  <a:gd name="T5" fmla="*/ 186 h 186"/>
                  <a:gd name="T6" fmla="*/ 186 w 186"/>
                  <a:gd name="T7" fmla="*/ 93 h 186"/>
                  <a:gd name="T8" fmla="*/ 93 w 186"/>
                  <a:gd name="T9" fmla="*/ 0 h 186"/>
                  <a:gd name="T10" fmla="*/ 93 w 186"/>
                  <a:gd name="T11" fmla="*/ 169 h 186"/>
                  <a:gd name="T12" fmla="*/ 18 w 186"/>
                  <a:gd name="T13" fmla="*/ 93 h 186"/>
                  <a:gd name="T14" fmla="*/ 93 w 186"/>
                  <a:gd name="T15" fmla="*/ 18 h 186"/>
                  <a:gd name="T16" fmla="*/ 169 w 186"/>
                  <a:gd name="T17" fmla="*/ 93 h 186"/>
                  <a:gd name="T18" fmla="*/ 93 w 186"/>
                  <a:gd name="T19" fmla="*/ 16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86">
                    <a:moveTo>
                      <a:pt x="93" y="0"/>
                    </a:moveTo>
                    <a:cubicBezTo>
                      <a:pt x="42" y="0"/>
                      <a:pt x="0" y="42"/>
                      <a:pt x="0" y="93"/>
                    </a:cubicBezTo>
                    <a:cubicBezTo>
                      <a:pt x="0" y="145"/>
                      <a:pt x="42" y="186"/>
                      <a:pt x="93" y="186"/>
                    </a:cubicBezTo>
                    <a:cubicBezTo>
                      <a:pt x="144" y="186"/>
                      <a:pt x="186" y="145"/>
                      <a:pt x="186" y="93"/>
                    </a:cubicBezTo>
                    <a:cubicBezTo>
                      <a:pt x="186" y="42"/>
                      <a:pt x="144" y="0"/>
                      <a:pt x="93" y="0"/>
                    </a:cubicBezTo>
                    <a:close/>
                    <a:moveTo>
                      <a:pt x="93" y="169"/>
                    </a:moveTo>
                    <a:cubicBezTo>
                      <a:pt x="52" y="169"/>
                      <a:pt x="18" y="135"/>
                      <a:pt x="18" y="93"/>
                    </a:cubicBezTo>
                    <a:cubicBezTo>
                      <a:pt x="18" y="52"/>
                      <a:pt x="52" y="18"/>
                      <a:pt x="93" y="18"/>
                    </a:cubicBezTo>
                    <a:cubicBezTo>
                      <a:pt x="135" y="18"/>
                      <a:pt x="169" y="52"/>
                      <a:pt x="169" y="93"/>
                    </a:cubicBezTo>
                    <a:cubicBezTo>
                      <a:pt x="169" y="135"/>
                      <a:pt x="135" y="169"/>
                      <a:pt x="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25" name="淘宝店chenying0907出品 24"/>
              <p:cNvSpPr>
                <a:spLocks/>
              </p:cNvSpPr>
              <p:nvPr/>
            </p:nvSpPr>
            <p:spPr bwMode="auto">
              <a:xfrm>
                <a:off x="3823" y="1990"/>
                <a:ext cx="175" cy="184"/>
              </a:xfrm>
              <a:custGeom>
                <a:avLst/>
                <a:gdLst>
                  <a:gd name="T0" fmla="*/ 34 w 175"/>
                  <a:gd name="T1" fmla="*/ 151 h 184"/>
                  <a:gd name="T2" fmla="*/ 34 w 175"/>
                  <a:gd name="T3" fmla="*/ 0 h 184"/>
                  <a:gd name="T4" fmla="*/ 0 w 175"/>
                  <a:gd name="T5" fmla="*/ 0 h 184"/>
                  <a:gd name="T6" fmla="*/ 0 w 175"/>
                  <a:gd name="T7" fmla="*/ 184 h 184"/>
                  <a:gd name="T8" fmla="*/ 22 w 175"/>
                  <a:gd name="T9" fmla="*/ 184 h 184"/>
                  <a:gd name="T10" fmla="*/ 34 w 175"/>
                  <a:gd name="T11" fmla="*/ 184 h 184"/>
                  <a:gd name="T12" fmla="*/ 175 w 175"/>
                  <a:gd name="T13" fmla="*/ 184 h 184"/>
                  <a:gd name="T14" fmla="*/ 175 w 175"/>
                  <a:gd name="T15" fmla="*/ 151 h 184"/>
                  <a:gd name="T16" fmla="*/ 34 w 175"/>
                  <a:gd name="T17" fmla="*/ 15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184">
                    <a:moveTo>
                      <a:pt x="34" y="151"/>
                    </a:moveTo>
                    <a:lnTo>
                      <a:pt x="34" y="0"/>
                    </a:lnTo>
                    <a:lnTo>
                      <a:pt x="0" y="0"/>
                    </a:lnTo>
                    <a:lnTo>
                      <a:pt x="0" y="184"/>
                    </a:lnTo>
                    <a:lnTo>
                      <a:pt x="22" y="184"/>
                    </a:lnTo>
                    <a:lnTo>
                      <a:pt x="34" y="184"/>
                    </a:lnTo>
                    <a:lnTo>
                      <a:pt x="175" y="184"/>
                    </a:lnTo>
                    <a:lnTo>
                      <a:pt x="175" y="151"/>
                    </a:lnTo>
                    <a:lnTo>
                      <a:pt x="34"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grpSp>
      <p:grpSp>
        <p:nvGrpSpPr>
          <p:cNvPr id="3" name="淘宝店chenying0907出品 2"/>
          <p:cNvGrpSpPr/>
          <p:nvPr/>
        </p:nvGrpSpPr>
        <p:grpSpPr>
          <a:xfrm>
            <a:off x="6415128" y="1488905"/>
            <a:ext cx="1127411" cy="1133036"/>
            <a:chOff x="4812808" y="1117023"/>
            <a:chExt cx="845815" cy="850039"/>
          </a:xfrm>
        </p:grpSpPr>
        <p:grpSp>
          <p:nvGrpSpPr>
            <p:cNvPr id="68" name="淘宝店chenying0907出品 67"/>
            <p:cNvGrpSpPr/>
            <p:nvPr/>
          </p:nvGrpSpPr>
          <p:grpSpPr>
            <a:xfrm>
              <a:off x="4812808" y="1117023"/>
              <a:ext cx="845815" cy="850039"/>
              <a:chOff x="5413827" y="2743515"/>
              <a:chExt cx="1364344" cy="1370972"/>
            </a:xfrm>
          </p:grpSpPr>
          <p:sp>
            <p:nvSpPr>
              <p:cNvPr id="69" name="淘宝店chenying0907出品 68"/>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0" name="淘宝店chenying0907出品 69"/>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017581">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71" name="淘宝店chenying0907出品 70"/>
              <p:cNvSpPr/>
              <p:nvPr/>
            </p:nvSpPr>
            <p:spPr>
              <a:xfrm>
                <a:off x="5761338" y="3013184"/>
                <a:ext cx="674085" cy="488735"/>
              </a:xfrm>
              <a:prstGeom prst="ellipse">
                <a:avLst/>
              </a:prstGeom>
              <a:gradFill>
                <a:gsLst>
                  <a:gs pos="0">
                    <a:schemeClr val="bg1">
                      <a:alpha val="80000"/>
                    </a:schemeClr>
                  </a:gs>
                  <a:gs pos="100000">
                    <a:srgbClr val="01ACBE">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26" name="淘宝店chenying0907出品 28"/>
            <p:cNvSpPr>
              <a:spLocks noEditPoints="1"/>
            </p:cNvSpPr>
            <p:nvPr/>
          </p:nvSpPr>
          <p:spPr bwMode="auto">
            <a:xfrm>
              <a:off x="5106372" y="1411142"/>
              <a:ext cx="292711" cy="237133"/>
            </a:xfrm>
            <a:custGeom>
              <a:avLst/>
              <a:gdLst>
                <a:gd name="T0" fmla="*/ 114 w 200"/>
                <a:gd name="T1" fmla="*/ 17 h 161"/>
                <a:gd name="T2" fmla="*/ 18 w 200"/>
                <a:gd name="T3" fmla="*/ 50 h 161"/>
                <a:gd name="T4" fmla="*/ 51 w 200"/>
                <a:gd name="T5" fmla="*/ 146 h 161"/>
                <a:gd name="T6" fmla="*/ 138 w 200"/>
                <a:gd name="T7" fmla="*/ 127 h 161"/>
                <a:gd name="T8" fmla="*/ 186 w 200"/>
                <a:gd name="T9" fmla="*/ 150 h 161"/>
                <a:gd name="T10" fmla="*/ 200 w 200"/>
                <a:gd name="T11" fmla="*/ 122 h 161"/>
                <a:gd name="T12" fmla="*/ 152 w 200"/>
                <a:gd name="T13" fmla="*/ 98 h 161"/>
                <a:gd name="T14" fmla="*/ 114 w 200"/>
                <a:gd name="T15" fmla="*/ 17 h 161"/>
                <a:gd name="T16" fmla="*/ 127 w 200"/>
                <a:gd name="T17" fmla="*/ 103 h 161"/>
                <a:gd name="T18" fmla="*/ 61 w 200"/>
                <a:gd name="T19" fmla="*/ 126 h 161"/>
                <a:gd name="T20" fmla="*/ 38 w 200"/>
                <a:gd name="T21" fmla="*/ 60 h 161"/>
                <a:gd name="T22" fmla="*/ 104 w 200"/>
                <a:gd name="T23" fmla="*/ 37 h 161"/>
                <a:gd name="T24" fmla="*/ 127 w 200"/>
                <a:gd name="T25" fmla="*/ 10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0" h="161">
                  <a:moveTo>
                    <a:pt x="114" y="17"/>
                  </a:moveTo>
                  <a:cubicBezTo>
                    <a:pt x="78" y="0"/>
                    <a:pt x="35" y="15"/>
                    <a:pt x="18" y="50"/>
                  </a:cubicBezTo>
                  <a:cubicBezTo>
                    <a:pt x="0" y="86"/>
                    <a:pt x="15" y="129"/>
                    <a:pt x="51" y="146"/>
                  </a:cubicBezTo>
                  <a:cubicBezTo>
                    <a:pt x="81" y="161"/>
                    <a:pt x="118" y="152"/>
                    <a:pt x="138" y="127"/>
                  </a:cubicBezTo>
                  <a:cubicBezTo>
                    <a:pt x="186" y="150"/>
                    <a:pt x="186" y="150"/>
                    <a:pt x="186" y="150"/>
                  </a:cubicBezTo>
                  <a:cubicBezTo>
                    <a:pt x="200" y="122"/>
                    <a:pt x="200" y="122"/>
                    <a:pt x="200" y="122"/>
                  </a:cubicBezTo>
                  <a:cubicBezTo>
                    <a:pt x="152" y="98"/>
                    <a:pt x="152" y="98"/>
                    <a:pt x="152" y="98"/>
                  </a:cubicBezTo>
                  <a:cubicBezTo>
                    <a:pt x="160" y="66"/>
                    <a:pt x="145" y="32"/>
                    <a:pt x="114" y="17"/>
                  </a:cubicBezTo>
                  <a:close/>
                  <a:moveTo>
                    <a:pt x="127" y="103"/>
                  </a:moveTo>
                  <a:cubicBezTo>
                    <a:pt x="115" y="128"/>
                    <a:pt x="85" y="138"/>
                    <a:pt x="61" y="126"/>
                  </a:cubicBezTo>
                  <a:cubicBezTo>
                    <a:pt x="36" y="114"/>
                    <a:pt x="26" y="84"/>
                    <a:pt x="38" y="60"/>
                  </a:cubicBezTo>
                  <a:cubicBezTo>
                    <a:pt x="50" y="35"/>
                    <a:pt x="80" y="25"/>
                    <a:pt x="104" y="37"/>
                  </a:cubicBezTo>
                  <a:cubicBezTo>
                    <a:pt x="129" y="49"/>
                    <a:pt x="139" y="79"/>
                    <a:pt x="127" y="103"/>
                  </a:cubicBezTo>
                  <a:close/>
                </a:path>
              </a:pathLst>
            </a:custGeom>
            <a:solidFill>
              <a:schemeClr val="bg1"/>
            </a:solidFill>
            <a:ln>
              <a:noFill/>
            </a:ln>
            <a:effectLst/>
          </p:spPr>
          <p:txBody>
            <a:bodyPr vert="horz" wrap="square" lIns="68589" tIns="34295" rIns="68589" bIns="34295" numCol="1" anchor="t" anchorCtr="0" compatLnSpc="1">
              <a:prstTxWarp prst="textNoShape">
                <a:avLst/>
              </a:prstTxWarp>
            </a:bodyPr>
            <a:lstStyle/>
            <a:p>
              <a:endParaRPr lang="zh-CN" altLang="en-US">
                <a:latin typeface="+mj-ea"/>
                <a:ea typeface="+mj-ea"/>
              </a:endParaRPr>
            </a:p>
          </p:txBody>
        </p:sp>
      </p:grpSp>
      <p:grpSp>
        <p:nvGrpSpPr>
          <p:cNvPr id="5" name="淘宝店chenying0907出品 4"/>
          <p:cNvGrpSpPr/>
          <p:nvPr/>
        </p:nvGrpSpPr>
        <p:grpSpPr>
          <a:xfrm>
            <a:off x="7323059" y="3061694"/>
            <a:ext cx="1127411" cy="1133036"/>
            <a:chOff x="5493963" y="2296979"/>
            <a:chExt cx="845815" cy="850039"/>
          </a:xfrm>
        </p:grpSpPr>
        <p:grpSp>
          <p:nvGrpSpPr>
            <p:cNvPr id="48" name="淘宝店chenying0907出品 47"/>
            <p:cNvGrpSpPr/>
            <p:nvPr/>
          </p:nvGrpSpPr>
          <p:grpSpPr>
            <a:xfrm>
              <a:off x="5493963" y="2296979"/>
              <a:ext cx="845815" cy="850039"/>
              <a:chOff x="5413827" y="2743515"/>
              <a:chExt cx="1364344" cy="1370972"/>
            </a:xfrm>
          </p:grpSpPr>
          <p:sp>
            <p:nvSpPr>
              <p:cNvPr id="49" name="淘宝店chenying0907出品 48"/>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0" name="淘宝店chenying0907出品 49"/>
              <p:cNvSpPr/>
              <p:nvPr/>
            </p:nvSpPr>
            <p:spPr>
              <a:xfrm>
                <a:off x="5624509" y="2957514"/>
                <a:ext cx="942974" cy="942974"/>
              </a:xfrm>
              <a:prstGeom prst="ellipse">
                <a:avLst/>
              </a:prstGeom>
              <a:solidFill>
                <a:schemeClr val="accent1"/>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5D356D">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1" name="淘宝店chenying0907出品 50"/>
              <p:cNvSpPr/>
              <p:nvPr/>
            </p:nvSpPr>
            <p:spPr>
              <a:xfrm>
                <a:off x="5761338" y="3013184"/>
                <a:ext cx="674085" cy="488735"/>
              </a:xfrm>
              <a:prstGeom prst="ellipse">
                <a:avLst/>
              </a:prstGeom>
              <a:gradFill>
                <a:gsLst>
                  <a:gs pos="0">
                    <a:schemeClr val="bg1">
                      <a:alpha val="80000"/>
                    </a:schemeClr>
                  </a:gs>
                  <a:gs pos="100000">
                    <a:srgbClr val="894EA0">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27" name="Group 36"/>
            <p:cNvGrpSpPr>
              <a:grpSpLocks noChangeAspect="1"/>
            </p:cNvGrpSpPr>
            <p:nvPr/>
          </p:nvGrpSpPr>
          <p:grpSpPr bwMode="auto">
            <a:xfrm>
              <a:off x="5803625" y="2601278"/>
              <a:ext cx="270043" cy="233275"/>
              <a:chOff x="3321" y="1710"/>
              <a:chExt cx="1042" cy="900"/>
            </a:xfrm>
            <a:solidFill>
              <a:schemeClr val="bg1"/>
            </a:solidFill>
          </p:grpSpPr>
          <p:sp>
            <p:nvSpPr>
              <p:cNvPr id="128" name="淘宝店chenying0907出品 37"/>
              <p:cNvSpPr>
                <a:spLocks noEditPoints="1"/>
              </p:cNvSpPr>
              <p:nvPr/>
            </p:nvSpPr>
            <p:spPr bwMode="auto">
              <a:xfrm>
                <a:off x="3321" y="1710"/>
                <a:ext cx="1042" cy="745"/>
              </a:xfrm>
              <a:custGeom>
                <a:avLst/>
                <a:gdLst>
                  <a:gd name="T0" fmla="*/ 37 w 438"/>
                  <a:gd name="T1" fmla="*/ 255 h 313"/>
                  <a:gd name="T2" fmla="*/ 20 w 438"/>
                  <a:gd name="T3" fmla="*/ 237 h 313"/>
                  <a:gd name="T4" fmla="*/ 20 w 438"/>
                  <a:gd name="T5" fmla="*/ 42 h 313"/>
                  <a:gd name="T6" fmla="*/ 37 w 438"/>
                  <a:gd name="T7" fmla="*/ 25 h 313"/>
                  <a:gd name="T8" fmla="*/ 401 w 438"/>
                  <a:gd name="T9" fmla="*/ 25 h 313"/>
                  <a:gd name="T10" fmla="*/ 418 w 438"/>
                  <a:gd name="T11" fmla="*/ 42 h 313"/>
                  <a:gd name="T12" fmla="*/ 418 w 438"/>
                  <a:gd name="T13" fmla="*/ 237 h 313"/>
                  <a:gd name="T14" fmla="*/ 401 w 438"/>
                  <a:gd name="T15" fmla="*/ 255 h 313"/>
                  <a:gd name="T16" fmla="*/ 37 w 438"/>
                  <a:gd name="T17" fmla="*/ 255 h 313"/>
                  <a:gd name="T18" fmla="*/ 424 w 438"/>
                  <a:gd name="T19" fmla="*/ 0 h 313"/>
                  <a:gd name="T20" fmla="*/ 14 w 438"/>
                  <a:gd name="T21" fmla="*/ 0 h 313"/>
                  <a:gd name="T22" fmla="*/ 0 w 438"/>
                  <a:gd name="T23" fmla="*/ 14 h 313"/>
                  <a:gd name="T24" fmla="*/ 0 w 438"/>
                  <a:gd name="T25" fmla="*/ 298 h 313"/>
                  <a:gd name="T26" fmla="*/ 14 w 438"/>
                  <a:gd name="T27" fmla="*/ 313 h 313"/>
                  <a:gd name="T28" fmla="*/ 424 w 438"/>
                  <a:gd name="T29" fmla="*/ 313 h 313"/>
                  <a:gd name="T30" fmla="*/ 438 w 438"/>
                  <a:gd name="T31" fmla="*/ 298 h 313"/>
                  <a:gd name="T32" fmla="*/ 438 w 438"/>
                  <a:gd name="T33" fmla="*/ 14 h 313"/>
                  <a:gd name="T34" fmla="*/ 424 w 438"/>
                  <a:gd name="T35"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8" h="313">
                    <a:moveTo>
                      <a:pt x="37" y="255"/>
                    </a:moveTo>
                    <a:cubicBezTo>
                      <a:pt x="28" y="255"/>
                      <a:pt x="20" y="247"/>
                      <a:pt x="20" y="237"/>
                    </a:cubicBezTo>
                    <a:cubicBezTo>
                      <a:pt x="20" y="42"/>
                      <a:pt x="20" y="42"/>
                      <a:pt x="20" y="42"/>
                    </a:cubicBezTo>
                    <a:cubicBezTo>
                      <a:pt x="20" y="33"/>
                      <a:pt x="28" y="25"/>
                      <a:pt x="37" y="25"/>
                    </a:cubicBezTo>
                    <a:cubicBezTo>
                      <a:pt x="401" y="25"/>
                      <a:pt x="401" y="25"/>
                      <a:pt x="401" y="25"/>
                    </a:cubicBezTo>
                    <a:cubicBezTo>
                      <a:pt x="410" y="25"/>
                      <a:pt x="418" y="33"/>
                      <a:pt x="418" y="42"/>
                    </a:cubicBezTo>
                    <a:cubicBezTo>
                      <a:pt x="418" y="237"/>
                      <a:pt x="418" y="237"/>
                      <a:pt x="418" y="237"/>
                    </a:cubicBezTo>
                    <a:cubicBezTo>
                      <a:pt x="418" y="247"/>
                      <a:pt x="410" y="255"/>
                      <a:pt x="401" y="255"/>
                    </a:cubicBezTo>
                    <a:cubicBezTo>
                      <a:pt x="37" y="255"/>
                      <a:pt x="37" y="255"/>
                      <a:pt x="37" y="255"/>
                    </a:cubicBezTo>
                    <a:moveTo>
                      <a:pt x="424" y="0"/>
                    </a:moveTo>
                    <a:cubicBezTo>
                      <a:pt x="14" y="0"/>
                      <a:pt x="14" y="0"/>
                      <a:pt x="14" y="0"/>
                    </a:cubicBezTo>
                    <a:cubicBezTo>
                      <a:pt x="6" y="0"/>
                      <a:pt x="0" y="6"/>
                      <a:pt x="0" y="14"/>
                    </a:cubicBezTo>
                    <a:cubicBezTo>
                      <a:pt x="0" y="298"/>
                      <a:pt x="0" y="298"/>
                      <a:pt x="0" y="298"/>
                    </a:cubicBezTo>
                    <a:cubicBezTo>
                      <a:pt x="0" y="306"/>
                      <a:pt x="6" y="313"/>
                      <a:pt x="14" y="313"/>
                    </a:cubicBezTo>
                    <a:cubicBezTo>
                      <a:pt x="424" y="313"/>
                      <a:pt x="424" y="313"/>
                      <a:pt x="424" y="313"/>
                    </a:cubicBezTo>
                    <a:cubicBezTo>
                      <a:pt x="432" y="313"/>
                      <a:pt x="438" y="306"/>
                      <a:pt x="438" y="298"/>
                    </a:cubicBezTo>
                    <a:cubicBezTo>
                      <a:pt x="438" y="14"/>
                      <a:pt x="438" y="14"/>
                      <a:pt x="438" y="14"/>
                    </a:cubicBezTo>
                    <a:cubicBezTo>
                      <a:pt x="438" y="6"/>
                      <a:pt x="432" y="0"/>
                      <a:pt x="42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29" name="淘宝店chenying0907出品 38"/>
              <p:cNvSpPr>
                <a:spLocks noChangeArrowheads="1"/>
              </p:cNvSpPr>
              <p:nvPr/>
            </p:nvSpPr>
            <p:spPr bwMode="auto">
              <a:xfrm>
                <a:off x="3716" y="2465"/>
                <a:ext cx="252" cy="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30" name="淘宝店chenying0907出品 40"/>
              <p:cNvSpPr>
                <a:spLocks noChangeArrowheads="1"/>
              </p:cNvSpPr>
              <p:nvPr/>
            </p:nvSpPr>
            <p:spPr bwMode="auto">
              <a:xfrm>
                <a:off x="3595" y="2570"/>
                <a:ext cx="495" cy="4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131" name="淘宝店chenying0907出品 42"/>
              <p:cNvSpPr>
                <a:spLocks/>
              </p:cNvSpPr>
              <p:nvPr/>
            </p:nvSpPr>
            <p:spPr bwMode="auto">
              <a:xfrm>
                <a:off x="3433" y="1853"/>
                <a:ext cx="771" cy="400"/>
              </a:xfrm>
              <a:custGeom>
                <a:avLst/>
                <a:gdLst>
                  <a:gd name="T0" fmla="*/ 761 w 771"/>
                  <a:gd name="T1" fmla="*/ 0 h 400"/>
                  <a:gd name="T2" fmla="*/ 657 w 771"/>
                  <a:gd name="T3" fmla="*/ 9 h 400"/>
                  <a:gd name="T4" fmla="*/ 697 w 771"/>
                  <a:gd name="T5" fmla="*/ 43 h 400"/>
                  <a:gd name="T6" fmla="*/ 557 w 771"/>
                  <a:gd name="T7" fmla="*/ 212 h 400"/>
                  <a:gd name="T8" fmla="*/ 419 w 771"/>
                  <a:gd name="T9" fmla="*/ 105 h 400"/>
                  <a:gd name="T10" fmla="*/ 286 w 771"/>
                  <a:gd name="T11" fmla="*/ 278 h 400"/>
                  <a:gd name="T12" fmla="*/ 152 w 771"/>
                  <a:gd name="T13" fmla="*/ 190 h 400"/>
                  <a:gd name="T14" fmla="*/ 0 w 771"/>
                  <a:gd name="T15" fmla="*/ 369 h 400"/>
                  <a:gd name="T16" fmla="*/ 36 w 771"/>
                  <a:gd name="T17" fmla="*/ 400 h 400"/>
                  <a:gd name="T18" fmla="*/ 162 w 771"/>
                  <a:gd name="T19" fmla="*/ 252 h 400"/>
                  <a:gd name="T20" fmla="*/ 298 w 771"/>
                  <a:gd name="T21" fmla="*/ 343 h 400"/>
                  <a:gd name="T22" fmla="*/ 428 w 771"/>
                  <a:gd name="T23" fmla="*/ 171 h 400"/>
                  <a:gd name="T24" fmla="*/ 564 w 771"/>
                  <a:gd name="T25" fmla="*/ 278 h 400"/>
                  <a:gd name="T26" fmla="*/ 733 w 771"/>
                  <a:gd name="T27" fmla="*/ 71 h 400"/>
                  <a:gd name="T28" fmla="*/ 771 w 771"/>
                  <a:gd name="T29" fmla="*/ 105 h 400"/>
                  <a:gd name="T30" fmla="*/ 761 w 771"/>
                  <a:gd name="T31" fmla="*/ 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71" h="400">
                    <a:moveTo>
                      <a:pt x="761" y="0"/>
                    </a:moveTo>
                    <a:lnTo>
                      <a:pt x="657" y="9"/>
                    </a:lnTo>
                    <a:lnTo>
                      <a:pt x="697" y="43"/>
                    </a:lnTo>
                    <a:lnTo>
                      <a:pt x="557" y="212"/>
                    </a:lnTo>
                    <a:lnTo>
                      <a:pt x="419" y="105"/>
                    </a:lnTo>
                    <a:lnTo>
                      <a:pt x="286" y="278"/>
                    </a:lnTo>
                    <a:lnTo>
                      <a:pt x="152" y="190"/>
                    </a:lnTo>
                    <a:lnTo>
                      <a:pt x="0" y="369"/>
                    </a:lnTo>
                    <a:lnTo>
                      <a:pt x="36" y="400"/>
                    </a:lnTo>
                    <a:lnTo>
                      <a:pt x="162" y="252"/>
                    </a:lnTo>
                    <a:lnTo>
                      <a:pt x="298" y="343"/>
                    </a:lnTo>
                    <a:lnTo>
                      <a:pt x="428" y="171"/>
                    </a:lnTo>
                    <a:lnTo>
                      <a:pt x="564" y="278"/>
                    </a:lnTo>
                    <a:lnTo>
                      <a:pt x="733" y="71"/>
                    </a:lnTo>
                    <a:lnTo>
                      <a:pt x="771" y="105"/>
                    </a:lnTo>
                    <a:lnTo>
                      <a:pt x="76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grpSp>
      <p:grpSp>
        <p:nvGrpSpPr>
          <p:cNvPr id="8" name="淘宝店chenying0907出品 7"/>
          <p:cNvGrpSpPr/>
          <p:nvPr/>
        </p:nvGrpSpPr>
        <p:grpSpPr>
          <a:xfrm>
            <a:off x="6415128" y="4634483"/>
            <a:ext cx="1127411" cy="1133036"/>
            <a:chOff x="4812808" y="3476935"/>
            <a:chExt cx="845815" cy="850039"/>
          </a:xfrm>
        </p:grpSpPr>
        <p:grpSp>
          <p:nvGrpSpPr>
            <p:cNvPr id="52" name="淘宝店chenying0907出品 51"/>
            <p:cNvGrpSpPr/>
            <p:nvPr/>
          </p:nvGrpSpPr>
          <p:grpSpPr>
            <a:xfrm>
              <a:off x="4812808" y="3476935"/>
              <a:ext cx="845815" cy="850039"/>
              <a:chOff x="5413827" y="2743515"/>
              <a:chExt cx="1364344" cy="1370972"/>
            </a:xfrm>
          </p:grpSpPr>
          <p:sp>
            <p:nvSpPr>
              <p:cNvPr id="53" name="淘宝店chenying0907出品 52"/>
              <p:cNvSpPr/>
              <p:nvPr/>
            </p:nvSpPr>
            <p:spPr>
              <a:xfrm>
                <a:off x="5413827" y="2743515"/>
                <a:ext cx="1364344" cy="1370972"/>
              </a:xfrm>
              <a:custGeom>
                <a:avLst/>
                <a:gdLst>
                  <a:gd name="connsiteX0" fmla="*/ 2318457 w 4818756"/>
                  <a:gd name="connsiteY0" fmla="*/ 0 h 4842163"/>
                  <a:gd name="connsiteX1" fmla="*/ 2500298 w 4818756"/>
                  <a:gd name="connsiteY1" fmla="*/ 0 h 4842163"/>
                  <a:gd name="connsiteX2" fmla="*/ 2584898 w 4818756"/>
                  <a:gd name="connsiteY2" fmla="*/ 338401 h 4842163"/>
                  <a:gd name="connsiteX3" fmla="*/ 2623226 w 4818756"/>
                  <a:gd name="connsiteY3" fmla="*/ 340337 h 4842163"/>
                  <a:gd name="connsiteX4" fmla="*/ 2828678 w 4818756"/>
                  <a:gd name="connsiteY4" fmla="*/ 371692 h 4842163"/>
                  <a:gd name="connsiteX5" fmla="*/ 3004238 w 4818756"/>
                  <a:gd name="connsiteY5" fmla="*/ 72457 h 4842163"/>
                  <a:gd name="connsiteX6" fmla="*/ 3178713 w 4818756"/>
                  <a:gd name="connsiteY6" fmla="*/ 123687 h 4842163"/>
                  <a:gd name="connsiteX7" fmla="*/ 3164544 w 4818756"/>
                  <a:gd name="connsiteY7" fmla="*/ 472323 h 4842163"/>
                  <a:gd name="connsiteX8" fmla="*/ 3223501 w 4818756"/>
                  <a:gd name="connsiteY8" fmla="*/ 493902 h 4842163"/>
                  <a:gd name="connsiteX9" fmla="*/ 3388493 w 4818756"/>
                  <a:gd name="connsiteY9" fmla="*/ 573383 h 4842163"/>
                  <a:gd name="connsiteX10" fmla="*/ 3641827 w 4818756"/>
                  <a:gd name="connsiteY10" fmla="*/ 335183 h 4842163"/>
                  <a:gd name="connsiteX11" fmla="*/ 3794801 w 4818756"/>
                  <a:gd name="connsiteY11" fmla="*/ 433494 h 4842163"/>
                  <a:gd name="connsiteX12" fmla="*/ 3682809 w 4818756"/>
                  <a:gd name="connsiteY12" fmla="*/ 764532 h 4842163"/>
                  <a:gd name="connsiteX13" fmla="*/ 3739794 w 4818756"/>
                  <a:gd name="connsiteY13" fmla="*/ 807145 h 4842163"/>
                  <a:gd name="connsiteX14" fmla="*/ 3868787 w 4818756"/>
                  <a:gd name="connsiteY14" fmla="*/ 924382 h 4842163"/>
                  <a:gd name="connsiteX15" fmla="*/ 4179570 w 4818756"/>
                  <a:gd name="connsiteY15" fmla="*/ 766897 h 4842163"/>
                  <a:gd name="connsiteX16" fmla="*/ 4298650 w 4818756"/>
                  <a:gd name="connsiteY16" fmla="*/ 904323 h 4842163"/>
                  <a:gd name="connsiteX17" fmla="*/ 4097912 w 4818756"/>
                  <a:gd name="connsiteY17" fmla="*/ 1190424 h 4842163"/>
                  <a:gd name="connsiteX18" fmla="*/ 4143718 w 4818756"/>
                  <a:gd name="connsiteY18" fmla="*/ 1251680 h 4842163"/>
                  <a:gd name="connsiteX19" fmla="*/ 4231483 w 4818756"/>
                  <a:gd name="connsiteY19" fmla="*/ 1396144 h 4842163"/>
                  <a:gd name="connsiteX20" fmla="*/ 4573902 w 4818756"/>
                  <a:gd name="connsiteY20" fmla="*/ 1332624 h 4842163"/>
                  <a:gd name="connsiteX21" fmla="*/ 4649441 w 4818756"/>
                  <a:gd name="connsiteY21" fmla="*/ 1498032 h 4842163"/>
                  <a:gd name="connsiteX22" fmla="*/ 4376411 w 4818756"/>
                  <a:gd name="connsiteY22" fmla="*/ 1715846 h 4842163"/>
                  <a:gd name="connsiteX23" fmla="*/ 4406890 w 4818756"/>
                  <a:gd name="connsiteY23" fmla="*/ 1799120 h 4842163"/>
                  <a:gd name="connsiteX24" fmla="*/ 4445930 w 4818756"/>
                  <a:gd name="connsiteY24" fmla="*/ 1950955 h 4842163"/>
                  <a:gd name="connsiteX25" fmla="*/ 4792877 w 4818756"/>
                  <a:gd name="connsiteY25" fmla="*/ 1986530 h 4842163"/>
                  <a:gd name="connsiteX26" fmla="*/ 4818756 w 4818756"/>
                  <a:gd name="connsiteY26" fmla="*/ 2166520 h 4842163"/>
                  <a:gd name="connsiteX27" fmla="*/ 4494750 w 4818756"/>
                  <a:gd name="connsiteY27" fmla="*/ 2298864 h 4842163"/>
                  <a:gd name="connsiteX28" fmla="*/ 4500921 w 4818756"/>
                  <a:gd name="connsiteY28" fmla="*/ 2421081 h 4842163"/>
                  <a:gd name="connsiteX29" fmla="*/ 4494750 w 4818756"/>
                  <a:gd name="connsiteY29" fmla="*/ 2543299 h 4842163"/>
                  <a:gd name="connsiteX30" fmla="*/ 4818756 w 4818756"/>
                  <a:gd name="connsiteY30" fmla="*/ 2675642 h 4842163"/>
                  <a:gd name="connsiteX31" fmla="*/ 4792877 w 4818756"/>
                  <a:gd name="connsiteY31" fmla="*/ 2855633 h 4842163"/>
                  <a:gd name="connsiteX32" fmla="*/ 4445930 w 4818756"/>
                  <a:gd name="connsiteY32" fmla="*/ 2891207 h 4842163"/>
                  <a:gd name="connsiteX33" fmla="*/ 4406890 w 4818756"/>
                  <a:gd name="connsiteY33" fmla="*/ 3043042 h 4842163"/>
                  <a:gd name="connsiteX34" fmla="*/ 4376411 w 4818756"/>
                  <a:gd name="connsiteY34" fmla="*/ 3126316 h 4842163"/>
                  <a:gd name="connsiteX35" fmla="*/ 4649441 w 4818756"/>
                  <a:gd name="connsiteY35" fmla="*/ 3344130 h 4842163"/>
                  <a:gd name="connsiteX36" fmla="*/ 4573902 w 4818756"/>
                  <a:gd name="connsiteY36" fmla="*/ 3509539 h 4842163"/>
                  <a:gd name="connsiteX37" fmla="*/ 4231483 w 4818756"/>
                  <a:gd name="connsiteY37" fmla="*/ 3446019 h 4842163"/>
                  <a:gd name="connsiteX38" fmla="*/ 4143718 w 4818756"/>
                  <a:gd name="connsiteY38" fmla="*/ 3590483 h 4842163"/>
                  <a:gd name="connsiteX39" fmla="*/ 4097913 w 4818756"/>
                  <a:gd name="connsiteY39" fmla="*/ 3651738 h 4842163"/>
                  <a:gd name="connsiteX40" fmla="*/ 4298650 w 4818756"/>
                  <a:gd name="connsiteY40" fmla="*/ 3937839 h 4842163"/>
                  <a:gd name="connsiteX41" fmla="*/ 4179570 w 4818756"/>
                  <a:gd name="connsiteY41" fmla="*/ 4075265 h 4842163"/>
                  <a:gd name="connsiteX42" fmla="*/ 3868786 w 4818756"/>
                  <a:gd name="connsiteY42" fmla="*/ 3917781 h 4842163"/>
                  <a:gd name="connsiteX43" fmla="*/ 3739794 w 4818756"/>
                  <a:gd name="connsiteY43" fmla="*/ 4035017 h 4842163"/>
                  <a:gd name="connsiteX44" fmla="*/ 3682808 w 4818756"/>
                  <a:gd name="connsiteY44" fmla="*/ 4077630 h 4842163"/>
                  <a:gd name="connsiteX45" fmla="*/ 3794801 w 4818756"/>
                  <a:gd name="connsiteY45" fmla="*/ 4408670 h 4842163"/>
                  <a:gd name="connsiteX46" fmla="*/ 3641827 w 4818756"/>
                  <a:gd name="connsiteY46" fmla="*/ 4506981 h 4842163"/>
                  <a:gd name="connsiteX47" fmla="*/ 3388492 w 4818756"/>
                  <a:gd name="connsiteY47" fmla="*/ 4268780 h 4842163"/>
                  <a:gd name="connsiteX48" fmla="*/ 3223501 w 4818756"/>
                  <a:gd name="connsiteY48" fmla="*/ 4348260 h 4842163"/>
                  <a:gd name="connsiteX49" fmla="*/ 3164544 w 4818756"/>
                  <a:gd name="connsiteY49" fmla="*/ 4369839 h 4842163"/>
                  <a:gd name="connsiteX50" fmla="*/ 3178713 w 4818756"/>
                  <a:gd name="connsiteY50" fmla="*/ 4718477 h 4842163"/>
                  <a:gd name="connsiteX51" fmla="*/ 3004238 w 4818756"/>
                  <a:gd name="connsiteY51" fmla="*/ 4769707 h 4842163"/>
                  <a:gd name="connsiteX52" fmla="*/ 2828678 w 4818756"/>
                  <a:gd name="connsiteY52" fmla="*/ 4470470 h 4842163"/>
                  <a:gd name="connsiteX53" fmla="*/ 2623226 w 4818756"/>
                  <a:gd name="connsiteY53" fmla="*/ 4501826 h 4842163"/>
                  <a:gd name="connsiteX54" fmla="*/ 2584899 w 4818756"/>
                  <a:gd name="connsiteY54" fmla="*/ 4503761 h 4842163"/>
                  <a:gd name="connsiteX55" fmla="*/ 2500298 w 4818756"/>
                  <a:gd name="connsiteY55" fmla="*/ 4842163 h 4842163"/>
                  <a:gd name="connsiteX56" fmla="*/ 2318457 w 4818756"/>
                  <a:gd name="connsiteY56" fmla="*/ 4842163 h 4842163"/>
                  <a:gd name="connsiteX57" fmla="*/ 2233857 w 4818756"/>
                  <a:gd name="connsiteY57" fmla="*/ 4503761 h 4842163"/>
                  <a:gd name="connsiteX58" fmla="*/ 2195530 w 4818756"/>
                  <a:gd name="connsiteY58" fmla="*/ 4501826 h 4842163"/>
                  <a:gd name="connsiteX59" fmla="*/ 1990078 w 4818756"/>
                  <a:gd name="connsiteY59" fmla="*/ 4470470 h 4842163"/>
                  <a:gd name="connsiteX60" fmla="*/ 1814518 w 4818756"/>
                  <a:gd name="connsiteY60" fmla="*/ 4769707 h 4842163"/>
                  <a:gd name="connsiteX61" fmla="*/ 1640043 w 4818756"/>
                  <a:gd name="connsiteY61" fmla="*/ 4718477 h 4842163"/>
                  <a:gd name="connsiteX62" fmla="*/ 1654212 w 4818756"/>
                  <a:gd name="connsiteY62" fmla="*/ 4369839 h 4842163"/>
                  <a:gd name="connsiteX63" fmla="*/ 1595255 w 4818756"/>
                  <a:gd name="connsiteY63" fmla="*/ 4348260 h 4842163"/>
                  <a:gd name="connsiteX64" fmla="*/ 1430264 w 4818756"/>
                  <a:gd name="connsiteY64" fmla="*/ 4268780 h 4842163"/>
                  <a:gd name="connsiteX65" fmla="*/ 1176929 w 4818756"/>
                  <a:gd name="connsiteY65" fmla="*/ 4506981 h 4842163"/>
                  <a:gd name="connsiteX66" fmla="*/ 1023955 w 4818756"/>
                  <a:gd name="connsiteY66" fmla="*/ 4408670 h 4842163"/>
                  <a:gd name="connsiteX67" fmla="*/ 1135948 w 4818756"/>
                  <a:gd name="connsiteY67" fmla="*/ 4077630 h 4842163"/>
                  <a:gd name="connsiteX68" fmla="*/ 1078962 w 4818756"/>
                  <a:gd name="connsiteY68" fmla="*/ 4035017 h 4842163"/>
                  <a:gd name="connsiteX69" fmla="*/ 949970 w 4818756"/>
                  <a:gd name="connsiteY69" fmla="*/ 3917781 h 4842163"/>
                  <a:gd name="connsiteX70" fmla="*/ 639186 w 4818756"/>
                  <a:gd name="connsiteY70" fmla="*/ 4075265 h 4842163"/>
                  <a:gd name="connsiteX71" fmla="*/ 520106 w 4818756"/>
                  <a:gd name="connsiteY71" fmla="*/ 3937839 h 4842163"/>
                  <a:gd name="connsiteX72" fmla="*/ 720843 w 4818756"/>
                  <a:gd name="connsiteY72" fmla="*/ 3651738 h 4842163"/>
                  <a:gd name="connsiteX73" fmla="*/ 675038 w 4818756"/>
                  <a:gd name="connsiteY73" fmla="*/ 3590483 h 4842163"/>
                  <a:gd name="connsiteX74" fmla="*/ 587273 w 4818756"/>
                  <a:gd name="connsiteY74" fmla="*/ 3446019 h 4842163"/>
                  <a:gd name="connsiteX75" fmla="*/ 244854 w 4818756"/>
                  <a:gd name="connsiteY75" fmla="*/ 3509539 h 4842163"/>
                  <a:gd name="connsiteX76" fmla="*/ 169315 w 4818756"/>
                  <a:gd name="connsiteY76" fmla="*/ 3344130 h 4842163"/>
                  <a:gd name="connsiteX77" fmla="*/ 442345 w 4818756"/>
                  <a:gd name="connsiteY77" fmla="*/ 3126316 h 4842163"/>
                  <a:gd name="connsiteX78" fmla="*/ 411867 w 4818756"/>
                  <a:gd name="connsiteY78" fmla="*/ 3043042 h 4842163"/>
                  <a:gd name="connsiteX79" fmla="*/ 372826 w 4818756"/>
                  <a:gd name="connsiteY79" fmla="*/ 2891207 h 4842163"/>
                  <a:gd name="connsiteX80" fmla="*/ 25878 w 4818756"/>
                  <a:gd name="connsiteY80" fmla="*/ 2855633 h 4842163"/>
                  <a:gd name="connsiteX81" fmla="*/ 0 w 4818756"/>
                  <a:gd name="connsiteY81" fmla="*/ 2675642 h 4842163"/>
                  <a:gd name="connsiteX82" fmla="*/ 324006 w 4818756"/>
                  <a:gd name="connsiteY82" fmla="*/ 2543299 h 4842163"/>
                  <a:gd name="connsiteX83" fmla="*/ 317835 w 4818756"/>
                  <a:gd name="connsiteY83" fmla="*/ 2421081 h 4842163"/>
                  <a:gd name="connsiteX84" fmla="*/ 324006 w 4818756"/>
                  <a:gd name="connsiteY84" fmla="*/ 2298864 h 4842163"/>
                  <a:gd name="connsiteX85" fmla="*/ 0 w 4818756"/>
                  <a:gd name="connsiteY85" fmla="*/ 2166520 h 4842163"/>
                  <a:gd name="connsiteX86" fmla="*/ 25878 w 4818756"/>
                  <a:gd name="connsiteY86" fmla="*/ 1986530 h 4842163"/>
                  <a:gd name="connsiteX87" fmla="*/ 372826 w 4818756"/>
                  <a:gd name="connsiteY87" fmla="*/ 1950955 h 4842163"/>
                  <a:gd name="connsiteX88" fmla="*/ 411867 w 4818756"/>
                  <a:gd name="connsiteY88" fmla="*/ 1799120 h 4842163"/>
                  <a:gd name="connsiteX89" fmla="*/ 442345 w 4818756"/>
                  <a:gd name="connsiteY89" fmla="*/ 1715846 h 4842163"/>
                  <a:gd name="connsiteX90" fmla="*/ 169315 w 4818756"/>
                  <a:gd name="connsiteY90" fmla="*/ 1498032 h 4842163"/>
                  <a:gd name="connsiteX91" fmla="*/ 244854 w 4818756"/>
                  <a:gd name="connsiteY91" fmla="*/ 1332624 h 4842163"/>
                  <a:gd name="connsiteX92" fmla="*/ 587273 w 4818756"/>
                  <a:gd name="connsiteY92" fmla="*/ 1396144 h 4842163"/>
                  <a:gd name="connsiteX93" fmla="*/ 675038 w 4818756"/>
                  <a:gd name="connsiteY93" fmla="*/ 1251680 h 4842163"/>
                  <a:gd name="connsiteX94" fmla="*/ 720844 w 4818756"/>
                  <a:gd name="connsiteY94" fmla="*/ 1190424 h 4842163"/>
                  <a:gd name="connsiteX95" fmla="*/ 520106 w 4818756"/>
                  <a:gd name="connsiteY95" fmla="*/ 904323 h 4842163"/>
                  <a:gd name="connsiteX96" fmla="*/ 639186 w 4818756"/>
                  <a:gd name="connsiteY96" fmla="*/ 766896 h 4842163"/>
                  <a:gd name="connsiteX97" fmla="*/ 949970 w 4818756"/>
                  <a:gd name="connsiteY97" fmla="*/ 924381 h 4842163"/>
                  <a:gd name="connsiteX98" fmla="*/ 1078962 w 4818756"/>
                  <a:gd name="connsiteY98" fmla="*/ 807145 h 4842163"/>
                  <a:gd name="connsiteX99" fmla="*/ 1135948 w 4818756"/>
                  <a:gd name="connsiteY99" fmla="*/ 764532 h 4842163"/>
                  <a:gd name="connsiteX100" fmla="*/ 1023955 w 4818756"/>
                  <a:gd name="connsiteY100" fmla="*/ 433493 h 4842163"/>
                  <a:gd name="connsiteX101" fmla="*/ 1176929 w 4818756"/>
                  <a:gd name="connsiteY101" fmla="*/ 335182 h 4842163"/>
                  <a:gd name="connsiteX102" fmla="*/ 1430264 w 4818756"/>
                  <a:gd name="connsiteY102" fmla="*/ 573383 h 4842163"/>
                  <a:gd name="connsiteX103" fmla="*/ 1595255 w 4818756"/>
                  <a:gd name="connsiteY103" fmla="*/ 493902 h 4842163"/>
                  <a:gd name="connsiteX104" fmla="*/ 1654212 w 4818756"/>
                  <a:gd name="connsiteY104" fmla="*/ 472323 h 4842163"/>
                  <a:gd name="connsiteX105" fmla="*/ 1640043 w 4818756"/>
                  <a:gd name="connsiteY105" fmla="*/ 123686 h 4842163"/>
                  <a:gd name="connsiteX106" fmla="*/ 1814518 w 4818756"/>
                  <a:gd name="connsiteY106" fmla="*/ 72455 h 4842163"/>
                  <a:gd name="connsiteX107" fmla="*/ 1990078 w 4818756"/>
                  <a:gd name="connsiteY107" fmla="*/ 371692 h 4842163"/>
                  <a:gd name="connsiteX108" fmla="*/ 2195530 w 4818756"/>
                  <a:gd name="connsiteY108" fmla="*/ 340337 h 4842163"/>
                  <a:gd name="connsiteX109" fmla="*/ 2233857 w 4818756"/>
                  <a:gd name="connsiteY109" fmla="*/ 338401 h 4842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4818756" h="4842163">
                    <a:moveTo>
                      <a:pt x="2318457" y="0"/>
                    </a:moveTo>
                    <a:lnTo>
                      <a:pt x="2500298" y="0"/>
                    </a:lnTo>
                    <a:lnTo>
                      <a:pt x="2584898" y="338401"/>
                    </a:lnTo>
                    <a:lnTo>
                      <a:pt x="2623226" y="340337"/>
                    </a:lnTo>
                    <a:lnTo>
                      <a:pt x="2828678" y="371692"/>
                    </a:lnTo>
                    <a:lnTo>
                      <a:pt x="3004238" y="72457"/>
                    </a:lnTo>
                    <a:lnTo>
                      <a:pt x="3178713" y="123687"/>
                    </a:lnTo>
                    <a:lnTo>
                      <a:pt x="3164544" y="472323"/>
                    </a:lnTo>
                    <a:lnTo>
                      <a:pt x="3223501" y="493902"/>
                    </a:lnTo>
                    <a:lnTo>
                      <a:pt x="3388493" y="573383"/>
                    </a:lnTo>
                    <a:lnTo>
                      <a:pt x="3641827" y="335183"/>
                    </a:lnTo>
                    <a:lnTo>
                      <a:pt x="3794801" y="433494"/>
                    </a:lnTo>
                    <a:lnTo>
                      <a:pt x="3682809" y="764532"/>
                    </a:lnTo>
                    <a:lnTo>
                      <a:pt x="3739794" y="807145"/>
                    </a:lnTo>
                    <a:lnTo>
                      <a:pt x="3868787" y="924382"/>
                    </a:lnTo>
                    <a:lnTo>
                      <a:pt x="4179570" y="766897"/>
                    </a:lnTo>
                    <a:lnTo>
                      <a:pt x="4298650" y="904323"/>
                    </a:lnTo>
                    <a:lnTo>
                      <a:pt x="4097912" y="1190424"/>
                    </a:lnTo>
                    <a:lnTo>
                      <a:pt x="4143718" y="1251680"/>
                    </a:lnTo>
                    <a:lnTo>
                      <a:pt x="4231483" y="1396144"/>
                    </a:lnTo>
                    <a:lnTo>
                      <a:pt x="4573902" y="1332624"/>
                    </a:lnTo>
                    <a:lnTo>
                      <a:pt x="4649441" y="1498032"/>
                    </a:lnTo>
                    <a:lnTo>
                      <a:pt x="4376411" y="1715846"/>
                    </a:lnTo>
                    <a:lnTo>
                      <a:pt x="4406890" y="1799120"/>
                    </a:lnTo>
                    <a:lnTo>
                      <a:pt x="4445930" y="1950955"/>
                    </a:lnTo>
                    <a:lnTo>
                      <a:pt x="4792877" y="1986530"/>
                    </a:lnTo>
                    <a:lnTo>
                      <a:pt x="4818756" y="2166520"/>
                    </a:lnTo>
                    <a:lnTo>
                      <a:pt x="4494750" y="2298864"/>
                    </a:lnTo>
                    <a:lnTo>
                      <a:pt x="4500921" y="2421081"/>
                    </a:lnTo>
                    <a:lnTo>
                      <a:pt x="4494750" y="2543299"/>
                    </a:lnTo>
                    <a:lnTo>
                      <a:pt x="4818756" y="2675642"/>
                    </a:lnTo>
                    <a:lnTo>
                      <a:pt x="4792877" y="2855633"/>
                    </a:lnTo>
                    <a:lnTo>
                      <a:pt x="4445930" y="2891207"/>
                    </a:lnTo>
                    <a:lnTo>
                      <a:pt x="4406890" y="3043042"/>
                    </a:lnTo>
                    <a:lnTo>
                      <a:pt x="4376411" y="3126316"/>
                    </a:lnTo>
                    <a:lnTo>
                      <a:pt x="4649441" y="3344130"/>
                    </a:lnTo>
                    <a:lnTo>
                      <a:pt x="4573902" y="3509539"/>
                    </a:lnTo>
                    <a:lnTo>
                      <a:pt x="4231483" y="3446019"/>
                    </a:lnTo>
                    <a:lnTo>
                      <a:pt x="4143718" y="3590483"/>
                    </a:lnTo>
                    <a:lnTo>
                      <a:pt x="4097913" y="3651738"/>
                    </a:lnTo>
                    <a:lnTo>
                      <a:pt x="4298650" y="3937839"/>
                    </a:lnTo>
                    <a:lnTo>
                      <a:pt x="4179570" y="4075265"/>
                    </a:lnTo>
                    <a:lnTo>
                      <a:pt x="3868786" y="3917781"/>
                    </a:lnTo>
                    <a:lnTo>
                      <a:pt x="3739794" y="4035017"/>
                    </a:lnTo>
                    <a:lnTo>
                      <a:pt x="3682808" y="4077630"/>
                    </a:lnTo>
                    <a:lnTo>
                      <a:pt x="3794801" y="4408670"/>
                    </a:lnTo>
                    <a:lnTo>
                      <a:pt x="3641827" y="4506981"/>
                    </a:lnTo>
                    <a:lnTo>
                      <a:pt x="3388492" y="4268780"/>
                    </a:lnTo>
                    <a:lnTo>
                      <a:pt x="3223501" y="4348260"/>
                    </a:lnTo>
                    <a:lnTo>
                      <a:pt x="3164544" y="4369839"/>
                    </a:lnTo>
                    <a:lnTo>
                      <a:pt x="3178713" y="4718477"/>
                    </a:lnTo>
                    <a:lnTo>
                      <a:pt x="3004238" y="4769707"/>
                    </a:lnTo>
                    <a:lnTo>
                      <a:pt x="2828678" y="4470470"/>
                    </a:lnTo>
                    <a:lnTo>
                      <a:pt x="2623226" y="4501826"/>
                    </a:lnTo>
                    <a:lnTo>
                      <a:pt x="2584899" y="4503761"/>
                    </a:lnTo>
                    <a:lnTo>
                      <a:pt x="2500298" y="4842163"/>
                    </a:lnTo>
                    <a:lnTo>
                      <a:pt x="2318457" y="4842163"/>
                    </a:lnTo>
                    <a:lnTo>
                      <a:pt x="2233857" y="4503761"/>
                    </a:lnTo>
                    <a:lnTo>
                      <a:pt x="2195530" y="4501826"/>
                    </a:lnTo>
                    <a:lnTo>
                      <a:pt x="1990078" y="4470470"/>
                    </a:lnTo>
                    <a:lnTo>
                      <a:pt x="1814518" y="4769707"/>
                    </a:lnTo>
                    <a:lnTo>
                      <a:pt x="1640043" y="4718477"/>
                    </a:lnTo>
                    <a:lnTo>
                      <a:pt x="1654212" y="4369839"/>
                    </a:lnTo>
                    <a:lnTo>
                      <a:pt x="1595255" y="4348260"/>
                    </a:lnTo>
                    <a:lnTo>
                      <a:pt x="1430264" y="4268780"/>
                    </a:lnTo>
                    <a:lnTo>
                      <a:pt x="1176929" y="4506981"/>
                    </a:lnTo>
                    <a:lnTo>
                      <a:pt x="1023955" y="4408670"/>
                    </a:lnTo>
                    <a:lnTo>
                      <a:pt x="1135948" y="4077630"/>
                    </a:lnTo>
                    <a:lnTo>
                      <a:pt x="1078962" y="4035017"/>
                    </a:lnTo>
                    <a:lnTo>
                      <a:pt x="949970" y="3917781"/>
                    </a:lnTo>
                    <a:lnTo>
                      <a:pt x="639186" y="4075265"/>
                    </a:lnTo>
                    <a:lnTo>
                      <a:pt x="520106" y="3937839"/>
                    </a:lnTo>
                    <a:lnTo>
                      <a:pt x="720843" y="3651738"/>
                    </a:lnTo>
                    <a:lnTo>
                      <a:pt x="675038" y="3590483"/>
                    </a:lnTo>
                    <a:lnTo>
                      <a:pt x="587273" y="3446019"/>
                    </a:lnTo>
                    <a:lnTo>
                      <a:pt x="244854" y="3509539"/>
                    </a:lnTo>
                    <a:lnTo>
                      <a:pt x="169315" y="3344130"/>
                    </a:lnTo>
                    <a:lnTo>
                      <a:pt x="442345" y="3126316"/>
                    </a:lnTo>
                    <a:lnTo>
                      <a:pt x="411867" y="3043042"/>
                    </a:lnTo>
                    <a:lnTo>
                      <a:pt x="372826" y="2891207"/>
                    </a:lnTo>
                    <a:lnTo>
                      <a:pt x="25878" y="2855633"/>
                    </a:lnTo>
                    <a:lnTo>
                      <a:pt x="0" y="2675642"/>
                    </a:lnTo>
                    <a:lnTo>
                      <a:pt x="324006" y="2543299"/>
                    </a:lnTo>
                    <a:lnTo>
                      <a:pt x="317835" y="2421081"/>
                    </a:lnTo>
                    <a:lnTo>
                      <a:pt x="324006" y="2298864"/>
                    </a:lnTo>
                    <a:lnTo>
                      <a:pt x="0" y="2166520"/>
                    </a:lnTo>
                    <a:lnTo>
                      <a:pt x="25878" y="1986530"/>
                    </a:lnTo>
                    <a:lnTo>
                      <a:pt x="372826" y="1950955"/>
                    </a:lnTo>
                    <a:lnTo>
                      <a:pt x="411867" y="1799120"/>
                    </a:lnTo>
                    <a:lnTo>
                      <a:pt x="442345" y="1715846"/>
                    </a:lnTo>
                    <a:lnTo>
                      <a:pt x="169315" y="1498032"/>
                    </a:lnTo>
                    <a:lnTo>
                      <a:pt x="244854" y="1332624"/>
                    </a:lnTo>
                    <a:lnTo>
                      <a:pt x="587273" y="1396144"/>
                    </a:lnTo>
                    <a:lnTo>
                      <a:pt x="675038" y="1251680"/>
                    </a:lnTo>
                    <a:lnTo>
                      <a:pt x="720844" y="1190424"/>
                    </a:lnTo>
                    <a:lnTo>
                      <a:pt x="520106" y="904323"/>
                    </a:lnTo>
                    <a:lnTo>
                      <a:pt x="639186" y="766896"/>
                    </a:lnTo>
                    <a:lnTo>
                      <a:pt x="949970" y="924381"/>
                    </a:lnTo>
                    <a:lnTo>
                      <a:pt x="1078962" y="807145"/>
                    </a:lnTo>
                    <a:lnTo>
                      <a:pt x="1135948" y="764532"/>
                    </a:lnTo>
                    <a:lnTo>
                      <a:pt x="1023955" y="433493"/>
                    </a:lnTo>
                    <a:lnTo>
                      <a:pt x="1176929" y="335182"/>
                    </a:lnTo>
                    <a:lnTo>
                      <a:pt x="1430264" y="573383"/>
                    </a:lnTo>
                    <a:lnTo>
                      <a:pt x="1595255" y="493902"/>
                    </a:lnTo>
                    <a:lnTo>
                      <a:pt x="1654212" y="472323"/>
                    </a:lnTo>
                    <a:lnTo>
                      <a:pt x="1640043" y="123686"/>
                    </a:lnTo>
                    <a:lnTo>
                      <a:pt x="1814518" y="72455"/>
                    </a:lnTo>
                    <a:lnTo>
                      <a:pt x="1990078" y="371692"/>
                    </a:lnTo>
                    <a:lnTo>
                      <a:pt x="2195530" y="340337"/>
                    </a:lnTo>
                    <a:lnTo>
                      <a:pt x="2233857" y="338401"/>
                    </a:lnTo>
                    <a:close/>
                  </a:path>
                </a:pathLst>
              </a:custGeom>
              <a:gradFill>
                <a:gsLst>
                  <a:gs pos="100000">
                    <a:schemeClr val="bg1">
                      <a:lumMod val="85000"/>
                    </a:schemeClr>
                  </a:gs>
                  <a:gs pos="0">
                    <a:schemeClr val="bg1"/>
                  </a:gs>
                </a:gsLst>
                <a:lin ang="2700000" scaled="1"/>
              </a:gradFill>
              <a:ln>
                <a:noFill/>
              </a:ln>
              <a:effectLst>
                <a:outerShdw blurRad="127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4" name="淘宝店chenying0907出品 53"/>
              <p:cNvSpPr/>
              <p:nvPr/>
            </p:nvSpPr>
            <p:spPr>
              <a:xfrm>
                <a:off x="5624512" y="2957514"/>
                <a:ext cx="942974" cy="942974"/>
              </a:xfrm>
              <a:prstGeom prst="ellipse">
                <a:avLst/>
              </a:prstGeom>
              <a:solidFill>
                <a:schemeClr val="accent2"/>
              </a:solidFill>
              <a:ln w="22225">
                <a:gradFill flip="none" rotWithShape="1">
                  <a:gsLst>
                    <a:gs pos="0">
                      <a:schemeClr val="bg1">
                        <a:lumMod val="85000"/>
                      </a:schemeClr>
                    </a:gs>
                    <a:gs pos="100000">
                      <a:schemeClr val="bg1"/>
                    </a:gs>
                  </a:gsLst>
                  <a:lin ang="2700000" scaled="1"/>
                  <a:tileRect/>
                </a:gradFill>
              </a:ln>
              <a:effectLst>
                <a:innerShdw blurRad="114300" dist="63500" dir="13500000">
                  <a:srgbClr val="7D2B4C">
                    <a:alpha val="49804"/>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55" name="淘宝店chenying0907出品 54"/>
              <p:cNvSpPr/>
              <p:nvPr/>
            </p:nvSpPr>
            <p:spPr>
              <a:xfrm>
                <a:off x="5761338" y="3013184"/>
                <a:ext cx="674085" cy="488735"/>
              </a:xfrm>
              <a:prstGeom prst="ellipse">
                <a:avLst/>
              </a:prstGeom>
              <a:gradFill>
                <a:gsLst>
                  <a:gs pos="0">
                    <a:schemeClr val="bg1">
                      <a:alpha val="80000"/>
                    </a:schemeClr>
                  </a:gs>
                  <a:gs pos="100000">
                    <a:srgbClr val="C65885">
                      <a:alpha val="0"/>
                    </a:srgbClr>
                  </a:gs>
                </a:gsLst>
                <a:lin ang="5400000" scaled="0"/>
              </a:gra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132" name="淘宝店chenying0907出品 53"/>
            <p:cNvSpPr>
              <a:spLocks noEditPoints="1"/>
            </p:cNvSpPr>
            <p:nvPr/>
          </p:nvSpPr>
          <p:spPr bwMode="auto">
            <a:xfrm>
              <a:off x="5114336" y="3767713"/>
              <a:ext cx="276782" cy="276820"/>
            </a:xfrm>
            <a:custGeom>
              <a:avLst/>
              <a:gdLst>
                <a:gd name="T0" fmla="*/ 166 w 449"/>
                <a:gd name="T1" fmla="*/ 362 h 449"/>
                <a:gd name="T2" fmla="*/ 211 w 449"/>
                <a:gd name="T3" fmla="*/ 317 h 449"/>
                <a:gd name="T4" fmla="*/ 237 w 449"/>
                <a:gd name="T5" fmla="*/ 407 h 449"/>
                <a:gd name="T6" fmla="*/ 302 w 449"/>
                <a:gd name="T7" fmla="*/ 313 h 449"/>
                <a:gd name="T8" fmla="*/ 294 w 449"/>
                <a:gd name="T9" fmla="*/ 393 h 449"/>
                <a:gd name="T10" fmla="*/ 395 w 449"/>
                <a:gd name="T11" fmla="*/ 289 h 449"/>
                <a:gd name="T12" fmla="*/ 294 w 449"/>
                <a:gd name="T13" fmla="*/ 393 h 449"/>
                <a:gd name="T14" fmla="*/ 95 w 449"/>
                <a:gd name="T15" fmla="*/ 353 h 449"/>
                <a:gd name="T16" fmla="*/ 121 w 449"/>
                <a:gd name="T17" fmla="*/ 309 h 449"/>
                <a:gd name="T18" fmla="*/ 237 w 449"/>
                <a:gd name="T19" fmla="*/ 293 h 449"/>
                <a:gd name="T20" fmla="*/ 311 w 449"/>
                <a:gd name="T21" fmla="*/ 191 h 449"/>
                <a:gd name="T22" fmla="*/ 307 w 449"/>
                <a:gd name="T23" fmla="*/ 287 h 449"/>
                <a:gd name="T24" fmla="*/ 211 w 449"/>
                <a:gd name="T25" fmla="*/ 293 h 449"/>
                <a:gd name="T26" fmla="*/ 137 w 449"/>
                <a:gd name="T27" fmla="*/ 226 h 449"/>
                <a:gd name="T28" fmla="*/ 211 w 449"/>
                <a:gd name="T29" fmla="*/ 196 h 449"/>
                <a:gd name="T30" fmla="*/ 333 w 449"/>
                <a:gd name="T31" fmla="*/ 282 h 449"/>
                <a:gd name="T32" fmla="*/ 335 w 449"/>
                <a:gd name="T33" fmla="*/ 188 h 449"/>
                <a:gd name="T34" fmla="*/ 407 w 449"/>
                <a:gd name="T35" fmla="*/ 224 h 449"/>
                <a:gd name="T36" fmla="*/ 116 w 449"/>
                <a:gd name="T37" fmla="*/ 281 h 449"/>
                <a:gd name="T38" fmla="*/ 41 w 449"/>
                <a:gd name="T39" fmla="*/ 224 h 449"/>
                <a:gd name="T40" fmla="*/ 114 w 449"/>
                <a:gd name="T41" fmla="*/ 188 h 449"/>
                <a:gd name="T42" fmla="*/ 116 w 449"/>
                <a:gd name="T43" fmla="*/ 281 h 449"/>
                <a:gd name="T44" fmla="*/ 59 w 449"/>
                <a:gd name="T45" fmla="*/ 146 h 449"/>
                <a:gd name="T46" fmla="*/ 158 w 449"/>
                <a:gd name="T47" fmla="*/ 55 h 449"/>
                <a:gd name="T48" fmla="*/ 331 w 449"/>
                <a:gd name="T49" fmla="*/ 164 h 449"/>
                <a:gd name="T50" fmla="*/ 390 w 449"/>
                <a:gd name="T51" fmla="*/ 147 h 449"/>
                <a:gd name="T52" fmla="*/ 211 w 449"/>
                <a:gd name="T53" fmla="*/ 171 h 449"/>
                <a:gd name="T54" fmla="*/ 210 w 449"/>
                <a:gd name="T55" fmla="*/ 43 h 449"/>
                <a:gd name="T56" fmla="*/ 211 w 449"/>
                <a:gd name="T57" fmla="*/ 171 h 449"/>
                <a:gd name="T58" fmla="*/ 237 w 449"/>
                <a:gd name="T59" fmla="*/ 43 h 449"/>
                <a:gd name="T60" fmla="*/ 308 w 449"/>
                <a:gd name="T61" fmla="*/ 167 h 449"/>
                <a:gd name="T62" fmla="*/ 225 w 449"/>
                <a:gd name="T63" fmla="*/ 0 h 449"/>
                <a:gd name="T64" fmla="*/ 225 w 449"/>
                <a:gd name="T65" fmla="*/ 449 h 449"/>
                <a:gd name="T66" fmla="*/ 225 w 449"/>
                <a:gd name="T67" fmla="*/ 0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9" h="449">
                  <a:moveTo>
                    <a:pt x="211" y="407"/>
                  </a:moveTo>
                  <a:cubicBezTo>
                    <a:pt x="192" y="407"/>
                    <a:pt x="176" y="387"/>
                    <a:pt x="166" y="362"/>
                  </a:cubicBezTo>
                  <a:cubicBezTo>
                    <a:pt x="158" y="347"/>
                    <a:pt x="151" y="331"/>
                    <a:pt x="147" y="313"/>
                  </a:cubicBezTo>
                  <a:cubicBezTo>
                    <a:pt x="168" y="315"/>
                    <a:pt x="189" y="317"/>
                    <a:pt x="211" y="317"/>
                  </a:cubicBezTo>
                  <a:cubicBezTo>
                    <a:pt x="211" y="407"/>
                    <a:pt x="211" y="407"/>
                    <a:pt x="211" y="407"/>
                  </a:cubicBezTo>
                  <a:moveTo>
                    <a:pt x="237" y="407"/>
                  </a:moveTo>
                  <a:cubicBezTo>
                    <a:pt x="237" y="317"/>
                    <a:pt x="237" y="317"/>
                    <a:pt x="237" y="317"/>
                  </a:cubicBezTo>
                  <a:cubicBezTo>
                    <a:pt x="259" y="317"/>
                    <a:pt x="280" y="315"/>
                    <a:pt x="302" y="313"/>
                  </a:cubicBezTo>
                  <a:cubicBezTo>
                    <a:pt x="293" y="344"/>
                    <a:pt x="273" y="407"/>
                    <a:pt x="237" y="407"/>
                  </a:cubicBezTo>
                  <a:moveTo>
                    <a:pt x="294" y="393"/>
                  </a:moveTo>
                  <a:cubicBezTo>
                    <a:pt x="311" y="370"/>
                    <a:pt x="320" y="343"/>
                    <a:pt x="328" y="310"/>
                  </a:cubicBezTo>
                  <a:cubicBezTo>
                    <a:pt x="354" y="304"/>
                    <a:pt x="377" y="297"/>
                    <a:pt x="395" y="289"/>
                  </a:cubicBezTo>
                  <a:cubicBezTo>
                    <a:pt x="386" y="313"/>
                    <a:pt x="373" y="335"/>
                    <a:pt x="354" y="353"/>
                  </a:cubicBezTo>
                  <a:cubicBezTo>
                    <a:pt x="337" y="371"/>
                    <a:pt x="315" y="384"/>
                    <a:pt x="294" y="393"/>
                  </a:cubicBezTo>
                  <a:moveTo>
                    <a:pt x="154" y="393"/>
                  </a:moveTo>
                  <a:cubicBezTo>
                    <a:pt x="133" y="384"/>
                    <a:pt x="112" y="371"/>
                    <a:pt x="95" y="353"/>
                  </a:cubicBezTo>
                  <a:cubicBezTo>
                    <a:pt x="75" y="335"/>
                    <a:pt x="62" y="312"/>
                    <a:pt x="52" y="286"/>
                  </a:cubicBezTo>
                  <a:cubicBezTo>
                    <a:pt x="68" y="295"/>
                    <a:pt x="93" y="303"/>
                    <a:pt x="121" y="309"/>
                  </a:cubicBezTo>
                  <a:cubicBezTo>
                    <a:pt x="128" y="342"/>
                    <a:pt x="138" y="371"/>
                    <a:pt x="154" y="393"/>
                  </a:cubicBezTo>
                  <a:moveTo>
                    <a:pt x="237" y="293"/>
                  </a:moveTo>
                  <a:cubicBezTo>
                    <a:pt x="237" y="196"/>
                    <a:pt x="237" y="196"/>
                    <a:pt x="237" y="196"/>
                  </a:cubicBezTo>
                  <a:cubicBezTo>
                    <a:pt x="263" y="195"/>
                    <a:pt x="287" y="193"/>
                    <a:pt x="311" y="191"/>
                  </a:cubicBezTo>
                  <a:cubicBezTo>
                    <a:pt x="311" y="203"/>
                    <a:pt x="311" y="214"/>
                    <a:pt x="311" y="226"/>
                  </a:cubicBezTo>
                  <a:cubicBezTo>
                    <a:pt x="311" y="247"/>
                    <a:pt x="311" y="268"/>
                    <a:pt x="307" y="287"/>
                  </a:cubicBezTo>
                  <a:cubicBezTo>
                    <a:pt x="284" y="290"/>
                    <a:pt x="261" y="292"/>
                    <a:pt x="237" y="293"/>
                  </a:cubicBezTo>
                  <a:moveTo>
                    <a:pt x="211" y="293"/>
                  </a:moveTo>
                  <a:cubicBezTo>
                    <a:pt x="187" y="292"/>
                    <a:pt x="165" y="290"/>
                    <a:pt x="141" y="286"/>
                  </a:cubicBezTo>
                  <a:cubicBezTo>
                    <a:pt x="138" y="268"/>
                    <a:pt x="137" y="246"/>
                    <a:pt x="137" y="226"/>
                  </a:cubicBezTo>
                  <a:cubicBezTo>
                    <a:pt x="137" y="214"/>
                    <a:pt x="138" y="203"/>
                    <a:pt x="138" y="191"/>
                  </a:cubicBezTo>
                  <a:cubicBezTo>
                    <a:pt x="161" y="193"/>
                    <a:pt x="186" y="195"/>
                    <a:pt x="211" y="196"/>
                  </a:cubicBezTo>
                  <a:cubicBezTo>
                    <a:pt x="211" y="293"/>
                    <a:pt x="211" y="293"/>
                    <a:pt x="211" y="293"/>
                  </a:cubicBezTo>
                  <a:moveTo>
                    <a:pt x="333" y="282"/>
                  </a:moveTo>
                  <a:cubicBezTo>
                    <a:pt x="335" y="265"/>
                    <a:pt x="336" y="245"/>
                    <a:pt x="336" y="226"/>
                  </a:cubicBezTo>
                  <a:cubicBezTo>
                    <a:pt x="336" y="212"/>
                    <a:pt x="336" y="201"/>
                    <a:pt x="335" y="188"/>
                  </a:cubicBezTo>
                  <a:cubicBezTo>
                    <a:pt x="363" y="185"/>
                    <a:pt x="386" y="177"/>
                    <a:pt x="399" y="171"/>
                  </a:cubicBezTo>
                  <a:cubicBezTo>
                    <a:pt x="405" y="188"/>
                    <a:pt x="407" y="207"/>
                    <a:pt x="407" y="224"/>
                  </a:cubicBezTo>
                  <a:cubicBezTo>
                    <a:pt x="407" y="254"/>
                    <a:pt x="405" y="270"/>
                    <a:pt x="333" y="282"/>
                  </a:cubicBezTo>
                  <a:moveTo>
                    <a:pt x="116" y="281"/>
                  </a:moveTo>
                  <a:cubicBezTo>
                    <a:pt x="75" y="274"/>
                    <a:pt x="52" y="260"/>
                    <a:pt x="43" y="250"/>
                  </a:cubicBezTo>
                  <a:cubicBezTo>
                    <a:pt x="41" y="242"/>
                    <a:pt x="41" y="233"/>
                    <a:pt x="41" y="224"/>
                  </a:cubicBezTo>
                  <a:cubicBezTo>
                    <a:pt x="41" y="206"/>
                    <a:pt x="44" y="187"/>
                    <a:pt x="49" y="171"/>
                  </a:cubicBezTo>
                  <a:cubicBezTo>
                    <a:pt x="64" y="177"/>
                    <a:pt x="82" y="182"/>
                    <a:pt x="114" y="188"/>
                  </a:cubicBezTo>
                  <a:cubicBezTo>
                    <a:pt x="113" y="201"/>
                    <a:pt x="112" y="212"/>
                    <a:pt x="112" y="226"/>
                  </a:cubicBezTo>
                  <a:cubicBezTo>
                    <a:pt x="112" y="245"/>
                    <a:pt x="113" y="264"/>
                    <a:pt x="116" y="281"/>
                  </a:cubicBezTo>
                  <a:moveTo>
                    <a:pt x="117" y="164"/>
                  </a:moveTo>
                  <a:cubicBezTo>
                    <a:pt x="76" y="153"/>
                    <a:pt x="65" y="152"/>
                    <a:pt x="59" y="146"/>
                  </a:cubicBezTo>
                  <a:cubicBezTo>
                    <a:pt x="68" y="128"/>
                    <a:pt x="79" y="110"/>
                    <a:pt x="95" y="96"/>
                  </a:cubicBezTo>
                  <a:cubicBezTo>
                    <a:pt x="114" y="76"/>
                    <a:pt x="135" y="66"/>
                    <a:pt x="158" y="55"/>
                  </a:cubicBezTo>
                  <a:cubicBezTo>
                    <a:pt x="138" y="83"/>
                    <a:pt x="124" y="119"/>
                    <a:pt x="117" y="164"/>
                  </a:cubicBezTo>
                  <a:moveTo>
                    <a:pt x="331" y="164"/>
                  </a:moveTo>
                  <a:cubicBezTo>
                    <a:pt x="324" y="119"/>
                    <a:pt x="311" y="81"/>
                    <a:pt x="291" y="54"/>
                  </a:cubicBezTo>
                  <a:cubicBezTo>
                    <a:pt x="333" y="69"/>
                    <a:pt x="370" y="104"/>
                    <a:pt x="390" y="147"/>
                  </a:cubicBezTo>
                  <a:cubicBezTo>
                    <a:pt x="384" y="151"/>
                    <a:pt x="369" y="157"/>
                    <a:pt x="331" y="164"/>
                  </a:cubicBezTo>
                  <a:moveTo>
                    <a:pt x="211" y="171"/>
                  </a:moveTo>
                  <a:cubicBezTo>
                    <a:pt x="187" y="171"/>
                    <a:pt x="164" y="169"/>
                    <a:pt x="141" y="167"/>
                  </a:cubicBezTo>
                  <a:cubicBezTo>
                    <a:pt x="152" y="104"/>
                    <a:pt x="178" y="55"/>
                    <a:pt x="210" y="43"/>
                  </a:cubicBezTo>
                  <a:cubicBezTo>
                    <a:pt x="210" y="43"/>
                    <a:pt x="211" y="43"/>
                    <a:pt x="211" y="43"/>
                  </a:cubicBezTo>
                  <a:cubicBezTo>
                    <a:pt x="211" y="171"/>
                    <a:pt x="211" y="171"/>
                    <a:pt x="211" y="171"/>
                  </a:cubicBezTo>
                  <a:moveTo>
                    <a:pt x="237" y="171"/>
                  </a:moveTo>
                  <a:cubicBezTo>
                    <a:pt x="237" y="43"/>
                    <a:pt x="237" y="43"/>
                    <a:pt x="237" y="43"/>
                  </a:cubicBezTo>
                  <a:cubicBezTo>
                    <a:pt x="242" y="43"/>
                    <a:pt x="249" y="48"/>
                    <a:pt x="255" y="52"/>
                  </a:cubicBezTo>
                  <a:cubicBezTo>
                    <a:pt x="279" y="74"/>
                    <a:pt x="299" y="117"/>
                    <a:pt x="308" y="167"/>
                  </a:cubicBezTo>
                  <a:cubicBezTo>
                    <a:pt x="284" y="169"/>
                    <a:pt x="261" y="171"/>
                    <a:pt x="237" y="171"/>
                  </a:cubicBezTo>
                  <a:moveTo>
                    <a:pt x="225" y="0"/>
                  </a:moveTo>
                  <a:cubicBezTo>
                    <a:pt x="100" y="0"/>
                    <a:pt x="0" y="100"/>
                    <a:pt x="0" y="224"/>
                  </a:cubicBezTo>
                  <a:cubicBezTo>
                    <a:pt x="0" y="349"/>
                    <a:pt x="100" y="449"/>
                    <a:pt x="225" y="449"/>
                  </a:cubicBezTo>
                  <a:cubicBezTo>
                    <a:pt x="350" y="449"/>
                    <a:pt x="449" y="349"/>
                    <a:pt x="449" y="224"/>
                  </a:cubicBezTo>
                  <a:cubicBezTo>
                    <a:pt x="449" y="100"/>
                    <a:pt x="350" y="0"/>
                    <a:pt x="225" y="0"/>
                  </a:cubicBezTo>
                </a:path>
              </a:pathLst>
            </a:custGeom>
            <a:solidFill>
              <a:schemeClr val="bg1"/>
            </a:solidFill>
            <a:ln>
              <a:noFill/>
            </a:ln>
          </p:spPr>
          <p:txBody>
            <a:bodyPr vert="horz" wrap="square" lIns="68589" tIns="34295" rIns="68589" bIns="34295" numCol="1" anchor="t" anchorCtr="0" compatLnSpc="1">
              <a:prstTxWarp prst="textNoShape">
                <a:avLst/>
              </a:prstTxWarp>
            </a:bodyPr>
            <a:lstStyle/>
            <a:p>
              <a:endParaRPr lang="zh-CN" altLang="en-US">
                <a:solidFill>
                  <a:srgbClr val="FFB850"/>
                </a:solidFill>
                <a:latin typeface="+mj-ea"/>
                <a:ea typeface="+mj-ea"/>
              </a:endParaRPr>
            </a:p>
          </p:txBody>
        </p:sp>
      </p:grpSp>
      <p:sp>
        <p:nvSpPr>
          <p:cNvPr id="6" name="标题 5"/>
          <p:cNvSpPr>
            <a:spLocks noGrp="1"/>
          </p:cNvSpPr>
          <p:nvPr>
            <p:ph type="title"/>
          </p:nvPr>
        </p:nvSpPr>
        <p:spPr/>
        <p:txBody>
          <a:bodyPr/>
          <a:lstStyle/>
          <a:p>
            <a:r>
              <a:rPr lang="zh-CN" altLang="en-US" dirty="0"/>
              <a:t>单击输入标题内容</a:t>
            </a:r>
          </a:p>
        </p:txBody>
      </p:sp>
    </p:spTree>
    <p:extLst>
      <p:ext uri="{BB962C8B-B14F-4D97-AF65-F5344CB8AC3E}">
        <p14:creationId xmlns:p14="http://schemas.microsoft.com/office/powerpoint/2010/main" val="20378219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1" name="淘宝店chenying0907出品 150"/>
          <p:cNvGrpSpPr/>
          <p:nvPr/>
        </p:nvGrpSpPr>
        <p:grpSpPr>
          <a:xfrm>
            <a:off x="6155503" y="1476392"/>
            <a:ext cx="1484372" cy="2848113"/>
            <a:chOff x="6156302" y="1476392"/>
            <a:chExt cx="1484565" cy="2848113"/>
          </a:xfrm>
        </p:grpSpPr>
        <p:grpSp>
          <p:nvGrpSpPr>
            <p:cNvPr id="152" name="淘宝店chenying0907出品 151"/>
            <p:cNvGrpSpPr/>
            <p:nvPr/>
          </p:nvGrpSpPr>
          <p:grpSpPr>
            <a:xfrm>
              <a:off x="6156302" y="1476392"/>
              <a:ext cx="1484565" cy="2848113"/>
              <a:chOff x="6156302" y="1476392"/>
              <a:chExt cx="1484565" cy="2848113"/>
            </a:xfrm>
          </p:grpSpPr>
          <p:sp>
            <p:nvSpPr>
              <p:cNvPr id="156" name="MH_Other_3"/>
              <p:cNvSpPr/>
              <p:nvPr>
                <p:custDataLst>
                  <p:tags r:id="rId6"/>
                </p:custDataLst>
              </p:nvPr>
            </p:nvSpPr>
            <p:spPr>
              <a:xfrm rot="5400000" flipV="1">
                <a:off x="5311844" y="2591146"/>
                <a:ext cx="2577817" cy="888902"/>
              </a:xfrm>
              <a:prstGeom prst="bentArrow">
                <a:avLst>
                  <a:gd name="adj1" fmla="val 7438"/>
                  <a:gd name="adj2" fmla="val 3464"/>
                  <a:gd name="adj3" fmla="val 0"/>
                  <a:gd name="adj4" fmla="val 30020"/>
                </a:avLst>
              </a:prstGeom>
              <a:solidFill>
                <a:srgbClr val="E3413E"/>
              </a:solidFill>
              <a:ln w="76200" cap="flat" cmpd="sng" algn="ctr">
                <a:solidFill>
                  <a:schemeClr val="accent1"/>
                </a:solidFill>
                <a:prstDash val="solid"/>
              </a:ln>
              <a:effectLst/>
            </p:spPr>
            <p:txBody>
              <a:bodyPr anchor="ctr"/>
              <a:lstStyle/>
              <a:p>
                <a:pPr algn="ctr" defTabSz="1029968">
                  <a:defRPr/>
                </a:pPr>
                <a:endParaRPr lang="en-US" sz="2700" kern="0">
                  <a:solidFill>
                    <a:srgbClr val="262626"/>
                  </a:solidFill>
                  <a:sym typeface="Arial" panose="020B0604020202020204" pitchFamily="34" charset="0"/>
                </a:endParaRPr>
              </a:p>
            </p:txBody>
          </p:sp>
          <p:sp>
            <p:nvSpPr>
              <p:cNvPr id="157" name="淘宝店chenying0907出品 156"/>
              <p:cNvSpPr/>
              <p:nvPr/>
            </p:nvSpPr>
            <p:spPr>
              <a:xfrm>
                <a:off x="7018705" y="1476392"/>
                <a:ext cx="622162" cy="622163"/>
              </a:xfrm>
              <a:prstGeom prst="ellipse">
                <a:avLst/>
              </a:prstGeom>
              <a:solidFill>
                <a:schemeClr val="accent2"/>
              </a:solidFill>
              <a:ln w="12700" cap="flat" cmpd="sng" algn="ctr">
                <a:solidFill>
                  <a:schemeClr val="accent1"/>
                </a:solidFill>
                <a:prstDash val="solid"/>
                <a:miter lim="800000"/>
              </a:ln>
              <a:effectLst/>
            </p:spPr>
            <p:txBody>
              <a:bodyPr rtlCol="0" anchor="ctr"/>
              <a:lstStyle/>
              <a:p>
                <a:pPr algn="ctr" defTabSz="1218804">
                  <a:defRPr/>
                </a:pPr>
                <a:endParaRPr lang="zh-CN" altLang="en-US" sz="2400" kern="0">
                  <a:solidFill>
                    <a:sysClr val="window" lastClr="FFFFFF"/>
                  </a:solidFill>
                  <a:latin typeface="Agency FB"/>
                </a:endParaRPr>
              </a:p>
            </p:txBody>
          </p:sp>
        </p:grpSp>
        <p:grpSp>
          <p:nvGrpSpPr>
            <p:cNvPr id="153" name="淘宝店chenying0907出品 152"/>
            <p:cNvGrpSpPr/>
            <p:nvPr/>
          </p:nvGrpSpPr>
          <p:grpSpPr>
            <a:xfrm>
              <a:off x="7103519" y="1545274"/>
              <a:ext cx="514100" cy="465759"/>
              <a:chOff x="4418676" y="1572161"/>
              <a:chExt cx="514100" cy="465759"/>
            </a:xfrm>
          </p:grpSpPr>
          <p:sp>
            <p:nvSpPr>
              <p:cNvPr id="154" name="淘宝店chenying0907出品 153"/>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prstTxWarp prst="textNoShape">
                  <a:avLst/>
                </a:prstTxWarp>
              </a:bodyPr>
              <a:lstStyle/>
              <a:p>
                <a:pPr defTabSz="1218804">
                  <a:defRPr/>
                </a:pPr>
                <a:endParaRPr lang="zh-CN" altLang="en-US" sz="2400" kern="0">
                  <a:solidFill>
                    <a:prstClr val="black"/>
                  </a:solidFill>
                </a:endParaRPr>
              </a:p>
            </p:txBody>
          </p:sp>
          <p:sp>
            <p:nvSpPr>
              <p:cNvPr id="155" name="淘宝店chenying0907出品 114"/>
              <p:cNvSpPr txBox="1"/>
              <p:nvPr/>
            </p:nvSpPr>
            <p:spPr>
              <a:xfrm>
                <a:off x="4437063" y="1572161"/>
                <a:ext cx="495713" cy="461665"/>
              </a:xfrm>
              <a:prstGeom prst="rect">
                <a:avLst/>
              </a:prstGeom>
              <a:noFill/>
            </p:spPr>
            <p:txBody>
              <a:bodyPr wrap="none" rtlCol="0">
                <a:spAutoFit/>
              </a:bodyPr>
              <a:lstStyle/>
              <a:p>
                <a:pPr defTabSz="1218804">
                  <a:defRPr/>
                </a:pPr>
                <a:r>
                  <a:rPr lang="en-US" altLang="zh-CN" sz="2400" kern="0" dirty="0">
                    <a:solidFill>
                      <a:sysClr val="window" lastClr="FFFFFF">
                        <a:lumMod val="50000"/>
                      </a:sysClr>
                    </a:solidFill>
                  </a:rPr>
                  <a:t>02</a:t>
                </a:r>
                <a:endParaRPr lang="zh-CN" altLang="en-US" sz="2400" kern="0" dirty="0">
                  <a:solidFill>
                    <a:sysClr val="window" lastClr="FFFFFF">
                      <a:lumMod val="50000"/>
                    </a:sysClr>
                  </a:solidFill>
                </a:endParaRPr>
              </a:p>
            </p:txBody>
          </p:sp>
        </p:grpSp>
      </p:grpSp>
      <p:grpSp>
        <p:nvGrpSpPr>
          <p:cNvPr id="158" name="淘宝店chenying0907出品 157"/>
          <p:cNvGrpSpPr/>
          <p:nvPr/>
        </p:nvGrpSpPr>
        <p:grpSpPr>
          <a:xfrm>
            <a:off x="5117155" y="4679329"/>
            <a:ext cx="1709479" cy="1709701"/>
            <a:chOff x="4700937" y="4015204"/>
            <a:chExt cx="455921" cy="455921"/>
          </a:xfrm>
          <a:effectLst/>
        </p:grpSpPr>
        <p:sp>
          <p:nvSpPr>
            <p:cNvPr id="159" name="淘宝店chenying0907出品 158"/>
            <p:cNvSpPr/>
            <p:nvPr/>
          </p:nvSpPr>
          <p:spPr>
            <a:xfrm flipH="1">
              <a:off x="4700937" y="4015204"/>
              <a:ext cx="455921" cy="455921"/>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804">
                <a:defRPr/>
              </a:pPr>
              <a:endParaRPr lang="zh-CN" altLang="en-US" sz="2400" kern="0">
                <a:solidFill>
                  <a:sysClr val="window" lastClr="FFFFFF"/>
                </a:solidFill>
                <a:latin typeface="Agency FB"/>
              </a:endParaRPr>
            </a:p>
          </p:txBody>
        </p:sp>
        <p:sp>
          <p:nvSpPr>
            <p:cNvPr id="160" name="淘宝店chenying0907出品 159"/>
            <p:cNvSpPr/>
            <p:nvPr/>
          </p:nvSpPr>
          <p:spPr>
            <a:xfrm flipH="1">
              <a:off x="4711557" y="4025824"/>
              <a:ext cx="434681" cy="434681"/>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804">
                <a:defRPr/>
              </a:pPr>
              <a:endParaRPr lang="zh-CN" altLang="en-US" sz="2400" kern="0">
                <a:solidFill>
                  <a:sysClr val="window" lastClr="FFFFFF"/>
                </a:solidFill>
                <a:latin typeface="Agency FB"/>
              </a:endParaRPr>
            </a:p>
          </p:txBody>
        </p:sp>
      </p:grpSp>
      <p:grpSp>
        <p:nvGrpSpPr>
          <p:cNvPr id="161" name="淘宝店chenying0907出品 160"/>
          <p:cNvGrpSpPr/>
          <p:nvPr/>
        </p:nvGrpSpPr>
        <p:grpSpPr>
          <a:xfrm>
            <a:off x="4342228" y="1500033"/>
            <a:ext cx="1425707" cy="3802263"/>
            <a:chOff x="4342792" y="1500033"/>
            <a:chExt cx="1425893" cy="3802264"/>
          </a:xfrm>
        </p:grpSpPr>
        <p:grpSp>
          <p:nvGrpSpPr>
            <p:cNvPr id="162" name="淘宝店chenying0907出品 161"/>
            <p:cNvGrpSpPr/>
            <p:nvPr/>
          </p:nvGrpSpPr>
          <p:grpSpPr>
            <a:xfrm>
              <a:off x="4342792" y="1500033"/>
              <a:ext cx="1425893" cy="3802264"/>
              <a:chOff x="4342792" y="1500033"/>
              <a:chExt cx="1425893" cy="3802264"/>
            </a:xfrm>
          </p:grpSpPr>
          <p:sp>
            <p:nvSpPr>
              <p:cNvPr id="166" name="MH_Other_3"/>
              <p:cNvSpPr/>
              <p:nvPr>
                <p:custDataLst>
                  <p:tags r:id="rId5"/>
                </p:custDataLst>
              </p:nvPr>
            </p:nvSpPr>
            <p:spPr>
              <a:xfrm rot="16200000" flipH="1" flipV="1">
                <a:off x="3546429" y="3080042"/>
                <a:ext cx="3555609"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29968">
                  <a:defRPr/>
                </a:pPr>
                <a:endParaRPr lang="en-US" sz="2700" kern="0">
                  <a:solidFill>
                    <a:srgbClr val="262626"/>
                  </a:solidFill>
                  <a:sym typeface="Arial" panose="020B0604020202020204" pitchFamily="34" charset="0"/>
                </a:endParaRPr>
              </a:p>
            </p:txBody>
          </p:sp>
          <p:sp>
            <p:nvSpPr>
              <p:cNvPr id="167" name="淘宝店chenying0907出品 166"/>
              <p:cNvSpPr/>
              <p:nvPr/>
            </p:nvSpPr>
            <p:spPr>
              <a:xfrm>
                <a:off x="4342792" y="1500033"/>
                <a:ext cx="622162" cy="622163"/>
              </a:xfrm>
              <a:prstGeom prst="ellipse">
                <a:avLst/>
              </a:prstGeom>
              <a:solidFill>
                <a:schemeClr val="accent2"/>
              </a:solidFill>
              <a:ln w="12700" cap="flat" cmpd="sng" algn="ctr">
                <a:solidFill>
                  <a:schemeClr val="accent1"/>
                </a:solidFill>
                <a:prstDash val="solid"/>
                <a:miter lim="800000"/>
              </a:ln>
              <a:effectLst/>
            </p:spPr>
            <p:txBody>
              <a:bodyPr rtlCol="0" anchor="ctr"/>
              <a:lstStyle/>
              <a:p>
                <a:pPr algn="ctr" defTabSz="1218804">
                  <a:defRPr/>
                </a:pPr>
                <a:endParaRPr lang="zh-CN" altLang="en-US" sz="2400" kern="0">
                  <a:solidFill>
                    <a:sysClr val="window" lastClr="FFFFFF"/>
                  </a:solidFill>
                  <a:latin typeface="Agency FB"/>
                </a:endParaRPr>
              </a:p>
            </p:txBody>
          </p:sp>
        </p:grpSp>
        <p:grpSp>
          <p:nvGrpSpPr>
            <p:cNvPr id="163" name="淘宝店chenying0907出品 162"/>
            <p:cNvGrpSpPr/>
            <p:nvPr/>
          </p:nvGrpSpPr>
          <p:grpSpPr>
            <a:xfrm>
              <a:off x="4418676" y="1572161"/>
              <a:ext cx="542677" cy="465759"/>
              <a:chOff x="4418676" y="1572161"/>
              <a:chExt cx="542677" cy="465759"/>
            </a:xfrm>
          </p:grpSpPr>
          <p:sp>
            <p:nvSpPr>
              <p:cNvPr id="164" name="淘宝店chenying0907出品 163"/>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prstTxWarp prst="textNoShape">
                  <a:avLst/>
                </a:prstTxWarp>
              </a:bodyPr>
              <a:lstStyle/>
              <a:p>
                <a:pPr defTabSz="1218804">
                  <a:defRPr/>
                </a:pPr>
                <a:endParaRPr lang="zh-CN" altLang="en-US" sz="2400" kern="0">
                  <a:solidFill>
                    <a:prstClr val="black"/>
                  </a:solidFill>
                </a:endParaRPr>
              </a:p>
            </p:txBody>
          </p:sp>
          <p:sp>
            <p:nvSpPr>
              <p:cNvPr id="165" name="淘宝店chenying0907出品 101"/>
              <p:cNvSpPr txBox="1"/>
              <p:nvPr/>
            </p:nvSpPr>
            <p:spPr>
              <a:xfrm>
                <a:off x="4465639" y="1572161"/>
                <a:ext cx="495714" cy="461665"/>
              </a:xfrm>
              <a:prstGeom prst="rect">
                <a:avLst/>
              </a:prstGeom>
              <a:noFill/>
            </p:spPr>
            <p:txBody>
              <a:bodyPr wrap="none" rtlCol="0">
                <a:spAutoFit/>
              </a:bodyPr>
              <a:lstStyle/>
              <a:p>
                <a:pPr defTabSz="1218804">
                  <a:defRPr/>
                </a:pPr>
                <a:r>
                  <a:rPr lang="en-US" altLang="zh-CN" sz="2400" kern="0" dirty="0">
                    <a:solidFill>
                      <a:sysClr val="window" lastClr="FFFFFF">
                        <a:lumMod val="50000"/>
                      </a:sysClr>
                    </a:solidFill>
                  </a:rPr>
                  <a:t>01</a:t>
                </a:r>
                <a:endParaRPr lang="zh-CN" altLang="en-US" sz="2400" kern="0" dirty="0">
                  <a:solidFill>
                    <a:sysClr val="window" lastClr="FFFFFF">
                      <a:lumMod val="50000"/>
                    </a:sysClr>
                  </a:solidFill>
                </a:endParaRPr>
              </a:p>
            </p:txBody>
          </p:sp>
        </p:grpSp>
      </p:grpSp>
      <p:grpSp>
        <p:nvGrpSpPr>
          <p:cNvPr id="168" name="淘宝店chenying0907出品 167"/>
          <p:cNvGrpSpPr/>
          <p:nvPr/>
        </p:nvGrpSpPr>
        <p:grpSpPr>
          <a:xfrm>
            <a:off x="4342228" y="3076452"/>
            <a:ext cx="1203012" cy="2670300"/>
            <a:chOff x="4342792" y="3076450"/>
            <a:chExt cx="1203168" cy="2670299"/>
          </a:xfrm>
        </p:grpSpPr>
        <p:grpSp>
          <p:nvGrpSpPr>
            <p:cNvPr id="169" name="淘宝店chenying0907出品 168"/>
            <p:cNvGrpSpPr/>
            <p:nvPr/>
          </p:nvGrpSpPr>
          <p:grpSpPr>
            <a:xfrm>
              <a:off x="4342792" y="3076450"/>
              <a:ext cx="1203168" cy="2670299"/>
              <a:chOff x="4342792" y="3076450"/>
              <a:chExt cx="1203168" cy="2670299"/>
            </a:xfrm>
          </p:grpSpPr>
          <p:sp>
            <p:nvSpPr>
              <p:cNvPr id="173" name="MH_Other_3"/>
              <p:cNvSpPr/>
              <p:nvPr>
                <p:custDataLst>
                  <p:tags r:id="rId4"/>
                </p:custDataLst>
              </p:nvPr>
            </p:nvSpPr>
            <p:spPr>
              <a:xfrm rot="16200000" flipH="1" flipV="1">
                <a:off x="3897358" y="4098147"/>
                <a:ext cx="2408302"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29968">
                  <a:defRPr/>
                </a:pPr>
                <a:endParaRPr lang="en-US" sz="2700" kern="0">
                  <a:solidFill>
                    <a:srgbClr val="262626"/>
                  </a:solidFill>
                  <a:sym typeface="Arial" panose="020B0604020202020204" pitchFamily="34" charset="0"/>
                </a:endParaRPr>
              </a:p>
            </p:txBody>
          </p:sp>
          <p:sp>
            <p:nvSpPr>
              <p:cNvPr id="174" name="淘宝店chenying0907出品 173"/>
              <p:cNvSpPr/>
              <p:nvPr/>
            </p:nvSpPr>
            <p:spPr>
              <a:xfrm>
                <a:off x="4342792" y="3076450"/>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804">
                  <a:defRPr/>
                </a:pPr>
                <a:endParaRPr lang="zh-CN" altLang="en-US" sz="2400" kern="0">
                  <a:solidFill>
                    <a:sysClr val="window" lastClr="FFFFFF"/>
                  </a:solidFill>
                  <a:latin typeface="Agency FB"/>
                </a:endParaRPr>
              </a:p>
            </p:txBody>
          </p:sp>
        </p:grpSp>
        <p:grpSp>
          <p:nvGrpSpPr>
            <p:cNvPr id="170" name="淘宝店chenying0907出品 169"/>
            <p:cNvGrpSpPr/>
            <p:nvPr/>
          </p:nvGrpSpPr>
          <p:grpSpPr>
            <a:xfrm>
              <a:off x="4428480" y="3154651"/>
              <a:ext cx="514101" cy="465759"/>
              <a:chOff x="4418676" y="1572161"/>
              <a:chExt cx="514101" cy="465759"/>
            </a:xfrm>
          </p:grpSpPr>
          <p:sp>
            <p:nvSpPr>
              <p:cNvPr id="171" name="淘宝店chenying0907出品 170"/>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prstTxWarp prst="textNoShape">
                  <a:avLst/>
                </a:prstTxWarp>
              </a:bodyPr>
              <a:lstStyle/>
              <a:p>
                <a:pPr defTabSz="1218804">
                  <a:defRPr/>
                </a:pPr>
                <a:endParaRPr lang="zh-CN" altLang="en-US" sz="2400" kern="0">
                  <a:solidFill>
                    <a:prstClr val="black"/>
                  </a:solidFill>
                </a:endParaRPr>
              </a:p>
            </p:txBody>
          </p:sp>
          <p:sp>
            <p:nvSpPr>
              <p:cNvPr id="172" name="淘宝店chenying0907出品 105"/>
              <p:cNvSpPr txBox="1"/>
              <p:nvPr/>
            </p:nvSpPr>
            <p:spPr>
              <a:xfrm>
                <a:off x="4437063" y="1572161"/>
                <a:ext cx="495714" cy="461665"/>
              </a:xfrm>
              <a:prstGeom prst="rect">
                <a:avLst/>
              </a:prstGeom>
              <a:noFill/>
            </p:spPr>
            <p:txBody>
              <a:bodyPr wrap="none" rtlCol="0">
                <a:spAutoFit/>
              </a:bodyPr>
              <a:lstStyle/>
              <a:p>
                <a:pPr defTabSz="1218804">
                  <a:defRPr/>
                </a:pPr>
                <a:r>
                  <a:rPr lang="en-US" altLang="zh-CN" sz="2400" kern="0" dirty="0">
                    <a:solidFill>
                      <a:sysClr val="window" lastClr="FFFFFF">
                        <a:lumMod val="50000"/>
                      </a:sysClr>
                    </a:solidFill>
                  </a:rPr>
                  <a:t>03</a:t>
                </a:r>
                <a:endParaRPr lang="zh-CN" altLang="en-US" sz="2400" kern="0" dirty="0">
                  <a:solidFill>
                    <a:sysClr val="window" lastClr="FFFFFF">
                      <a:lumMod val="50000"/>
                    </a:sysClr>
                  </a:solidFill>
                </a:endParaRPr>
              </a:p>
            </p:txBody>
          </p:sp>
        </p:grpSp>
      </p:grpSp>
      <p:grpSp>
        <p:nvGrpSpPr>
          <p:cNvPr id="175" name="淘宝店chenying0907出品 174"/>
          <p:cNvGrpSpPr/>
          <p:nvPr/>
        </p:nvGrpSpPr>
        <p:grpSpPr>
          <a:xfrm>
            <a:off x="6155503" y="2614252"/>
            <a:ext cx="1484372" cy="2865829"/>
            <a:chOff x="6156302" y="2614250"/>
            <a:chExt cx="1484565" cy="2865828"/>
          </a:xfrm>
        </p:grpSpPr>
        <p:grpSp>
          <p:nvGrpSpPr>
            <p:cNvPr id="176" name="淘宝店chenying0907出品 175"/>
            <p:cNvGrpSpPr/>
            <p:nvPr/>
          </p:nvGrpSpPr>
          <p:grpSpPr>
            <a:xfrm>
              <a:off x="6156302" y="2614250"/>
              <a:ext cx="1484565" cy="2865828"/>
              <a:chOff x="6156302" y="2614250"/>
              <a:chExt cx="1484565" cy="2865828"/>
            </a:xfrm>
          </p:grpSpPr>
          <p:sp>
            <p:nvSpPr>
              <p:cNvPr id="180" name="MH_Other_3"/>
              <p:cNvSpPr/>
              <p:nvPr>
                <p:custDataLst>
                  <p:tags r:id="rId3"/>
                </p:custDataLst>
              </p:nvPr>
            </p:nvSpPr>
            <p:spPr>
              <a:xfrm rot="5400000" flipV="1">
                <a:off x="5311844" y="3746719"/>
                <a:ext cx="2577817" cy="888902"/>
              </a:xfrm>
              <a:prstGeom prst="bentArrow">
                <a:avLst>
                  <a:gd name="adj1" fmla="val 7438"/>
                  <a:gd name="adj2" fmla="val 3464"/>
                  <a:gd name="adj3" fmla="val 0"/>
                  <a:gd name="adj4" fmla="val 30020"/>
                </a:avLst>
              </a:prstGeom>
              <a:solidFill>
                <a:schemeClr val="accent1"/>
              </a:solidFill>
              <a:ln w="76200" cap="flat" cmpd="sng" algn="ctr">
                <a:solidFill>
                  <a:schemeClr val="accent1"/>
                </a:solidFill>
                <a:prstDash val="solid"/>
              </a:ln>
              <a:effectLst/>
            </p:spPr>
            <p:txBody>
              <a:bodyPr anchor="ctr"/>
              <a:lstStyle/>
              <a:p>
                <a:pPr algn="ctr" defTabSz="1029968">
                  <a:defRPr/>
                </a:pPr>
                <a:endParaRPr lang="en-US" sz="2700" kern="0">
                  <a:solidFill>
                    <a:srgbClr val="262626"/>
                  </a:solidFill>
                  <a:sym typeface="Arial" panose="020B0604020202020204" pitchFamily="34" charset="0"/>
                </a:endParaRPr>
              </a:p>
            </p:txBody>
          </p:sp>
          <p:sp>
            <p:nvSpPr>
              <p:cNvPr id="181" name="淘宝店chenying0907出品 180"/>
              <p:cNvSpPr/>
              <p:nvPr/>
            </p:nvSpPr>
            <p:spPr>
              <a:xfrm>
                <a:off x="7018705" y="2614250"/>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804">
                  <a:defRPr/>
                </a:pPr>
                <a:endParaRPr lang="zh-CN" altLang="en-US" sz="2400" kern="0">
                  <a:solidFill>
                    <a:sysClr val="window" lastClr="FFFFFF"/>
                  </a:solidFill>
                  <a:latin typeface="Agency FB"/>
                </a:endParaRPr>
              </a:p>
            </p:txBody>
          </p:sp>
        </p:grpSp>
        <p:grpSp>
          <p:nvGrpSpPr>
            <p:cNvPr id="177" name="淘宝店chenying0907出品 176"/>
            <p:cNvGrpSpPr/>
            <p:nvPr/>
          </p:nvGrpSpPr>
          <p:grpSpPr>
            <a:xfrm>
              <a:off x="7103519" y="2689103"/>
              <a:ext cx="514100" cy="465759"/>
              <a:chOff x="4418676" y="1572161"/>
              <a:chExt cx="514100" cy="465759"/>
            </a:xfrm>
          </p:grpSpPr>
          <p:sp>
            <p:nvSpPr>
              <p:cNvPr id="178" name="淘宝店chenying0907出品 177"/>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prstTxWarp prst="textNoShape">
                  <a:avLst/>
                </a:prstTxWarp>
              </a:bodyPr>
              <a:lstStyle/>
              <a:p>
                <a:pPr defTabSz="1218804">
                  <a:defRPr/>
                </a:pPr>
                <a:endParaRPr lang="zh-CN" altLang="en-US" sz="2400" kern="0">
                  <a:solidFill>
                    <a:prstClr val="black"/>
                  </a:solidFill>
                </a:endParaRPr>
              </a:p>
            </p:txBody>
          </p:sp>
          <p:sp>
            <p:nvSpPr>
              <p:cNvPr id="179" name="淘宝店chenying0907出品 108"/>
              <p:cNvSpPr txBox="1"/>
              <p:nvPr/>
            </p:nvSpPr>
            <p:spPr>
              <a:xfrm>
                <a:off x="4437063" y="1572161"/>
                <a:ext cx="495713" cy="461665"/>
              </a:xfrm>
              <a:prstGeom prst="rect">
                <a:avLst/>
              </a:prstGeom>
              <a:noFill/>
            </p:spPr>
            <p:txBody>
              <a:bodyPr wrap="none" rtlCol="0">
                <a:spAutoFit/>
              </a:bodyPr>
              <a:lstStyle/>
              <a:p>
                <a:pPr defTabSz="1218804">
                  <a:defRPr/>
                </a:pPr>
                <a:r>
                  <a:rPr lang="en-US" altLang="zh-CN" sz="2400" kern="0" dirty="0">
                    <a:solidFill>
                      <a:sysClr val="window" lastClr="FFFFFF">
                        <a:lumMod val="50000"/>
                      </a:sysClr>
                    </a:solidFill>
                  </a:rPr>
                  <a:t>04</a:t>
                </a:r>
                <a:endParaRPr lang="zh-CN" altLang="en-US" sz="2400" kern="0" dirty="0">
                  <a:solidFill>
                    <a:sysClr val="window" lastClr="FFFFFF">
                      <a:lumMod val="50000"/>
                    </a:sysClr>
                  </a:solidFill>
                </a:endParaRPr>
              </a:p>
            </p:txBody>
          </p:sp>
        </p:grpSp>
      </p:grpSp>
      <p:grpSp>
        <p:nvGrpSpPr>
          <p:cNvPr id="182" name="淘宝店chenying0907出品 181"/>
          <p:cNvGrpSpPr/>
          <p:nvPr/>
        </p:nvGrpSpPr>
        <p:grpSpPr>
          <a:xfrm>
            <a:off x="4342227" y="4217345"/>
            <a:ext cx="1196868" cy="1440517"/>
            <a:chOff x="4342792" y="4217343"/>
            <a:chExt cx="1197024" cy="1440517"/>
          </a:xfrm>
        </p:grpSpPr>
        <p:grpSp>
          <p:nvGrpSpPr>
            <p:cNvPr id="183" name="淘宝店chenying0907出品 182"/>
            <p:cNvGrpSpPr/>
            <p:nvPr/>
          </p:nvGrpSpPr>
          <p:grpSpPr>
            <a:xfrm>
              <a:off x="4342792" y="4217343"/>
              <a:ext cx="1197024" cy="1440517"/>
              <a:chOff x="4342792" y="4217343"/>
              <a:chExt cx="1197024" cy="1440517"/>
            </a:xfrm>
          </p:grpSpPr>
          <p:sp>
            <p:nvSpPr>
              <p:cNvPr id="187" name="MH_Other_3"/>
              <p:cNvSpPr/>
              <p:nvPr>
                <p:custDataLst>
                  <p:tags r:id="rId2"/>
                </p:custDataLst>
              </p:nvPr>
            </p:nvSpPr>
            <p:spPr>
              <a:xfrm rot="16200000" flipH="1" flipV="1">
                <a:off x="4508276" y="4626321"/>
                <a:ext cx="1174177" cy="888902"/>
              </a:xfrm>
              <a:prstGeom prst="bentArrow">
                <a:avLst>
                  <a:gd name="adj1" fmla="val 7438"/>
                  <a:gd name="adj2" fmla="val 3464"/>
                  <a:gd name="adj3" fmla="val 0"/>
                  <a:gd name="adj4" fmla="val 30020"/>
                </a:avLst>
              </a:prstGeom>
              <a:solidFill>
                <a:srgbClr val="5FBD98"/>
              </a:solidFill>
              <a:ln w="76200" cap="flat" cmpd="sng" algn="ctr">
                <a:solidFill>
                  <a:schemeClr val="accent1"/>
                </a:solidFill>
                <a:prstDash val="solid"/>
              </a:ln>
              <a:effectLst/>
            </p:spPr>
            <p:txBody>
              <a:bodyPr anchor="ctr"/>
              <a:lstStyle/>
              <a:p>
                <a:pPr algn="ctr" defTabSz="1029968">
                  <a:defRPr/>
                </a:pPr>
                <a:endParaRPr lang="en-US" sz="2700" kern="0">
                  <a:solidFill>
                    <a:srgbClr val="262626"/>
                  </a:solidFill>
                  <a:sym typeface="Arial" panose="020B0604020202020204" pitchFamily="34" charset="0"/>
                </a:endParaRPr>
              </a:p>
            </p:txBody>
          </p:sp>
          <p:sp>
            <p:nvSpPr>
              <p:cNvPr id="188" name="淘宝店chenying0907出品 187"/>
              <p:cNvSpPr/>
              <p:nvPr/>
            </p:nvSpPr>
            <p:spPr>
              <a:xfrm>
                <a:off x="4342792" y="4217343"/>
                <a:ext cx="622162" cy="622163"/>
              </a:xfrm>
              <a:prstGeom prst="ellipse">
                <a:avLst/>
              </a:prstGeom>
              <a:solidFill>
                <a:schemeClr val="accent1"/>
              </a:solidFill>
              <a:ln w="12700" cap="flat" cmpd="sng" algn="ctr">
                <a:solidFill>
                  <a:schemeClr val="accent1"/>
                </a:solidFill>
                <a:prstDash val="solid"/>
                <a:miter lim="800000"/>
              </a:ln>
              <a:effectLst/>
            </p:spPr>
            <p:txBody>
              <a:bodyPr rtlCol="0" anchor="ctr"/>
              <a:lstStyle/>
              <a:p>
                <a:pPr algn="ctr" defTabSz="1218804">
                  <a:defRPr/>
                </a:pPr>
                <a:endParaRPr lang="zh-CN" altLang="en-US" sz="2400" kern="0">
                  <a:solidFill>
                    <a:sysClr val="window" lastClr="FFFFFF"/>
                  </a:solidFill>
                  <a:latin typeface="Agency FB"/>
                </a:endParaRPr>
              </a:p>
            </p:txBody>
          </p:sp>
        </p:grpSp>
        <p:grpSp>
          <p:nvGrpSpPr>
            <p:cNvPr id="184" name="淘宝店chenying0907出品 183"/>
            <p:cNvGrpSpPr/>
            <p:nvPr/>
          </p:nvGrpSpPr>
          <p:grpSpPr>
            <a:xfrm>
              <a:off x="4427008" y="4295544"/>
              <a:ext cx="514100" cy="465759"/>
              <a:chOff x="4418676" y="1572161"/>
              <a:chExt cx="514100" cy="465759"/>
            </a:xfrm>
          </p:grpSpPr>
          <p:sp>
            <p:nvSpPr>
              <p:cNvPr id="185" name="淘宝店chenying0907出品 184"/>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prstTxWarp prst="textNoShape">
                  <a:avLst/>
                </a:prstTxWarp>
              </a:bodyPr>
              <a:lstStyle/>
              <a:p>
                <a:pPr defTabSz="1218804">
                  <a:defRPr/>
                </a:pPr>
                <a:endParaRPr lang="zh-CN" altLang="en-US" sz="2400" kern="0">
                  <a:solidFill>
                    <a:prstClr val="black"/>
                  </a:solidFill>
                </a:endParaRPr>
              </a:p>
            </p:txBody>
          </p:sp>
          <p:sp>
            <p:nvSpPr>
              <p:cNvPr id="186" name="淘宝店chenying0907出品 111"/>
              <p:cNvSpPr txBox="1"/>
              <p:nvPr/>
            </p:nvSpPr>
            <p:spPr>
              <a:xfrm>
                <a:off x="4437063" y="1572161"/>
                <a:ext cx="495713" cy="461665"/>
              </a:xfrm>
              <a:prstGeom prst="rect">
                <a:avLst/>
              </a:prstGeom>
              <a:noFill/>
            </p:spPr>
            <p:txBody>
              <a:bodyPr wrap="none" rtlCol="0">
                <a:spAutoFit/>
              </a:bodyPr>
              <a:lstStyle/>
              <a:p>
                <a:pPr defTabSz="1218804">
                  <a:defRPr/>
                </a:pPr>
                <a:r>
                  <a:rPr lang="en-US" altLang="zh-CN" sz="2400" kern="0" dirty="0">
                    <a:solidFill>
                      <a:sysClr val="window" lastClr="FFFFFF">
                        <a:lumMod val="50000"/>
                      </a:sysClr>
                    </a:solidFill>
                  </a:rPr>
                  <a:t>05</a:t>
                </a:r>
                <a:endParaRPr lang="zh-CN" altLang="en-US" sz="2400" kern="0" dirty="0">
                  <a:solidFill>
                    <a:sysClr val="window" lastClr="FFFFFF">
                      <a:lumMod val="50000"/>
                    </a:sysClr>
                  </a:solidFill>
                </a:endParaRPr>
              </a:p>
            </p:txBody>
          </p:sp>
        </p:grpSp>
      </p:grpSp>
      <p:grpSp>
        <p:nvGrpSpPr>
          <p:cNvPr id="189" name="淘宝店chenying0907出品 188"/>
          <p:cNvGrpSpPr/>
          <p:nvPr/>
        </p:nvGrpSpPr>
        <p:grpSpPr>
          <a:xfrm>
            <a:off x="6412828" y="3762733"/>
            <a:ext cx="1227047" cy="1895127"/>
            <a:chOff x="6413660" y="3762732"/>
            <a:chExt cx="1227207" cy="1895127"/>
          </a:xfrm>
        </p:grpSpPr>
        <p:grpSp>
          <p:nvGrpSpPr>
            <p:cNvPr id="190" name="淘宝店chenying0907出品 189"/>
            <p:cNvGrpSpPr/>
            <p:nvPr/>
          </p:nvGrpSpPr>
          <p:grpSpPr>
            <a:xfrm>
              <a:off x="6413660" y="3762732"/>
              <a:ext cx="1227207" cy="1895127"/>
              <a:chOff x="6413660" y="3762732"/>
              <a:chExt cx="1227207" cy="1895127"/>
            </a:xfrm>
          </p:grpSpPr>
          <p:sp>
            <p:nvSpPr>
              <p:cNvPr id="194" name="MH_Other_3"/>
              <p:cNvSpPr/>
              <p:nvPr>
                <p:custDataLst>
                  <p:tags r:id="rId1"/>
                </p:custDataLst>
              </p:nvPr>
            </p:nvSpPr>
            <p:spPr>
              <a:xfrm rot="5400000" flipV="1">
                <a:off x="6041185" y="4396482"/>
                <a:ext cx="1633852" cy="888902"/>
              </a:xfrm>
              <a:prstGeom prst="bentArrow">
                <a:avLst>
                  <a:gd name="adj1" fmla="val 7438"/>
                  <a:gd name="adj2" fmla="val 3464"/>
                  <a:gd name="adj3" fmla="val 0"/>
                  <a:gd name="adj4" fmla="val 30020"/>
                </a:avLst>
              </a:prstGeom>
              <a:solidFill>
                <a:srgbClr val="E3413E"/>
              </a:solidFill>
              <a:ln w="76200" cap="flat" cmpd="sng" algn="ctr">
                <a:solidFill>
                  <a:schemeClr val="accent1"/>
                </a:solidFill>
                <a:prstDash val="solid"/>
              </a:ln>
              <a:effectLst/>
            </p:spPr>
            <p:txBody>
              <a:bodyPr anchor="ctr"/>
              <a:lstStyle/>
              <a:p>
                <a:pPr algn="ctr" defTabSz="1029968">
                  <a:defRPr/>
                </a:pPr>
                <a:endParaRPr lang="en-US" sz="2700" kern="0">
                  <a:solidFill>
                    <a:srgbClr val="262626"/>
                  </a:solidFill>
                  <a:sym typeface="Arial" panose="020B0604020202020204" pitchFamily="34" charset="0"/>
                </a:endParaRPr>
              </a:p>
            </p:txBody>
          </p:sp>
          <p:sp>
            <p:nvSpPr>
              <p:cNvPr id="195" name="淘宝店chenying0907出品 194"/>
              <p:cNvSpPr/>
              <p:nvPr/>
            </p:nvSpPr>
            <p:spPr>
              <a:xfrm>
                <a:off x="7018705" y="3762732"/>
                <a:ext cx="622162" cy="622163"/>
              </a:xfrm>
              <a:prstGeom prst="ellipse">
                <a:avLst/>
              </a:prstGeom>
              <a:solidFill>
                <a:schemeClr val="accent2"/>
              </a:solidFill>
              <a:ln w="12700" cap="flat" cmpd="sng" algn="ctr">
                <a:solidFill>
                  <a:schemeClr val="accent1"/>
                </a:solidFill>
                <a:prstDash val="solid"/>
                <a:miter lim="800000"/>
              </a:ln>
              <a:effectLst/>
            </p:spPr>
            <p:txBody>
              <a:bodyPr rtlCol="0" anchor="ctr"/>
              <a:lstStyle/>
              <a:p>
                <a:pPr algn="ctr" defTabSz="1218804">
                  <a:defRPr/>
                </a:pPr>
                <a:endParaRPr lang="zh-CN" altLang="en-US" sz="2400" kern="0">
                  <a:solidFill>
                    <a:sysClr val="window" lastClr="FFFFFF"/>
                  </a:solidFill>
                  <a:latin typeface="Agency FB"/>
                </a:endParaRPr>
              </a:p>
            </p:txBody>
          </p:sp>
        </p:grpSp>
        <p:grpSp>
          <p:nvGrpSpPr>
            <p:cNvPr id="191" name="淘宝店chenying0907出品 190"/>
            <p:cNvGrpSpPr/>
            <p:nvPr/>
          </p:nvGrpSpPr>
          <p:grpSpPr>
            <a:xfrm>
              <a:off x="7080175" y="3840933"/>
              <a:ext cx="495714" cy="465759"/>
              <a:chOff x="4388053" y="1572161"/>
              <a:chExt cx="495714" cy="465759"/>
            </a:xfrm>
          </p:grpSpPr>
          <p:sp>
            <p:nvSpPr>
              <p:cNvPr id="192" name="淘宝店chenying0907出品 191"/>
              <p:cNvSpPr/>
              <p:nvPr/>
            </p:nvSpPr>
            <p:spPr>
              <a:xfrm>
                <a:off x="4418676" y="1573446"/>
                <a:ext cx="464474" cy="464474"/>
              </a:xfrm>
              <a:prstGeom prst="ellipse">
                <a:avLst/>
              </a:prstGeom>
              <a:gradFill>
                <a:gsLst>
                  <a:gs pos="0">
                    <a:sysClr val="window" lastClr="FFFFFF">
                      <a:lumMod val="75000"/>
                    </a:sysClr>
                  </a:gs>
                  <a:gs pos="100000">
                    <a:sysClr val="window" lastClr="FFFFFF"/>
                  </a:gs>
                </a:gsLst>
                <a:lin ang="5400000" scaled="1"/>
              </a:gradFill>
              <a:ln w="25400"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vert="horz" wrap="square" lIns="91440" tIns="45720" rIns="91440" bIns="45720" numCol="1" anchor="t" anchorCtr="0" compatLnSpc="1">
                <a:prstTxWarp prst="textNoShape">
                  <a:avLst/>
                </a:prstTxWarp>
              </a:bodyPr>
              <a:lstStyle/>
              <a:p>
                <a:pPr defTabSz="1218804">
                  <a:defRPr/>
                </a:pPr>
                <a:endParaRPr lang="zh-CN" altLang="en-US" sz="2400" kern="0">
                  <a:solidFill>
                    <a:prstClr val="black"/>
                  </a:solidFill>
                </a:endParaRPr>
              </a:p>
            </p:txBody>
          </p:sp>
          <p:sp>
            <p:nvSpPr>
              <p:cNvPr id="193" name="淘宝店chenying0907出品 117"/>
              <p:cNvSpPr txBox="1"/>
              <p:nvPr/>
            </p:nvSpPr>
            <p:spPr>
              <a:xfrm>
                <a:off x="4388053" y="1572161"/>
                <a:ext cx="495714" cy="461665"/>
              </a:xfrm>
              <a:prstGeom prst="rect">
                <a:avLst/>
              </a:prstGeom>
              <a:noFill/>
            </p:spPr>
            <p:txBody>
              <a:bodyPr wrap="none" rtlCol="0">
                <a:spAutoFit/>
              </a:bodyPr>
              <a:lstStyle/>
              <a:p>
                <a:pPr defTabSz="1218804">
                  <a:defRPr/>
                </a:pPr>
                <a:r>
                  <a:rPr lang="en-US" altLang="zh-CN" sz="2400" kern="0" dirty="0">
                    <a:solidFill>
                      <a:sysClr val="window" lastClr="FFFFFF">
                        <a:lumMod val="50000"/>
                      </a:sysClr>
                    </a:solidFill>
                  </a:rPr>
                  <a:t>06</a:t>
                </a:r>
                <a:endParaRPr lang="zh-CN" altLang="en-US" sz="2400" kern="0" dirty="0">
                  <a:solidFill>
                    <a:sysClr val="window" lastClr="FFFFFF">
                      <a:lumMod val="50000"/>
                    </a:sysClr>
                  </a:solidFill>
                </a:endParaRPr>
              </a:p>
            </p:txBody>
          </p:sp>
        </p:grpSp>
      </p:grpSp>
      <p:grpSp>
        <p:nvGrpSpPr>
          <p:cNvPr id="196" name="淘宝店chenying0907出品 195"/>
          <p:cNvGrpSpPr/>
          <p:nvPr/>
        </p:nvGrpSpPr>
        <p:grpSpPr>
          <a:xfrm>
            <a:off x="7651814" y="1416169"/>
            <a:ext cx="3290991" cy="1311033"/>
            <a:chOff x="7652807" y="1416170"/>
            <a:chExt cx="3291419" cy="1311032"/>
          </a:xfrm>
        </p:grpSpPr>
        <p:cxnSp>
          <p:nvCxnSpPr>
            <p:cNvPr id="197" name="淘宝店chenying0907出品 196"/>
            <p:cNvCxnSpPr/>
            <p:nvPr/>
          </p:nvCxnSpPr>
          <p:spPr>
            <a:xfrm>
              <a:off x="7652807" y="1796348"/>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198" name="淘宝店chenying0907出品 197"/>
            <p:cNvGrpSpPr/>
            <p:nvPr/>
          </p:nvGrpSpPr>
          <p:grpSpPr>
            <a:xfrm>
              <a:off x="7727895" y="1416170"/>
              <a:ext cx="3216331" cy="1311032"/>
              <a:chOff x="5832782" y="1447486"/>
              <a:chExt cx="3216331" cy="1311032"/>
            </a:xfrm>
          </p:grpSpPr>
          <p:sp>
            <p:nvSpPr>
              <p:cNvPr id="199" name="MH_SubTitle_1"/>
              <p:cNvSpPr>
                <a:spLocks noChangeArrowheads="1"/>
              </p:cNvSpPr>
              <p:nvPr/>
            </p:nvSpPr>
            <p:spPr bwMode="auto">
              <a:xfrm flipH="1">
                <a:off x="5832782" y="1447486"/>
                <a:ext cx="2236801" cy="400110"/>
              </a:xfrm>
              <a:prstGeom prst="rect">
                <a:avLst/>
              </a:prstGeom>
              <a:noFill/>
            </p:spPr>
            <p:txBody>
              <a:bodyPr wrap="none" rtlCol="0">
                <a:spAutoFit/>
              </a:bodyPr>
              <a:lstStyle/>
              <a:p>
                <a:pPr defTabSz="1218804">
                  <a:defRPr/>
                </a:pPr>
                <a:r>
                  <a:rPr lang="zh-CN" altLang="en-US" sz="2000" b="1" kern="0" dirty="0">
                    <a:solidFill>
                      <a:schemeClr val="accent1"/>
                    </a:solidFill>
                    <a:latin typeface="微软雅黑" pitchFamily="34" charset="-122"/>
                    <a:ea typeface="微软雅黑" pitchFamily="34" charset="-122"/>
                  </a:rPr>
                  <a:t>添加文字标题内容</a:t>
                </a:r>
              </a:p>
            </p:txBody>
          </p:sp>
          <p:sp>
            <p:nvSpPr>
              <p:cNvPr id="200" name="淘宝店chenying0907出品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804" fontAlgn="base">
                  <a:lnSpc>
                    <a:spcPct val="150000"/>
                  </a:lnSpc>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01" name="淘宝店chenying0907出品 200"/>
          <p:cNvGrpSpPr/>
          <p:nvPr/>
        </p:nvGrpSpPr>
        <p:grpSpPr>
          <a:xfrm>
            <a:off x="7599963" y="2856234"/>
            <a:ext cx="3523792" cy="1311033"/>
            <a:chOff x="7600950" y="2856235"/>
            <a:chExt cx="3524251" cy="1311032"/>
          </a:xfrm>
        </p:grpSpPr>
        <p:grpSp>
          <p:nvGrpSpPr>
            <p:cNvPr id="202" name="淘宝店chenying0907出品 201"/>
            <p:cNvGrpSpPr/>
            <p:nvPr/>
          </p:nvGrpSpPr>
          <p:grpSpPr>
            <a:xfrm>
              <a:off x="7926073" y="2856235"/>
              <a:ext cx="3199128" cy="1311032"/>
              <a:chOff x="5849985" y="1447486"/>
              <a:chExt cx="3199128" cy="1311032"/>
            </a:xfrm>
          </p:grpSpPr>
          <p:sp>
            <p:nvSpPr>
              <p:cNvPr id="204" name="MH_SubTitle_1"/>
              <p:cNvSpPr>
                <a:spLocks noChangeArrowheads="1"/>
              </p:cNvSpPr>
              <p:nvPr/>
            </p:nvSpPr>
            <p:spPr bwMode="auto">
              <a:xfrm flipH="1">
                <a:off x="5849985" y="1447486"/>
                <a:ext cx="2236802" cy="400110"/>
              </a:xfrm>
              <a:prstGeom prst="rect">
                <a:avLst/>
              </a:prstGeom>
              <a:noFill/>
            </p:spPr>
            <p:txBody>
              <a:bodyPr wrap="none" rtlCol="0">
                <a:spAutoFit/>
              </a:bodyPr>
              <a:lstStyle/>
              <a:p>
                <a:pPr defTabSz="1218804">
                  <a:defRPr/>
                </a:pPr>
                <a:r>
                  <a:rPr lang="zh-CN" altLang="en-US" sz="2000" b="1" kern="0" dirty="0">
                    <a:solidFill>
                      <a:schemeClr val="accent1"/>
                    </a:solidFill>
                    <a:latin typeface="微软雅黑" pitchFamily="34" charset="-122"/>
                    <a:ea typeface="微软雅黑" pitchFamily="34" charset="-122"/>
                  </a:rPr>
                  <a:t>添加文字标题内容</a:t>
                </a:r>
              </a:p>
            </p:txBody>
          </p:sp>
          <p:sp>
            <p:nvSpPr>
              <p:cNvPr id="205" name="淘宝店chenying0907出品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804" fontAlgn="base">
                  <a:lnSpc>
                    <a:spcPct val="150000"/>
                  </a:lnSpc>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sp>
          <p:nvSpPr>
            <p:cNvPr id="203" name="淘宝店chenying0907出品 202"/>
            <p:cNvSpPr/>
            <p:nvPr/>
          </p:nvSpPr>
          <p:spPr>
            <a:xfrm>
              <a:off x="7600950" y="3001877"/>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defTabSz="1218804">
                <a:defRPr/>
              </a:pPr>
              <a:endParaRPr lang="zh-CN" altLang="en-US" sz="2400" kern="0">
                <a:solidFill>
                  <a:sysClr val="windowText" lastClr="000000"/>
                </a:solidFill>
                <a:latin typeface="Agency FB"/>
              </a:endParaRPr>
            </a:p>
          </p:txBody>
        </p:sp>
      </p:grpSp>
      <p:grpSp>
        <p:nvGrpSpPr>
          <p:cNvPr id="206" name="淘宝店chenying0907出品 205"/>
          <p:cNvGrpSpPr/>
          <p:nvPr/>
        </p:nvGrpSpPr>
        <p:grpSpPr>
          <a:xfrm>
            <a:off x="7574289" y="4272595"/>
            <a:ext cx="3539984" cy="1337542"/>
            <a:chOff x="7575272" y="4272596"/>
            <a:chExt cx="3540445" cy="1337542"/>
          </a:xfrm>
        </p:grpSpPr>
        <p:sp>
          <p:nvSpPr>
            <p:cNvPr id="207" name="淘宝店chenying0907出品 206"/>
            <p:cNvSpPr/>
            <p:nvPr/>
          </p:nvSpPr>
          <p:spPr>
            <a:xfrm>
              <a:off x="7575272" y="4272596"/>
              <a:ext cx="2864128" cy="39032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defTabSz="1218804">
                <a:defRPr/>
              </a:pPr>
              <a:endParaRPr lang="zh-CN" altLang="en-US" sz="2400" kern="0">
                <a:solidFill>
                  <a:sysClr val="windowText" lastClr="000000"/>
                </a:solidFill>
                <a:latin typeface="Agency FB"/>
              </a:endParaRPr>
            </a:p>
          </p:txBody>
        </p:sp>
        <p:grpSp>
          <p:nvGrpSpPr>
            <p:cNvPr id="208" name="淘宝店chenying0907出品 207"/>
            <p:cNvGrpSpPr/>
            <p:nvPr/>
          </p:nvGrpSpPr>
          <p:grpSpPr>
            <a:xfrm>
              <a:off x="7926074" y="4299106"/>
              <a:ext cx="3189643" cy="1311032"/>
              <a:chOff x="5859470" y="1447486"/>
              <a:chExt cx="3189643" cy="1311032"/>
            </a:xfrm>
          </p:grpSpPr>
          <p:sp>
            <p:nvSpPr>
              <p:cNvPr id="209" name="MH_SubTitle_1"/>
              <p:cNvSpPr>
                <a:spLocks noChangeArrowheads="1"/>
              </p:cNvSpPr>
              <p:nvPr/>
            </p:nvSpPr>
            <p:spPr bwMode="auto">
              <a:xfrm flipH="1">
                <a:off x="5859470" y="1447486"/>
                <a:ext cx="2236801" cy="400110"/>
              </a:xfrm>
              <a:prstGeom prst="rect">
                <a:avLst/>
              </a:prstGeom>
              <a:noFill/>
            </p:spPr>
            <p:txBody>
              <a:bodyPr wrap="none" rtlCol="0">
                <a:spAutoFit/>
              </a:bodyPr>
              <a:lstStyle/>
              <a:p>
                <a:pPr defTabSz="1218804">
                  <a:defRPr/>
                </a:pPr>
                <a:r>
                  <a:rPr lang="zh-CN" altLang="en-US" sz="2000" b="1" kern="0" dirty="0">
                    <a:solidFill>
                      <a:schemeClr val="accent1"/>
                    </a:solidFill>
                    <a:latin typeface="微软雅黑" pitchFamily="34" charset="-122"/>
                    <a:ea typeface="微软雅黑" pitchFamily="34" charset="-122"/>
                  </a:rPr>
                  <a:t>添加文字标题内容</a:t>
                </a:r>
              </a:p>
            </p:txBody>
          </p:sp>
          <p:sp>
            <p:nvSpPr>
              <p:cNvPr id="210" name="淘宝店chenying0907出品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defTabSz="1218804" fontAlgn="base">
                  <a:lnSpc>
                    <a:spcPct val="150000"/>
                  </a:lnSpc>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11" name="淘宝店chenying0907出品 210"/>
          <p:cNvGrpSpPr/>
          <p:nvPr/>
        </p:nvGrpSpPr>
        <p:grpSpPr>
          <a:xfrm>
            <a:off x="1040940" y="1416172"/>
            <a:ext cx="3301289" cy="1311033"/>
            <a:chOff x="1041073" y="1416171"/>
            <a:chExt cx="3301719" cy="1311032"/>
          </a:xfrm>
        </p:grpSpPr>
        <p:cxnSp>
          <p:nvCxnSpPr>
            <p:cNvPr id="212" name="淘宝店chenying0907出品 211"/>
            <p:cNvCxnSpPr/>
            <p:nvPr/>
          </p:nvCxnSpPr>
          <p:spPr>
            <a:xfrm flipH="1">
              <a:off x="1556199" y="1803136"/>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213" name="淘宝店chenying0907出品 212"/>
            <p:cNvGrpSpPr/>
            <p:nvPr/>
          </p:nvGrpSpPr>
          <p:grpSpPr>
            <a:xfrm flipH="1">
              <a:off x="1041073" y="1416171"/>
              <a:ext cx="3208109" cy="1311032"/>
              <a:chOff x="5841004" y="1447486"/>
              <a:chExt cx="3208109" cy="1311032"/>
            </a:xfrm>
          </p:grpSpPr>
          <p:sp>
            <p:nvSpPr>
              <p:cNvPr id="214"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804">
                  <a:defRPr/>
                </a:pPr>
                <a:r>
                  <a:rPr lang="zh-CN" altLang="en-US" sz="2000" b="1" kern="0" dirty="0">
                    <a:solidFill>
                      <a:schemeClr val="accent1"/>
                    </a:solidFill>
                    <a:latin typeface="微软雅黑" pitchFamily="34" charset="-122"/>
                    <a:ea typeface="微软雅黑" pitchFamily="34" charset="-122"/>
                  </a:rPr>
                  <a:t>添加文字标题内容</a:t>
                </a:r>
              </a:p>
            </p:txBody>
          </p:sp>
          <p:sp>
            <p:nvSpPr>
              <p:cNvPr id="215" name="淘宝店chenying0907出品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804" fontAlgn="base">
                  <a:lnSpc>
                    <a:spcPct val="150000"/>
                  </a:lnSpc>
                  <a:spcBef>
                    <a:spcPct val="0"/>
                  </a:spcBef>
                  <a:spcAft>
                    <a:spcPct val="0"/>
                  </a:spcAft>
                  <a:defRPr/>
                </a:pPr>
                <a:r>
                  <a:rPr lang="zh-CN" altLang="en-US" sz="1200" kern="0" dirty="0" smtClean="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smtClean="0">
                    <a:solidFill>
                      <a:sysClr val="windowText" lastClr="000000">
                        <a:lumMod val="50000"/>
                        <a:lumOff val="50000"/>
                      </a:sysClr>
                    </a:solidFill>
                    <a:latin typeface="造字工房悦黑（非商用）常规体"/>
                    <a:sym typeface="Gill Sans" charset="0"/>
                  </a:rPr>
                  <a:t>200</a:t>
                </a:r>
                <a:r>
                  <a:rPr lang="zh-CN" altLang="en-US" sz="1200" kern="0" dirty="0" smtClean="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16" name="淘宝店chenying0907出品 215"/>
          <p:cNvGrpSpPr/>
          <p:nvPr/>
        </p:nvGrpSpPr>
        <p:grpSpPr>
          <a:xfrm>
            <a:off x="1028264" y="2960799"/>
            <a:ext cx="3301289" cy="1311033"/>
            <a:chOff x="1028396" y="2960800"/>
            <a:chExt cx="3301719" cy="1311032"/>
          </a:xfrm>
        </p:grpSpPr>
        <p:cxnSp>
          <p:nvCxnSpPr>
            <p:cNvPr id="217" name="淘宝店chenying0907出品 216"/>
            <p:cNvCxnSpPr/>
            <p:nvPr/>
          </p:nvCxnSpPr>
          <p:spPr>
            <a:xfrm flipH="1">
              <a:off x="1543522" y="3347765"/>
              <a:ext cx="2786593" cy="0"/>
            </a:xfrm>
            <a:prstGeom prst="line">
              <a:avLst/>
            </a:prstGeom>
            <a:noFill/>
            <a:ln w="19050" cap="flat" cmpd="sng" algn="ctr">
              <a:solidFill>
                <a:srgbClr val="E7E6E6">
                  <a:lumMod val="50000"/>
                </a:srgbClr>
              </a:solidFill>
              <a:prstDash val="sysDot"/>
              <a:miter lim="800000"/>
              <a:tailEnd type="oval"/>
            </a:ln>
            <a:effectLst/>
          </p:spPr>
        </p:cxnSp>
        <p:grpSp>
          <p:nvGrpSpPr>
            <p:cNvPr id="218" name="淘宝店chenying0907出品 217"/>
            <p:cNvGrpSpPr/>
            <p:nvPr/>
          </p:nvGrpSpPr>
          <p:grpSpPr>
            <a:xfrm flipH="1">
              <a:off x="1028396" y="2960800"/>
              <a:ext cx="3208109" cy="1311032"/>
              <a:chOff x="5841004" y="1447486"/>
              <a:chExt cx="3208109" cy="1311032"/>
            </a:xfrm>
          </p:grpSpPr>
          <p:sp>
            <p:nvSpPr>
              <p:cNvPr id="219"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804">
                  <a:defRPr/>
                </a:pPr>
                <a:r>
                  <a:rPr lang="zh-CN" altLang="en-US" sz="2000" b="1" kern="0" dirty="0">
                    <a:solidFill>
                      <a:schemeClr val="accent1"/>
                    </a:solidFill>
                    <a:latin typeface="微软雅黑" pitchFamily="34" charset="-122"/>
                    <a:ea typeface="微软雅黑" pitchFamily="34" charset="-122"/>
                  </a:rPr>
                  <a:t>添加文字标题内容</a:t>
                </a:r>
              </a:p>
            </p:txBody>
          </p:sp>
          <p:sp>
            <p:nvSpPr>
              <p:cNvPr id="220" name="淘宝店chenying0907出品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804" fontAlgn="base">
                  <a:lnSpc>
                    <a:spcPct val="150000"/>
                  </a:lnSpc>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grpSp>
      <p:grpSp>
        <p:nvGrpSpPr>
          <p:cNvPr id="221" name="淘宝店chenying0907出品 220"/>
          <p:cNvGrpSpPr/>
          <p:nvPr/>
        </p:nvGrpSpPr>
        <p:grpSpPr>
          <a:xfrm>
            <a:off x="988326" y="4483682"/>
            <a:ext cx="3367150" cy="1311033"/>
            <a:chOff x="988454" y="4483683"/>
            <a:chExt cx="3367589" cy="1311032"/>
          </a:xfrm>
        </p:grpSpPr>
        <p:grpSp>
          <p:nvGrpSpPr>
            <p:cNvPr id="222" name="淘宝店chenying0907出品 221"/>
            <p:cNvGrpSpPr/>
            <p:nvPr/>
          </p:nvGrpSpPr>
          <p:grpSpPr>
            <a:xfrm flipH="1">
              <a:off x="988454" y="4483683"/>
              <a:ext cx="3208109" cy="1311032"/>
              <a:chOff x="5841004" y="1447486"/>
              <a:chExt cx="3208109" cy="1311032"/>
            </a:xfrm>
          </p:grpSpPr>
          <p:sp>
            <p:nvSpPr>
              <p:cNvPr id="224" name="MH_SubTitle_1"/>
              <p:cNvSpPr>
                <a:spLocks noChangeArrowheads="1"/>
              </p:cNvSpPr>
              <p:nvPr/>
            </p:nvSpPr>
            <p:spPr bwMode="auto">
              <a:xfrm flipH="1">
                <a:off x="5841004" y="1447486"/>
                <a:ext cx="2236801" cy="400110"/>
              </a:xfrm>
              <a:prstGeom prst="rect">
                <a:avLst/>
              </a:prstGeom>
              <a:noFill/>
            </p:spPr>
            <p:txBody>
              <a:bodyPr wrap="none" rtlCol="0">
                <a:spAutoFit/>
              </a:bodyPr>
              <a:lstStyle/>
              <a:p>
                <a:pPr algn="r" defTabSz="1218804">
                  <a:defRPr/>
                </a:pPr>
                <a:r>
                  <a:rPr lang="zh-CN" altLang="en-US" sz="2000" b="1" kern="0" dirty="0">
                    <a:solidFill>
                      <a:schemeClr val="accent1"/>
                    </a:solidFill>
                    <a:latin typeface="微软雅黑" pitchFamily="34" charset="-122"/>
                    <a:ea typeface="微软雅黑" pitchFamily="34" charset="-122"/>
                  </a:rPr>
                  <a:t>添加文字标题内容</a:t>
                </a:r>
              </a:p>
            </p:txBody>
          </p:sp>
          <p:sp>
            <p:nvSpPr>
              <p:cNvPr id="225" name="淘宝店chenying0907出品 5"/>
              <p:cNvSpPr/>
              <p:nvPr/>
            </p:nvSpPr>
            <p:spPr bwMode="auto">
              <a:xfrm>
                <a:off x="5980705" y="1871157"/>
                <a:ext cx="3068408" cy="887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r" defTabSz="1218804" fontAlgn="base">
                  <a:lnSpc>
                    <a:spcPct val="150000"/>
                  </a:lnSpc>
                  <a:spcBef>
                    <a:spcPct val="0"/>
                  </a:spcBef>
                  <a:spcAft>
                    <a:spcPct val="0"/>
                  </a:spcAft>
                  <a:defRPr/>
                </a:pPr>
                <a:r>
                  <a:rPr lang="zh-CN" altLang="en-US" sz="1200" kern="0" dirty="0">
                    <a:solidFill>
                      <a:sysClr val="windowText" lastClr="000000">
                        <a:lumMod val="50000"/>
                        <a:lumOff val="50000"/>
                      </a:sysClr>
                    </a:solidFill>
                    <a:latin typeface="造字工房悦黑（非商用）常规体"/>
                    <a:sym typeface="Gill Sans" charset="0"/>
                  </a:rPr>
                  <a:t>此处添加详细文本描述，建议与标题相关并符合整体语言风格，语言描述尽量简洁生动。尽量将每页幻灯片的字数控制在 </a:t>
                </a:r>
                <a:r>
                  <a:rPr lang="en-US" altLang="zh-CN" sz="1200" kern="0" dirty="0">
                    <a:solidFill>
                      <a:sysClr val="windowText" lastClr="000000">
                        <a:lumMod val="50000"/>
                        <a:lumOff val="50000"/>
                      </a:sysClr>
                    </a:solidFill>
                    <a:latin typeface="造字工房悦黑（非商用）常规体"/>
                    <a:sym typeface="Gill Sans" charset="0"/>
                  </a:rPr>
                  <a:t>200</a:t>
                </a:r>
                <a:r>
                  <a:rPr lang="zh-CN" altLang="en-US" sz="1200" kern="0" dirty="0">
                    <a:solidFill>
                      <a:sysClr val="windowText" lastClr="000000">
                        <a:lumMod val="50000"/>
                        <a:lumOff val="50000"/>
                      </a:sysClr>
                    </a:solidFill>
                    <a:latin typeface="造字工房悦黑（非商用）常规体"/>
                    <a:sym typeface="Gill Sans" charset="0"/>
                  </a:rPr>
                  <a:t>字以内。</a:t>
                </a:r>
                <a:endParaRPr lang="en-US" altLang="zh-CN" sz="1200" kern="0" dirty="0">
                  <a:solidFill>
                    <a:sysClr val="windowText" lastClr="000000">
                      <a:lumMod val="50000"/>
                      <a:lumOff val="50000"/>
                    </a:sysClr>
                  </a:solidFill>
                  <a:latin typeface="造字工房悦黑（非商用）常规体"/>
                  <a:cs typeface="Lato Light" charset="0"/>
                  <a:sym typeface="Lato Light" charset="0"/>
                </a:endParaRPr>
              </a:p>
            </p:txBody>
          </p:sp>
        </p:grpSp>
        <p:sp>
          <p:nvSpPr>
            <p:cNvPr id="223" name="淘宝店chenying0907出品 222"/>
            <p:cNvSpPr/>
            <p:nvPr/>
          </p:nvSpPr>
          <p:spPr>
            <a:xfrm flipH="1">
              <a:off x="1517593" y="4614052"/>
              <a:ext cx="2838450" cy="265198"/>
            </a:xfrm>
            <a:custGeom>
              <a:avLst/>
              <a:gdLst>
                <a:gd name="connsiteX0" fmla="*/ 0 w 3162300"/>
                <a:gd name="connsiteY0" fmla="*/ 0 h 190500"/>
                <a:gd name="connsiteX1" fmla="*/ 361950 w 3162300"/>
                <a:gd name="connsiteY1" fmla="*/ 190500 h 190500"/>
                <a:gd name="connsiteX2" fmla="*/ 3162300 w 3162300"/>
                <a:gd name="connsiteY2" fmla="*/ 190500 h 190500"/>
              </a:gdLst>
              <a:ahLst/>
              <a:cxnLst>
                <a:cxn ang="0">
                  <a:pos x="connsiteX0" y="connsiteY0"/>
                </a:cxn>
                <a:cxn ang="0">
                  <a:pos x="connsiteX1" y="connsiteY1"/>
                </a:cxn>
                <a:cxn ang="0">
                  <a:pos x="connsiteX2" y="connsiteY2"/>
                </a:cxn>
              </a:cxnLst>
              <a:rect l="l" t="t" r="r" b="b"/>
              <a:pathLst>
                <a:path w="3162300" h="190500">
                  <a:moveTo>
                    <a:pt x="0" y="0"/>
                  </a:moveTo>
                  <a:lnTo>
                    <a:pt x="361950" y="190500"/>
                  </a:lnTo>
                  <a:lnTo>
                    <a:pt x="3162300" y="190500"/>
                  </a:lnTo>
                </a:path>
              </a:pathLst>
            </a:custGeom>
            <a:noFill/>
            <a:ln w="19050" cap="flat" cmpd="sng" algn="ctr">
              <a:solidFill>
                <a:srgbClr val="E7E6E6">
                  <a:lumMod val="50000"/>
                </a:srgbClr>
              </a:solidFill>
              <a:prstDash val="sysDot"/>
              <a:miter lim="800000"/>
              <a:tailEnd type="oval"/>
            </a:ln>
            <a:effectLst/>
          </p:spPr>
          <p:txBody>
            <a:bodyPr rtlCol="0" anchor="ctr"/>
            <a:lstStyle/>
            <a:p>
              <a:pPr algn="ctr" defTabSz="1218804">
                <a:defRPr/>
              </a:pPr>
              <a:endParaRPr lang="zh-CN" altLang="en-US" sz="2400" kern="0">
                <a:solidFill>
                  <a:sysClr val="windowText" lastClr="000000"/>
                </a:solidFill>
                <a:latin typeface="Agency FB"/>
              </a:endParaRPr>
            </a:p>
          </p:txBody>
        </p:sp>
      </p:grpSp>
      <p:grpSp>
        <p:nvGrpSpPr>
          <p:cNvPr id="226" name="淘宝店chenying0907出品 225"/>
          <p:cNvGrpSpPr/>
          <p:nvPr/>
        </p:nvGrpSpPr>
        <p:grpSpPr>
          <a:xfrm>
            <a:off x="5364287" y="4921730"/>
            <a:ext cx="1210755" cy="1210911"/>
            <a:chOff x="5364986" y="4921729"/>
            <a:chExt cx="1210912" cy="1210912"/>
          </a:xfrm>
        </p:grpSpPr>
        <p:sp>
          <p:nvSpPr>
            <p:cNvPr id="227" name="淘宝店chenying0907出品 226"/>
            <p:cNvSpPr/>
            <p:nvPr/>
          </p:nvSpPr>
          <p:spPr>
            <a:xfrm flipH="1">
              <a:off x="5364986" y="4921729"/>
              <a:ext cx="1210912" cy="1210912"/>
            </a:xfrm>
            <a:prstGeom prst="ellipse">
              <a:avLst/>
            </a:prstGeom>
            <a:gradFill flip="none" rotWithShape="1">
              <a:gsLst>
                <a:gs pos="0">
                  <a:sysClr val="window" lastClr="FFFFFF"/>
                </a:gs>
                <a:gs pos="100000">
                  <a:srgbClr val="E0E0E0"/>
                </a:gs>
              </a:gsLst>
              <a:lin ang="5400000" scaled="1"/>
              <a:tileRect/>
            </a:gradFill>
            <a:ln w="12700" cap="flat" cmpd="sng" algn="ctr">
              <a:noFill/>
              <a:prstDash val="solid"/>
              <a:miter lim="800000"/>
            </a:ln>
            <a:effectLst>
              <a:outerShdw blurRad="279400" dist="254000" dir="8100000" algn="tr" rotWithShape="0">
                <a:prstClr val="black">
                  <a:alpha val="40000"/>
                </a:prstClr>
              </a:outerShdw>
            </a:effectLst>
          </p:spPr>
          <p:txBody>
            <a:bodyPr rtlCol="0" anchor="ctr"/>
            <a:lstStyle/>
            <a:p>
              <a:pPr algn="ctr" defTabSz="1218804">
                <a:defRPr/>
              </a:pPr>
              <a:endParaRPr lang="zh-CN" altLang="en-US" sz="2400" kern="0">
                <a:solidFill>
                  <a:sysClr val="window" lastClr="FFFFFF"/>
                </a:solidFill>
                <a:latin typeface="Agency FB"/>
              </a:endParaRPr>
            </a:p>
          </p:txBody>
        </p:sp>
        <p:sp>
          <p:nvSpPr>
            <p:cNvPr id="228" name="淘宝店chenying0907出品 227"/>
            <p:cNvSpPr/>
            <p:nvPr/>
          </p:nvSpPr>
          <p:spPr>
            <a:xfrm flipH="1">
              <a:off x="5393195" y="4949933"/>
              <a:ext cx="1154499" cy="1154499"/>
            </a:xfrm>
            <a:prstGeom prst="ellipse">
              <a:avLst/>
            </a:prstGeom>
            <a:gradFill flip="none" rotWithShape="1">
              <a:gsLst>
                <a:gs pos="0">
                  <a:sysClr val="window" lastClr="FFFFFF"/>
                </a:gs>
                <a:gs pos="100000">
                  <a:srgbClr val="DDDEDD"/>
                </a:gs>
              </a:gsLst>
              <a:lin ang="18900000" scaled="1"/>
              <a:tileRect/>
            </a:gradFill>
            <a:ln w="12700" cap="flat" cmpd="sng" algn="ctr">
              <a:noFill/>
              <a:prstDash val="solid"/>
              <a:miter lim="800000"/>
            </a:ln>
            <a:effectLst/>
          </p:spPr>
          <p:txBody>
            <a:bodyPr rtlCol="0" anchor="ctr"/>
            <a:lstStyle/>
            <a:p>
              <a:pPr algn="ctr" defTabSz="1218804">
                <a:defRPr/>
              </a:pPr>
              <a:endParaRPr lang="zh-CN" altLang="en-US" sz="2400" kern="0">
                <a:solidFill>
                  <a:sysClr val="window" lastClr="FFFFFF"/>
                </a:solidFill>
                <a:latin typeface="Agency FB"/>
              </a:endParaRPr>
            </a:p>
          </p:txBody>
        </p:sp>
      </p:grpSp>
      <p:sp>
        <p:nvSpPr>
          <p:cNvPr id="229" name="KSO_Shape"/>
          <p:cNvSpPr>
            <a:spLocks/>
          </p:cNvSpPr>
          <p:nvPr/>
        </p:nvSpPr>
        <p:spPr bwMode="auto">
          <a:xfrm>
            <a:off x="5676177" y="5277372"/>
            <a:ext cx="582820" cy="499624"/>
          </a:xfrm>
          <a:custGeom>
            <a:avLst/>
            <a:gdLst>
              <a:gd name="T0" fmla="*/ 354482 w 1812925"/>
              <a:gd name="T1" fmla="*/ 872801 h 1511300"/>
              <a:gd name="T2" fmla="*/ 380318 w 1812925"/>
              <a:gd name="T3" fmla="*/ 984699 h 1511300"/>
              <a:gd name="T4" fmla="*/ 425879 w 1812925"/>
              <a:gd name="T5" fmla="*/ 1087433 h 1511300"/>
              <a:gd name="T6" fmla="*/ 488386 w 1812925"/>
              <a:gd name="T7" fmla="*/ 1179061 h 1511300"/>
              <a:gd name="T8" fmla="*/ 591174 w 1812925"/>
              <a:gd name="T9" fmla="*/ 1276520 h 1511300"/>
              <a:gd name="T10" fmla="*/ 711743 w 1812925"/>
              <a:gd name="T11" fmla="*/ 1346213 h 1511300"/>
              <a:gd name="T12" fmla="*/ 796474 w 1812925"/>
              <a:gd name="T13" fmla="*/ 1375922 h 1511300"/>
              <a:gd name="T14" fmla="*/ 907876 w 1812925"/>
              <a:gd name="T15" fmla="*/ 1394804 h 1511300"/>
              <a:gd name="T16" fmla="*/ 1015110 w 1812925"/>
              <a:gd name="T17" fmla="*/ 1393415 h 1511300"/>
              <a:gd name="T18" fmla="*/ 1118176 w 1812925"/>
              <a:gd name="T19" fmla="*/ 1373702 h 1511300"/>
              <a:gd name="T20" fmla="*/ 1216519 w 1812925"/>
              <a:gd name="T21" fmla="*/ 1335939 h 1511300"/>
              <a:gd name="T22" fmla="*/ 1302085 w 1812925"/>
              <a:gd name="T23" fmla="*/ 1285127 h 1511300"/>
              <a:gd name="T24" fmla="*/ 1341811 w 1812925"/>
              <a:gd name="T25" fmla="*/ 1271245 h 1511300"/>
              <a:gd name="T26" fmla="*/ 1382649 w 1812925"/>
              <a:gd name="T27" fmla="*/ 1275131 h 1511300"/>
              <a:gd name="T28" fmla="*/ 1417930 w 1812925"/>
              <a:gd name="T29" fmla="*/ 1296789 h 1511300"/>
              <a:gd name="T30" fmla="*/ 1441822 w 1812925"/>
              <a:gd name="T31" fmla="*/ 1332607 h 1511300"/>
              <a:gd name="T32" fmla="*/ 1447378 w 1812925"/>
              <a:gd name="T33" fmla="*/ 1373146 h 1511300"/>
              <a:gd name="T34" fmla="*/ 1435710 w 1812925"/>
              <a:gd name="T35" fmla="*/ 1412574 h 1511300"/>
              <a:gd name="T36" fmla="*/ 1407374 w 1812925"/>
              <a:gd name="T37" fmla="*/ 1443950 h 1511300"/>
              <a:gd name="T38" fmla="*/ 1288472 w 1812925"/>
              <a:gd name="T39" fmla="*/ 1512532 h 1511300"/>
              <a:gd name="T40" fmla="*/ 1161792 w 1812925"/>
              <a:gd name="T41" fmla="*/ 1559734 h 1511300"/>
              <a:gd name="T42" fmla="*/ 1028722 w 1812925"/>
              <a:gd name="T43" fmla="*/ 1583891 h 1511300"/>
              <a:gd name="T44" fmla="*/ 874538 w 1812925"/>
              <a:gd name="T45" fmla="*/ 1583335 h 1511300"/>
              <a:gd name="T46" fmla="*/ 770639 w 1812925"/>
              <a:gd name="T47" fmla="*/ 1565565 h 1511300"/>
              <a:gd name="T48" fmla="*/ 648125 w 1812925"/>
              <a:gd name="T49" fmla="*/ 1526415 h 1511300"/>
              <a:gd name="T50" fmla="*/ 534502 w 1812925"/>
              <a:gd name="T51" fmla="*/ 1468106 h 1511300"/>
              <a:gd name="T52" fmla="*/ 433380 w 1812925"/>
              <a:gd name="T53" fmla="*/ 1393693 h 1511300"/>
              <a:gd name="T54" fmla="*/ 342258 w 1812925"/>
              <a:gd name="T55" fmla="*/ 1300954 h 1511300"/>
              <a:gd name="T56" fmla="*/ 283085 w 1812925"/>
              <a:gd name="T57" fmla="*/ 1219322 h 1511300"/>
              <a:gd name="T58" fmla="*/ 221690 w 1812925"/>
              <a:gd name="T59" fmla="*/ 1102705 h 1511300"/>
              <a:gd name="T60" fmla="*/ 180019 w 1812925"/>
              <a:gd name="T61" fmla="*/ 976091 h 1511300"/>
              <a:gd name="T62" fmla="*/ 160017 w 1812925"/>
              <a:gd name="T63" fmla="*/ 840871 h 1511300"/>
              <a:gd name="T64" fmla="*/ 979901 w 1812925"/>
              <a:gd name="T65" fmla="*/ 833 h 1511300"/>
              <a:gd name="T66" fmla="*/ 1097691 w 1812925"/>
              <a:gd name="T67" fmla="*/ 13331 h 1511300"/>
              <a:gd name="T68" fmla="*/ 1216593 w 1812925"/>
              <a:gd name="T69" fmla="*/ 45825 h 1511300"/>
              <a:gd name="T70" fmla="*/ 1371054 w 1812925"/>
              <a:gd name="T71" fmla="*/ 119422 h 1511300"/>
              <a:gd name="T72" fmla="*/ 1533016 w 1812925"/>
              <a:gd name="T73" fmla="*/ 252454 h 1511300"/>
              <a:gd name="T74" fmla="*/ 1614691 w 1812925"/>
              <a:gd name="T75" fmla="*/ 356878 h 1511300"/>
              <a:gd name="T76" fmla="*/ 1678032 w 1812925"/>
              <a:gd name="T77" fmla="*/ 471857 h 1511300"/>
              <a:gd name="T78" fmla="*/ 1721370 w 1812925"/>
              <a:gd name="T79" fmla="*/ 597112 h 1511300"/>
              <a:gd name="T80" fmla="*/ 1743872 w 1812925"/>
              <a:gd name="T81" fmla="*/ 731254 h 1511300"/>
              <a:gd name="T82" fmla="*/ 1555796 w 1812925"/>
              <a:gd name="T83" fmla="*/ 779578 h 1511300"/>
              <a:gd name="T84" fmla="*/ 1541350 w 1812925"/>
              <a:gd name="T85" fmla="*/ 661544 h 1511300"/>
              <a:gd name="T86" fmla="*/ 1505235 w 1812925"/>
              <a:gd name="T87" fmla="*/ 551287 h 1511300"/>
              <a:gd name="T88" fmla="*/ 1449396 w 1812925"/>
              <a:gd name="T89" fmla="*/ 451583 h 1511300"/>
              <a:gd name="T90" fmla="*/ 1369110 w 1812925"/>
              <a:gd name="T91" fmla="*/ 357434 h 1511300"/>
              <a:gd name="T92" fmla="*/ 1239096 w 1812925"/>
              <a:gd name="T93" fmla="*/ 263007 h 1511300"/>
              <a:gd name="T94" fmla="*/ 1127973 w 1812925"/>
              <a:gd name="T95" fmla="*/ 216627 h 1511300"/>
              <a:gd name="T96" fmla="*/ 1010181 w 1812925"/>
              <a:gd name="T97" fmla="*/ 193297 h 1511300"/>
              <a:gd name="T98" fmla="*/ 899058 w 1812925"/>
              <a:gd name="T99" fmla="*/ 193020 h 1511300"/>
              <a:gd name="T100" fmla="*/ 796825 w 1812925"/>
              <a:gd name="T101" fmla="*/ 210794 h 1511300"/>
              <a:gd name="T102" fmla="*/ 698759 w 1812925"/>
              <a:gd name="T103" fmla="*/ 246343 h 1511300"/>
              <a:gd name="T104" fmla="*/ 606805 w 1812925"/>
              <a:gd name="T105" fmla="*/ 299667 h 1511300"/>
              <a:gd name="T106" fmla="*/ 567912 w 1812925"/>
              <a:gd name="T107" fmla="*/ 315497 h 1511300"/>
              <a:gd name="T108" fmla="*/ 526797 w 1812925"/>
              <a:gd name="T109" fmla="*/ 313275 h 1511300"/>
              <a:gd name="T110" fmla="*/ 490404 w 1812925"/>
              <a:gd name="T111" fmla="*/ 293835 h 1511300"/>
              <a:gd name="T112" fmla="*/ 465123 w 1812925"/>
              <a:gd name="T113" fmla="*/ 259119 h 1511300"/>
              <a:gd name="T114" fmla="*/ 457067 w 1812925"/>
              <a:gd name="T115" fmla="*/ 218570 h 1511300"/>
              <a:gd name="T116" fmla="*/ 467345 w 1812925"/>
              <a:gd name="T117" fmla="*/ 178856 h 1511300"/>
              <a:gd name="T118" fmla="*/ 494015 w 1812925"/>
              <a:gd name="T119" fmla="*/ 146640 h 1511300"/>
              <a:gd name="T120" fmla="*/ 602639 w 1812925"/>
              <a:gd name="T121" fmla="*/ 81374 h 1511300"/>
              <a:gd name="T122" fmla="*/ 728763 w 1812925"/>
              <a:gd name="T123" fmla="*/ 32216 h 1511300"/>
              <a:gd name="T124" fmla="*/ 860722 w 1812925"/>
              <a:gd name="T125" fmla="*/ 5555 h 15113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12925" h="1511300">
                <a:moveTo>
                  <a:pt x="241643" y="393700"/>
                </a:moveTo>
                <a:lnTo>
                  <a:pt x="483287" y="755836"/>
                </a:lnTo>
                <a:lnTo>
                  <a:pt x="332326" y="755836"/>
                </a:lnTo>
                <a:lnTo>
                  <a:pt x="332326" y="768789"/>
                </a:lnTo>
                <a:lnTo>
                  <a:pt x="332590" y="781212"/>
                </a:lnTo>
                <a:lnTo>
                  <a:pt x="333648" y="793636"/>
                </a:lnTo>
                <a:lnTo>
                  <a:pt x="334441" y="806324"/>
                </a:lnTo>
                <a:lnTo>
                  <a:pt x="335763" y="818748"/>
                </a:lnTo>
                <a:lnTo>
                  <a:pt x="337349" y="830907"/>
                </a:lnTo>
                <a:lnTo>
                  <a:pt x="338671" y="843066"/>
                </a:lnTo>
                <a:lnTo>
                  <a:pt x="340786" y="855225"/>
                </a:lnTo>
                <a:lnTo>
                  <a:pt x="343165" y="867120"/>
                </a:lnTo>
                <a:lnTo>
                  <a:pt x="345809" y="879015"/>
                </a:lnTo>
                <a:lnTo>
                  <a:pt x="348453" y="890910"/>
                </a:lnTo>
                <a:lnTo>
                  <a:pt x="351361" y="902805"/>
                </a:lnTo>
                <a:lnTo>
                  <a:pt x="354534" y="914436"/>
                </a:lnTo>
                <a:lnTo>
                  <a:pt x="357971" y="925802"/>
                </a:lnTo>
                <a:lnTo>
                  <a:pt x="361936" y="937433"/>
                </a:lnTo>
                <a:lnTo>
                  <a:pt x="365902" y="948799"/>
                </a:lnTo>
                <a:lnTo>
                  <a:pt x="369868" y="959901"/>
                </a:lnTo>
                <a:lnTo>
                  <a:pt x="374362" y="971003"/>
                </a:lnTo>
                <a:lnTo>
                  <a:pt x="379121" y="981841"/>
                </a:lnTo>
                <a:lnTo>
                  <a:pt x="383880" y="992943"/>
                </a:lnTo>
                <a:lnTo>
                  <a:pt x="388639" y="1003781"/>
                </a:lnTo>
                <a:lnTo>
                  <a:pt x="394191" y="1014354"/>
                </a:lnTo>
                <a:lnTo>
                  <a:pt x="399743" y="1024927"/>
                </a:lnTo>
                <a:lnTo>
                  <a:pt x="405295" y="1035236"/>
                </a:lnTo>
                <a:lnTo>
                  <a:pt x="411375" y="1045545"/>
                </a:lnTo>
                <a:lnTo>
                  <a:pt x="417456" y="1055590"/>
                </a:lnTo>
                <a:lnTo>
                  <a:pt x="423537" y="1065635"/>
                </a:lnTo>
                <a:lnTo>
                  <a:pt x="430146" y="1075415"/>
                </a:lnTo>
                <a:lnTo>
                  <a:pt x="436756" y="1085195"/>
                </a:lnTo>
                <a:lnTo>
                  <a:pt x="443630" y="1094976"/>
                </a:lnTo>
                <a:lnTo>
                  <a:pt x="450769" y="1104492"/>
                </a:lnTo>
                <a:lnTo>
                  <a:pt x="458171" y="1113479"/>
                </a:lnTo>
                <a:lnTo>
                  <a:pt x="464781" y="1122466"/>
                </a:lnTo>
                <a:lnTo>
                  <a:pt x="473241" y="1132247"/>
                </a:lnTo>
                <a:lnTo>
                  <a:pt x="481701" y="1141498"/>
                </a:lnTo>
                <a:lnTo>
                  <a:pt x="490161" y="1150750"/>
                </a:lnTo>
                <a:lnTo>
                  <a:pt x="498886" y="1159737"/>
                </a:lnTo>
                <a:lnTo>
                  <a:pt x="500736" y="1161852"/>
                </a:lnTo>
                <a:lnTo>
                  <a:pt x="515806" y="1175861"/>
                </a:lnTo>
                <a:lnTo>
                  <a:pt x="530876" y="1189607"/>
                </a:lnTo>
                <a:lnTo>
                  <a:pt x="546474" y="1202823"/>
                </a:lnTo>
                <a:lnTo>
                  <a:pt x="562601" y="1215247"/>
                </a:lnTo>
                <a:lnTo>
                  <a:pt x="579257" y="1227406"/>
                </a:lnTo>
                <a:lnTo>
                  <a:pt x="596178" y="1238773"/>
                </a:lnTo>
                <a:lnTo>
                  <a:pt x="613627" y="1249346"/>
                </a:lnTo>
                <a:lnTo>
                  <a:pt x="631605" y="1259655"/>
                </a:lnTo>
                <a:lnTo>
                  <a:pt x="633455" y="1260712"/>
                </a:lnTo>
                <a:lnTo>
                  <a:pt x="644031" y="1266528"/>
                </a:lnTo>
                <a:lnTo>
                  <a:pt x="654870" y="1271550"/>
                </a:lnTo>
                <a:lnTo>
                  <a:pt x="665974" y="1276837"/>
                </a:lnTo>
                <a:lnTo>
                  <a:pt x="677342" y="1281595"/>
                </a:lnTo>
                <a:lnTo>
                  <a:pt x="681573" y="1283709"/>
                </a:lnTo>
                <a:lnTo>
                  <a:pt x="685803" y="1285560"/>
                </a:lnTo>
                <a:lnTo>
                  <a:pt x="695320" y="1289525"/>
                </a:lnTo>
                <a:lnTo>
                  <a:pt x="704838" y="1292961"/>
                </a:lnTo>
                <a:lnTo>
                  <a:pt x="724402" y="1299834"/>
                </a:lnTo>
                <a:lnTo>
                  <a:pt x="732598" y="1302741"/>
                </a:lnTo>
                <a:lnTo>
                  <a:pt x="740794" y="1305385"/>
                </a:lnTo>
                <a:lnTo>
                  <a:pt x="749518" y="1307764"/>
                </a:lnTo>
                <a:lnTo>
                  <a:pt x="757978" y="1309878"/>
                </a:lnTo>
                <a:lnTo>
                  <a:pt x="775428" y="1314372"/>
                </a:lnTo>
                <a:lnTo>
                  <a:pt x="786267" y="1316751"/>
                </a:lnTo>
                <a:lnTo>
                  <a:pt x="796842" y="1319130"/>
                </a:lnTo>
                <a:lnTo>
                  <a:pt x="806096" y="1320716"/>
                </a:lnTo>
                <a:lnTo>
                  <a:pt x="815085" y="1322302"/>
                </a:lnTo>
                <a:lnTo>
                  <a:pt x="833591" y="1324681"/>
                </a:lnTo>
                <a:lnTo>
                  <a:pt x="842845" y="1325738"/>
                </a:lnTo>
                <a:lnTo>
                  <a:pt x="852362" y="1327060"/>
                </a:lnTo>
                <a:lnTo>
                  <a:pt x="863995" y="1327853"/>
                </a:lnTo>
                <a:lnTo>
                  <a:pt x="875892" y="1328646"/>
                </a:lnTo>
                <a:lnTo>
                  <a:pt x="887525" y="1329175"/>
                </a:lnTo>
                <a:lnTo>
                  <a:pt x="899158" y="1329439"/>
                </a:lnTo>
                <a:lnTo>
                  <a:pt x="910526" y="1329439"/>
                </a:lnTo>
                <a:lnTo>
                  <a:pt x="921894" y="1329175"/>
                </a:lnTo>
                <a:lnTo>
                  <a:pt x="932734" y="1328910"/>
                </a:lnTo>
                <a:lnTo>
                  <a:pt x="944102" y="1328382"/>
                </a:lnTo>
                <a:lnTo>
                  <a:pt x="954942" y="1327589"/>
                </a:lnTo>
                <a:lnTo>
                  <a:pt x="966046" y="1326531"/>
                </a:lnTo>
                <a:lnTo>
                  <a:pt x="977150" y="1325210"/>
                </a:lnTo>
                <a:lnTo>
                  <a:pt x="988254" y="1323624"/>
                </a:lnTo>
                <a:lnTo>
                  <a:pt x="999093" y="1322302"/>
                </a:lnTo>
                <a:lnTo>
                  <a:pt x="1010197" y="1320452"/>
                </a:lnTo>
                <a:lnTo>
                  <a:pt x="1020772" y="1318337"/>
                </a:lnTo>
                <a:lnTo>
                  <a:pt x="1031876" y="1315694"/>
                </a:lnTo>
                <a:lnTo>
                  <a:pt x="1042452" y="1313315"/>
                </a:lnTo>
                <a:lnTo>
                  <a:pt x="1053556" y="1310671"/>
                </a:lnTo>
                <a:lnTo>
                  <a:pt x="1064131" y="1307764"/>
                </a:lnTo>
                <a:lnTo>
                  <a:pt x="1074706" y="1304592"/>
                </a:lnTo>
                <a:lnTo>
                  <a:pt x="1085281" y="1301155"/>
                </a:lnTo>
                <a:lnTo>
                  <a:pt x="1095856" y="1297719"/>
                </a:lnTo>
                <a:lnTo>
                  <a:pt x="1106167" y="1293754"/>
                </a:lnTo>
                <a:lnTo>
                  <a:pt x="1116742" y="1289789"/>
                </a:lnTo>
                <a:lnTo>
                  <a:pt x="1126789" y="1285560"/>
                </a:lnTo>
                <a:lnTo>
                  <a:pt x="1137100" y="1281330"/>
                </a:lnTo>
                <a:lnTo>
                  <a:pt x="1147675" y="1276837"/>
                </a:lnTo>
                <a:lnTo>
                  <a:pt x="1157721" y="1271814"/>
                </a:lnTo>
                <a:lnTo>
                  <a:pt x="1167768" y="1267056"/>
                </a:lnTo>
                <a:lnTo>
                  <a:pt x="1177286" y="1261770"/>
                </a:lnTo>
                <a:lnTo>
                  <a:pt x="1187332" y="1256483"/>
                </a:lnTo>
                <a:lnTo>
                  <a:pt x="1197114" y="1250668"/>
                </a:lnTo>
                <a:lnTo>
                  <a:pt x="1206896" y="1244852"/>
                </a:lnTo>
                <a:lnTo>
                  <a:pt x="1216414" y="1238773"/>
                </a:lnTo>
                <a:lnTo>
                  <a:pt x="1225932" y="1232693"/>
                </a:lnTo>
                <a:lnTo>
                  <a:pt x="1235185" y="1225820"/>
                </a:lnTo>
                <a:lnTo>
                  <a:pt x="1239151" y="1223441"/>
                </a:lnTo>
                <a:lnTo>
                  <a:pt x="1243116" y="1221062"/>
                </a:lnTo>
                <a:lnTo>
                  <a:pt x="1247082" y="1218948"/>
                </a:lnTo>
                <a:lnTo>
                  <a:pt x="1251312" y="1217097"/>
                </a:lnTo>
                <a:lnTo>
                  <a:pt x="1255278" y="1215247"/>
                </a:lnTo>
                <a:lnTo>
                  <a:pt x="1259772" y="1213925"/>
                </a:lnTo>
                <a:lnTo>
                  <a:pt x="1264002" y="1212604"/>
                </a:lnTo>
                <a:lnTo>
                  <a:pt x="1268232" y="1211546"/>
                </a:lnTo>
                <a:lnTo>
                  <a:pt x="1272727" y="1210753"/>
                </a:lnTo>
                <a:lnTo>
                  <a:pt x="1276957" y="1210225"/>
                </a:lnTo>
                <a:lnTo>
                  <a:pt x="1281187" y="1209696"/>
                </a:lnTo>
                <a:lnTo>
                  <a:pt x="1285417" y="1209696"/>
                </a:lnTo>
                <a:lnTo>
                  <a:pt x="1290176" y="1209696"/>
                </a:lnTo>
                <a:lnTo>
                  <a:pt x="1294406" y="1209696"/>
                </a:lnTo>
                <a:lnTo>
                  <a:pt x="1298636" y="1210489"/>
                </a:lnTo>
                <a:lnTo>
                  <a:pt x="1302866" y="1211018"/>
                </a:lnTo>
                <a:lnTo>
                  <a:pt x="1307096" y="1211811"/>
                </a:lnTo>
                <a:lnTo>
                  <a:pt x="1311326" y="1212868"/>
                </a:lnTo>
                <a:lnTo>
                  <a:pt x="1315821" y="1213925"/>
                </a:lnTo>
                <a:lnTo>
                  <a:pt x="1319787" y="1215511"/>
                </a:lnTo>
                <a:lnTo>
                  <a:pt x="1324017" y="1217362"/>
                </a:lnTo>
                <a:lnTo>
                  <a:pt x="1327982" y="1219212"/>
                </a:lnTo>
                <a:lnTo>
                  <a:pt x="1331419" y="1221062"/>
                </a:lnTo>
                <a:lnTo>
                  <a:pt x="1335385" y="1223441"/>
                </a:lnTo>
                <a:lnTo>
                  <a:pt x="1339086" y="1225820"/>
                </a:lnTo>
                <a:lnTo>
                  <a:pt x="1342788" y="1228728"/>
                </a:lnTo>
                <a:lnTo>
                  <a:pt x="1346225" y="1231371"/>
                </a:lnTo>
                <a:lnTo>
                  <a:pt x="1349397" y="1234543"/>
                </a:lnTo>
                <a:lnTo>
                  <a:pt x="1352834" y="1237451"/>
                </a:lnTo>
                <a:lnTo>
                  <a:pt x="1356007" y="1240887"/>
                </a:lnTo>
                <a:lnTo>
                  <a:pt x="1358650" y="1244588"/>
                </a:lnTo>
                <a:lnTo>
                  <a:pt x="1361294" y="1248289"/>
                </a:lnTo>
                <a:lnTo>
                  <a:pt x="1364202" y="1252254"/>
                </a:lnTo>
                <a:lnTo>
                  <a:pt x="1366582" y="1256219"/>
                </a:lnTo>
                <a:lnTo>
                  <a:pt x="1368697" y="1260448"/>
                </a:lnTo>
                <a:lnTo>
                  <a:pt x="1370548" y="1264413"/>
                </a:lnTo>
                <a:lnTo>
                  <a:pt x="1372134" y="1268642"/>
                </a:lnTo>
                <a:lnTo>
                  <a:pt x="1373456" y="1272872"/>
                </a:lnTo>
                <a:lnTo>
                  <a:pt x="1374778" y="1277101"/>
                </a:lnTo>
                <a:lnTo>
                  <a:pt x="1376100" y="1281330"/>
                </a:lnTo>
                <a:lnTo>
                  <a:pt x="1376628" y="1285560"/>
                </a:lnTo>
                <a:lnTo>
                  <a:pt x="1377157" y="1289789"/>
                </a:lnTo>
                <a:lnTo>
                  <a:pt x="1377950" y="1294283"/>
                </a:lnTo>
                <a:lnTo>
                  <a:pt x="1377950" y="1298776"/>
                </a:lnTo>
                <a:lnTo>
                  <a:pt x="1377950" y="1303006"/>
                </a:lnTo>
                <a:lnTo>
                  <a:pt x="1377421" y="1307235"/>
                </a:lnTo>
                <a:lnTo>
                  <a:pt x="1377157" y="1311729"/>
                </a:lnTo>
                <a:lnTo>
                  <a:pt x="1376628" y="1316222"/>
                </a:lnTo>
                <a:lnTo>
                  <a:pt x="1375835" y="1320452"/>
                </a:lnTo>
                <a:lnTo>
                  <a:pt x="1374513" y="1324417"/>
                </a:lnTo>
                <a:lnTo>
                  <a:pt x="1373191" y="1328646"/>
                </a:lnTo>
                <a:lnTo>
                  <a:pt x="1372134" y="1332875"/>
                </a:lnTo>
                <a:lnTo>
                  <a:pt x="1370283" y="1336840"/>
                </a:lnTo>
                <a:lnTo>
                  <a:pt x="1368432" y="1340805"/>
                </a:lnTo>
                <a:lnTo>
                  <a:pt x="1366317" y="1344770"/>
                </a:lnTo>
                <a:lnTo>
                  <a:pt x="1364202" y="1348471"/>
                </a:lnTo>
                <a:lnTo>
                  <a:pt x="1361823" y="1351907"/>
                </a:lnTo>
                <a:lnTo>
                  <a:pt x="1358915" y="1355608"/>
                </a:lnTo>
                <a:lnTo>
                  <a:pt x="1356271" y="1359044"/>
                </a:lnTo>
                <a:lnTo>
                  <a:pt x="1353098" y="1362481"/>
                </a:lnTo>
                <a:lnTo>
                  <a:pt x="1350190" y="1365653"/>
                </a:lnTo>
                <a:lnTo>
                  <a:pt x="1346753" y="1368825"/>
                </a:lnTo>
                <a:lnTo>
                  <a:pt x="1343052" y="1371732"/>
                </a:lnTo>
                <a:lnTo>
                  <a:pt x="1339351" y="1374640"/>
                </a:lnTo>
                <a:lnTo>
                  <a:pt x="1327189" y="1382834"/>
                </a:lnTo>
                <a:lnTo>
                  <a:pt x="1315028" y="1390764"/>
                </a:lnTo>
                <a:lnTo>
                  <a:pt x="1302602" y="1398694"/>
                </a:lnTo>
                <a:lnTo>
                  <a:pt x="1290176" y="1406360"/>
                </a:lnTo>
                <a:lnTo>
                  <a:pt x="1277750" y="1413497"/>
                </a:lnTo>
                <a:lnTo>
                  <a:pt x="1264795" y="1420634"/>
                </a:lnTo>
                <a:lnTo>
                  <a:pt x="1252105" y="1427242"/>
                </a:lnTo>
                <a:lnTo>
                  <a:pt x="1239151" y="1433851"/>
                </a:lnTo>
                <a:lnTo>
                  <a:pt x="1226196" y="1439930"/>
                </a:lnTo>
                <a:lnTo>
                  <a:pt x="1212977" y="1446274"/>
                </a:lnTo>
                <a:lnTo>
                  <a:pt x="1200022" y="1451825"/>
                </a:lnTo>
                <a:lnTo>
                  <a:pt x="1186803" y="1457376"/>
                </a:lnTo>
                <a:lnTo>
                  <a:pt x="1173320" y="1462663"/>
                </a:lnTo>
                <a:lnTo>
                  <a:pt x="1160101" y="1467421"/>
                </a:lnTo>
                <a:lnTo>
                  <a:pt x="1146353" y="1472443"/>
                </a:lnTo>
                <a:lnTo>
                  <a:pt x="1132870" y="1476672"/>
                </a:lnTo>
                <a:lnTo>
                  <a:pt x="1119122" y="1480902"/>
                </a:lnTo>
                <a:lnTo>
                  <a:pt x="1105639" y="1484867"/>
                </a:lnTo>
                <a:lnTo>
                  <a:pt x="1091626" y="1488567"/>
                </a:lnTo>
                <a:lnTo>
                  <a:pt x="1077879" y="1491739"/>
                </a:lnTo>
                <a:lnTo>
                  <a:pt x="1063866" y="1494911"/>
                </a:lnTo>
                <a:lnTo>
                  <a:pt x="1049854" y="1497555"/>
                </a:lnTo>
                <a:lnTo>
                  <a:pt x="1035842" y="1500462"/>
                </a:lnTo>
                <a:lnTo>
                  <a:pt x="1021830" y="1502841"/>
                </a:lnTo>
                <a:lnTo>
                  <a:pt x="1007818" y="1504692"/>
                </a:lnTo>
                <a:lnTo>
                  <a:pt x="993541" y="1506542"/>
                </a:lnTo>
                <a:lnTo>
                  <a:pt x="979000" y="1507864"/>
                </a:lnTo>
                <a:lnTo>
                  <a:pt x="964988" y="1509185"/>
                </a:lnTo>
                <a:lnTo>
                  <a:pt x="950712" y="1510243"/>
                </a:lnTo>
                <a:lnTo>
                  <a:pt x="936435" y="1510771"/>
                </a:lnTo>
                <a:lnTo>
                  <a:pt x="922159" y="1511300"/>
                </a:lnTo>
                <a:lnTo>
                  <a:pt x="907618" y="1511300"/>
                </a:lnTo>
                <a:lnTo>
                  <a:pt x="888847" y="1511036"/>
                </a:lnTo>
                <a:lnTo>
                  <a:pt x="870076" y="1510507"/>
                </a:lnTo>
                <a:lnTo>
                  <a:pt x="851040" y="1508921"/>
                </a:lnTo>
                <a:lnTo>
                  <a:pt x="832269" y="1507335"/>
                </a:lnTo>
                <a:lnTo>
                  <a:pt x="816935" y="1505220"/>
                </a:lnTo>
                <a:lnTo>
                  <a:pt x="796049" y="1502841"/>
                </a:lnTo>
                <a:lnTo>
                  <a:pt x="785738" y="1501255"/>
                </a:lnTo>
                <a:lnTo>
                  <a:pt x="774899" y="1499669"/>
                </a:lnTo>
                <a:lnTo>
                  <a:pt x="768818" y="1498612"/>
                </a:lnTo>
                <a:lnTo>
                  <a:pt x="762737" y="1497026"/>
                </a:lnTo>
                <a:lnTo>
                  <a:pt x="755335" y="1495440"/>
                </a:lnTo>
                <a:lnTo>
                  <a:pt x="747932" y="1493590"/>
                </a:lnTo>
                <a:lnTo>
                  <a:pt x="733391" y="1490418"/>
                </a:lnTo>
                <a:lnTo>
                  <a:pt x="710919" y="1484867"/>
                </a:lnTo>
                <a:lnTo>
                  <a:pt x="700079" y="1482223"/>
                </a:lnTo>
                <a:lnTo>
                  <a:pt x="688975" y="1478787"/>
                </a:lnTo>
                <a:lnTo>
                  <a:pt x="677342" y="1475086"/>
                </a:lnTo>
                <a:lnTo>
                  <a:pt x="665710" y="1471121"/>
                </a:lnTo>
                <a:lnTo>
                  <a:pt x="653548" y="1466892"/>
                </a:lnTo>
                <a:lnTo>
                  <a:pt x="640858" y="1462663"/>
                </a:lnTo>
                <a:lnTo>
                  <a:pt x="628697" y="1457905"/>
                </a:lnTo>
                <a:lnTo>
                  <a:pt x="616799" y="1453147"/>
                </a:lnTo>
                <a:lnTo>
                  <a:pt x="602787" y="1447067"/>
                </a:lnTo>
                <a:lnTo>
                  <a:pt x="589304" y="1440723"/>
                </a:lnTo>
                <a:lnTo>
                  <a:pt x="575292" y="1434379"/>
                </a:lnTo>
                <a:lnTo>
                  <a:pt x="561544" y="1427507"/>
                </a:lnTo>
                <a:lnTo>
                  <a:pt x="548061" y="1420634"/>
                </a:lnTo>
                <a:lnTo>
                  <a:pt x="543302" y="1417462"/>
                </a:lnTo>
                <a:lnTo>
                  <a:pt x="531669" y="1411118"/>
                </a:lnTo>
                <a:lnTo>
                  <a:pt x="520036" y="1404510"/>
                </a:lnTo>
                <a:lnTo>
                  <a:pt x="508668" y="1397637"/>
                </a:lnTo>
                <a:lnTo>
                  <a:pt x="497564" y="1390500"/>
                </a:lnTo>
                <a:lnTo>
                  <a:pt x="486196" y="1383099"/>
                </a:lnTo>
                <a:lnTo>
                  <a:pt x="475356" y="1375697"/>
                </a:lnTo>
                <a:lnTo>
                  <a:pt x="464516" y="1368296"/>
                </a:lnTo>
                <a:lnTo>
                  <a:pt x="453941" y="1360366"/>
                </a:lnTo>
                <a:lnTo>
                  <a:pt x="443366" y="1351907"/>
                </a:lnTo>
                <a:lnTo>
                  <a:pt x="432790" y="1343713"/>
                </a:lnTo>
                <a:lnTo>
                  <a:pt x="422479" y="1335519"/>
                </a:lnTo>
                <a:lnTo>
                  <a:pt x="412433" y="1326796"/>
                </a:lnTo>
                <a:lnTo>
                  <a:pt x="402387" y="1317808"/>
                </a:lnTo>
                <a:lnTo>
                  <a:pt x="392604" y="1309085"/>
                </a:lnTo>
                <a:lnTo>
                  <a:pt x="383087" y="1299834"/>
                </a:lnTo>
                <a:lnTo>
                  <a:pt x="373569" y="1290582"/>
                </a:lnTo>
                <a:lnTo>
                  <a:pt x="369339" y="1285824"/>
                </a:lnTo>
                <a:lnTo>
                  <a:pt x="357971" y="1274458"/>
                </a:lnTo>
                <a:lnTo>
                  <a:pt x="347131" y="1262827"/>
                </a:lnTo>
                <a:lnTo>
                  <a:pt x="336291" y="1250668"/>
                </a:lnTo>
                <a:lnTo>
                  <a:pt x="325716" y="1238508"/>
                </a:lnTo>
                <a:lnTo>
                  <a:pt x="320429" y="1231636"/>
                </a:lnTo>
                <a:lnTo>
                  <a:pt x="315405" y="1224763"/>
                </a:lnTo>
                <a:lnTo>
                  <a:pt x="301393" y="1207317"/>
                </a:lnTo>
                <a:lnTo>
                  <a:pt x="294255" y="1198330"/>
                </a:lnTo>
                <a:lnTo>
                  <a:pt x="287646" y="1189078"/>
                </a:lnTo>
                <a:lnTo>
                  <a:pt x="286059" y="1186699"/>
                </a:lnTo>
                <a:lnTo>
                  <a:pt x="284737" y="1183791"/>
                </a:lnTo>
                <a:lnTo>
                  <a:pt x="277070" y="1172425"/>
                </a:lnTo>
                <a:lnTo>
                  <a:pt x="269403" y="1160795"/>
                </a:lnTo>
                <a:lnTo>
                  <a:pt x="262001" y="1149164"/>
                </a:lnTo>
                <a:lnTo>
                  <a:pt x="255127" y="1137005"/>
                </a:lnTo>
                <a:lnTo>
                  <a:pt x="247988" y="1125110"/>
                </a:lnTo>
                <a:lnTo>
                  <a:pt x="241379" y="1112950"/>
                </a:lnTo>
                <a:lnTo>
                  <a:pt x="234505" y="1100527"/>
                </a:lnTo>
                <a:lnTo>
                  <a:pt x="228424" y="1087839"/>
                </a:lnTo>
                <a:lnTo>
                  <a:pt x="222344" y="1075415"/>
                </a:lnTo>
                <a:lnTo>
                  <a:pt x="216263" y="1062727"/>
                </a:lnTo>
                <a:lnTo>
                  <a:pt x="210975" y="1049775"/>
                </a:lnTo>
                <a:lnTo>
                  <a:pt x="205423" y="1037087"/>
                </a:lnTo>
                <a:lnTo>
                  <a:pt x="200400" y="1023870"/>
                </a:lnTo>
                <a:lnTo>
                  <a:pt x="195377" y="1010653"/>
                </a:lnTo>
                <a:lnTo>
                  <a:pt x="190618" y="997437"/>
                </a:lnTo>
                <a:lnTo>
                  <a:pt x="186388" y="983956"/>
                </a:lnTo>
                <a:lnTo>
                  <a:pt x="182158" y="970475"/>
                </a:lnTo>
                <a:lnTo>
                  <a:pt x="178192" y="956729"/>
                </a:lnTo>
                <a:lnTo>
                  <a:pt x="174491" y="942984"/>
                </a:lnTo>
                <a:lnTo>
                  <a:pt x="171318" y="929239"/>
                </a:lnTo>
                <a:lnTo>
                  <a:pt x="167881" y="915229"/>
                </a:lnTo>
                <a:lnTo>
                  <a:pt x="165237" y="901219"/>
                </a:lnTo>
                <a:lnTo>
                  <a:pt x="162329" y="887210"/>
                </a:lnTo>
                <a:lnTo>
                  <a:pt x="160214" y="872936"/>
                </a:lnTo>
                <a:lnTo>
                  <a:pt x="158099" y="858662"/>
                </a:lnTo>
                <a:lnTo>
                  <a:pt x="156249" y="844388"/>
                </a:lnTo>
                <a:lnTo>
                  <a:pt x="154662" y="829585"/>
                </a:lnTo>
                <a:lnTo>
                  <a:pt x="153340" y="815047"/>
                </a:lnTo>
                <a:lnTo>
                  <a:pt x="152283" y="800509"/>
                </a:lnTo>
                <a:lnTo>
                  <a:pt x="151754" y="785706"/>
                </a:lnTo>
                <a:lnTo>
                  <a:pt x="151225" y="770903"/>
                </a:lnTo>
                <a:lnTo>
                  <a:pt x="151225" y="755836"/>
                </a:lnTo>
                <a:lnTo>
                  <a:pt x="0" y="755836"/>
                </a:lnTo>
                <a:lnTo>
                  <a:pt x="241643" y="393700"/>
                </a:lnTo>
                <a:close/>
                <a:moveTo>
                  <a:pt x="906894" y="0"/>
                </a:moveTo>
                <a:lnTo>
                  <a:pt x="912182" y="264"/>
                </a:lnTo>
                <a:lnTo>
                  <a:pt x="917469" y="529"/>
                </a:lnTo>
                <a:lnTo>
                  <a:pt x="932539" y="793"/>
                </a:lnTo>
                <a:lnTo>
                  <a:pt x="947344" y="1586"/>
                </a:lnTo>
                <a:lnTo>
                  <a:pt x="962414" y="2380"/>
                </a:lnTo>
                <a:lnTo>
                  <a:pt x="977484" y="3702"/>
                </a:lnTo>
                <a:lnTo>
                  <a:pt x="989645" y="5288"/>
                </a:lnTo>
                <a:lnTo>
                  <a:pt x="1002335" y="6610"/>
                </a:lnTo>
                <a:lnTo>
                  <a:pt x="1020313" y="8725"/>
                </a:lnTo>
                <a:lnTo>
                  <a:pt x="1029038" y="10047"/>
                </a:lnTo>
                <a:lnTo>
                  <a:pt x="1038291" y="11369"/>
                </a:lnTo>
                <a:lnTo>
                  <a:pt x="1044636" y="12691"/>
                </a:lnTo>
                <a:lnTo>
                  <a:pt x="1050981" y="14277"/>
                </a:lnTo>
                <a:lnTo>
                  <a:pt x="1064465" y="17186"/>
                </a:lnTo>
                <a:lnTo>
                  <a:pt x="1077419" y="20358"/>
                </a:lnTo>
                <a:lnTo>
                  <a:pt x="1101478" y="26175"/>
                </a:lnTo>
                <a:lnTo>
                  <a:pt x="1113375" y="29348"/>
                </a:lnTo>
                <a:lnTo>
                  <a:pt x="1125008" y="32521"/>
                </a:lnTo>
                <a:lnTo>
                  <a:pt x="1134790" y="35693"/>
                </a:lnTo>
                <a:lnTo>
                  <a:pt x="1144572" y="38866"/>
                </a:lnTo>
                <a:lnTo>
                  <a:pt x="1157791" y="43625"/>
                </a:lnTo>
                <a:lnTo>
                  <a:pt x="1171274" y="48384"/>
                </a:lnTo>
                <a:lnTo>
                  <a:pt x="1184493" y="53408"/>
                </a:lnTo>
                <a:lnTo>
                  <a:pt x="1197448" y="58431"/>
                </a:lnTo>
                <a:lnTo>
                  <a:pt x="1206701" y="62397"/>
                </a:lnTo>
                <a:lnTo>
                  <a:pt x="1226794" y="71651"/>
                </a:lnTo>
                <a:lnTo>
                  <a:pt x="1246887" y="81434"/>
                </a:lnTo>
                <a:lnTo>
                  <a:pt x="1266716" y="91745"/>
                </a:lnTo>
                <a:lnTo>
                  <a:pt x="1285751" y="102321"/>
                </a:lnTo>
                <a:lnTo>
                  <a:pt x="1304786" y="113690"/>
                </a:lnTo>
                <a:lnTo>
                  <a:pt x="1323557" y="125588"/>
                </a:lnTo>
                <a:lnTo>
                  <a:pt x="1341800" y="138015"/>
                </a:lnTo>
                <a:lnTo>
                  <a:pt x="1359513" y="151234"/>
                </a:lnTo>
                <a:lnTo>
                  <a:pt x="1377227" y="164718"/>
                </a:lnTo>
                <a:lnTo>
                  <a:pt x="1394411" y="178731"/>
                </a:lnTo>
                <a:lnTo>
                  <a:pt x="1411067" y="193538"/>
                </a:lnTo>
                <a:lnTo>
                  <a:pt x="1427459" y="208608"/>
                </a:lnTo>
                <a:lnTo>
                  <a:pt x="1443322" y="224207"/>
                </a:lnTo>
                <a:lnTo>
                  <a:pt x="1458920" y="240336"/>
                </a:lnTo>
                <a:lnTo>
                  <a:pt x="1473725" y="257257"/>
                </a:lnTo>
                <a:lnTo>
                  <a:pt x="1488531" y="274178"/>
                </a:lnTo>
                <a:lnTo>
                  <a:pt x="1492496" y="279466"/>
                </a:lnTo>
                <a:lnTo>
                  <a:pt x="1509152" y="300353"/>
                </a:lnTo>
                <a:lnTo>
                  <a:pt x="1517348" y="311194"/>
                </a:lnTo>
                <a:lnTo>
                  <a:pt x="1525544" y="322034"/>
                </a:lnTo>
                <a:lnTo>
                  <a:pt x="1527130" y="325207"/>
                </a:lnTo>
                <a:lnTo>
                  <a:pt x="1528981" y="328115"/>
                </a:lnTo>
                <a:lnTo>
                  <a:pt x="1536648" y="339748"/>
                </a:lnTo>
                <a:lnTo>
                  <a:pt x="1544050" y="351382"/>
                </a:lnTo>
                <a:lnTo>
                  <a:pt x="1551453" y="362751"/>
                </a:lnTo>
                <a:lnTo>
                  <a:pt x="1558591" y="374913"/>
                </a:lnTo>
                <a:lnTo>
                  <a:pt x="1565465" y="386811"/>
                </a:lnTo>
                <a:lnTo>
                  <a:pt x="1572075" y="399237"/>
                </a:lnTo>
                <a:lnTo>
                  <a:pt x="1578684" y="411400"/>
                </a:lnTo>
                <a:lnTo>
                  <a:pt x="1585029" y="423826"/>
                </a:lnTo>
                <a:lnTo>
                  <a:pt x="1591110" y="436253"/>
                </a:lnTo>
                <a:lnTo>
                  <a:pt x="1596927" y="449208"/>
                </a:lnTo>
                <a:lnTo>
                  <a:pt x="1602214" y="461899"/>
                </a:lnTo>
                <a:lnTo>
                  <a:pt x="1607766" y="474854"/>
                </a:lnTo>
                <a:lnTo>
                  <a:pt x="1612789" y="488074"/>
                </a:lnTo>
                <a:lnTo>
                  <a:pt x="1617548" y="501294"/>
                </a:lnTo>
                <a:lnTo>
                  <a:pt x="1622571" y="514249"/>
                </a:lnTo>
                <a:lnTo>
                  <a:pt x="1626801" y="527734"/>
                </a:lnTo>
                <a:lnTo>
                  <a:pt x="1631032" y="541482"/>
                </a:lnTo>
                <a:lnTo>
                  <a:pt x="1634997" y="554702"/>
                </a:lnTo>
                <a:lnTo>
                  <a:pt x="1638170" y="568451"/>
                </a:lnTo>
                <a:lnTo>
                  <a:pt x="1641871" y="582463"/>
                </a:lnTo>
                <a:lnTo>
                  <a:pt x="1645044" y="596212"/>
                </a:lnTo>
                <a:lnTo>
                  <a:pt x="1647688" y="610225"/>
                </a:lnTo>
                <a:lnTo>
                  <a:pt x="1650596" y="624502"/>
                </a:lnTo>
                <a:lnTo>
                  <a:pt x="1652975" y="638515"/>
                </a:lnTo>
                <a:lnTo>
                  <a:pt x="1655090" y="652793"/>
                </a:lnTo>
                <a:lnTo>
                  <a:pt x="1656941" y="667334"/>
                </a:lnTo>
                <a:lnTo>
                  <a:pt x="1658263" y="681876"/>
                </a:lnTo>
                <a:lnTo>
                  <a:pt x="1659585" y="696154"/>
                </a:lnTo>
                <a:lnTo>
                  <a:pt x="1660642" y="710695"/>
                </a:lnTo>
                <a:lnTo>
                  <a:pt x="1661435" y="725501"/>
                </a:lnTo>
                <a:lnTo>
                  <a:pt x="1661700" y="740308"/>
                </a:lnTo>
                <a:lnTo>
                  <a:pt x="1661700" y="754849"/>
                </a:lnTo>
                <a:lnTo>
                  <a:pt x="1812925" y="754849"/>
                </a:lnTo>
                <a:lnTo>
                  <a:pt x="1571282" y="1117600"/>
                </a:lnTo>
                <a:lnTo>
                  <a:pt x="1329638" y="754849"/>
                </a:lnTo>
                <a:lnTo>
                  <a:pt x="1480864" y="754849"/>
                </a:lnTo>
                <a:lnTo>
                  <a:pt x="1480599" y="742158"/>
                </a:lnTo>
                <a:lnTo>
                  <a:pt x="1480070" y="729467"/>
                </a:lnTo>
                <a:lnTo>
                  <a:pt x="1479277" y="716512"/>
                </a:lnTo>
                <a:lnTo>
                  <a:pt x="1478484" y="704085"/>
                </a:lnTo>
                <a:lnTo>
                  <a:pt x="1477162" y="691394"/>
                </a:lnTo>
                <a:lnTo>
                  <a:pt x="1475576" y="678703"/>
                </a:lnTo>
                <a:lnTo>
                  <a:pt x="1473725" y="666277"/>
                </a:lnTo>
                <a:lnTo>
                  <a:pt x="1471610" y="654115"/>
                </a:lnTo>
                <a:lnTo>
                  <a:pt x="1469231" y="641952"/>
                </a:lnTo>
                <a:lnTo>
                  <a:pt x="1466851" y="629790"/>
                </a:lnTo>
                <a:lnTo>
                  <a:pt x="1463943" y="617628"/>
                </a:lnTo>
                <a:lnTo>
                  <a:pt x="1460771" y="605730"/>
                </a:lnTo>
                <a:lnTo>
                  <a:pt x="1457334" y="593832"/>
                </a:lnTo>
                <a:lnTo>
                  <a:pt x="1453897" y="581935"/>
                </a:lnTo>
                <a:lnTo>
                  <a:pt x="1449931" y="570301"/>
                </a:lnTo>
                <a:lnTo>
                  <a:pt x="1445965" y="558668"/>
                </a:lnTo>
                <a:lnTo>
                  <a:pt x="1441471" y="547299"/>
                </a:lnTo>
                <a:lnTo>
                  <a:pt x="1436976" y="535930"/>
                </a:lnTo>
                <a:lnTo>
                  <a:pt x="1432482" y="524825"/>
                </a:lnTo>
                <a:lnTo>
                  <a:pt x="1427194" y="513721"/>
                </a:lnTo>
                <a:lnTo>
                  <a:pt x="1421907" y="502616"/>
                </a:lnTo>
                <a:lnTo>
                  <a:pt x="1416619" y="492040"/>
                </a:lnTo>
                <a:lnTo>
                  <a:pt x="1410803" y="481464"/>
                </a:lnTo>
                <a:lnTo>
                  <a:pt x="1404986" y="470624"/>
                </a:lnTo>
                <a:lnTo>
                  <a:pt x="1398906" y="460313"/>
                </a:lnTo>
                <a:lnTo>
                  <a:pt x="1392561" y="450001"/>
                </a:lnTo>
                <a:lnTo>
                  <a:pt x="1385951" y="439954"/>
                </a:lnTo>
                <a:lnTo>
                  <a:pt x="1379342" y="429907"/>
                </a:lnTo>
                <a:lnTo>
                  <a:pt x="1372468" y="420125"/>
                </a:lnTo>
                <a:lnTo>
                  <a:pt x="1365065" y="410342"/>
                </a:lnTo>
                <a:lnTo>
                  <a:pt x="1357662" y="400824"/>
                </a:lnTo>
                <a:lnTo>
                  <a:pt x="1350524" y="391570"/>
                </a:lnTo>
                <a:lnTo>
                  <a:pt x="1349202" y="390248"/>
                </a:lnTo>
                <a:lnTo>
                  <a:pt x="1338363" y="377293"/>
                </a:lnTo>
                <a:lnTo>
                  <a:pt x="1326730" y="364602"/>
                </a:lnTo>
                <a:lnTo>
                  <a:pt x="1315097" y="352175"/>
                </a:lnTo>
                <a:lnTo>
                  <a:pt x="1302936" y="340277"/>
                </a:lnTo>
                <a:lnTo>
                  <a:pt x="1290510" y="328644"/>
                </a:lnTo>
                <a:lnTo>
                  <a:pt x="1277555" y="317804"/>
                </a:lnTo>
                <a:lnTo>
                  <a:pt x="1264601" y="306699"/>
                </a:lnTo>
                <a:lnTo>
                  <a:pt x="1251117" y="296387"/>
                </a:lnTo>
                <a:lnTo>
                  <a:pt x="1237369" y="286340"/>
                </a:lnTo>
                <a:lnTo>
                  <a:pt x="1223093" y="276822"/>
                </a:lnTo>
                <a:lnTo>
                  <a:pt x="1208816" y="267568"/>
                </a:lnTo>
                <a:lnTo>
                  <a:pt x="1194275" y="258579"/>
                </a:lnTo>
                <a:lnTo>
                  <a:pt x="1179206" y="250383"/>
                </a:lnTo>
                <a:lnTo>
                  <a:pt x="1163872" y="242451"/>
                </a:lnTo>
                <a:lnTo>
                  <a:pt x="1148802" y="234783"/>
                </a:lnTo>
                <a:lnTo>
                  <a:pt x="1132939" y="227909"/>
                </a:lnTo>
                <a:lnTo>
                  <a:pt x="1128709" y="226058"/>
                </a:lnTo>
                <a:lnTo>
                  <a:pt x="1117869" y="221828"/>
                </a:lnTo>
                <a:lnTo>
                  <a:pt x="1107294" y="217862"/>
                </a:lnTo>
                <a:lnTo>
                  <a:pt x="1096455" y="213896"/>
                </a:lnTo>
                <a:lnTo>
                  <a:pt x="1085615" y="210194"/>
                </a:lnTo>
                <a:lnTo>
                  <a:pt x="1073454" y="206229"/>
                </a:lnTo>
                <a:lnTo>
                  <a:pt x="1063672" y="203585"/>
                </a:lnTo>
                <a:lnTo>
                  <a:pt x="1054418" y="200676"/>
                </a:lnTo>
                <a:lnTo>
                  <a:pt x="1034590" y="196182"/>
                </a:lnTo>
                <a:lnTo>
                  <a:pt x="1026130" y="194066"/>
                </a:lnTo>
                <a:lnTo>
                  <a:pt x="1017141" y="192216"/>
                </a:lnTo>
                <a:lnTo>
                  <a:pt x="1007094" y="190365"/>
                </a:lnTo>
                <a:lnTo>
                  <a:pt x="997048" y="188778"/>
                </a:lnTo>
                <a:lnTo>
                  <a:pt x="976690" y="186134"/>
                </a:lnTo>
                <a:lnTo>
                  <a:pt x="961356" y="184019"/>
                </a:lnTo>
                <a:lnTo>
                  <a:pt x="948930" y="183226"/>
                </a:lnTo>
                <a:lnTo>
                  <a:pt x="936505" y="182169"/>
                </a:lnTo>
                <a:lnTo>
                  <a:pt x="923550" y="181904"/>
                </a:lnTo>
                <a:lnTo>
                  <a:pt x="911124" y="181640"/>
                </a:lnTo>
                <a:lnTo>
                  <a:pt x="899756" y="181640"/>
                </a:lnTo>
                <a:lnTo>
                  <a:pt x="888916" y="181904"/>
                </a:lnTo>
                <a:lnTo>
                  <a:pt x="877548" y="182169"/>
                </a:lnTo>
                <a:lnTo>
                  <a:pt x="866708" y="182697"/>
                </a:lnTo>
                <a:lnTo>
                  <a:pt x="855604" y="183755"/>
                </a:lnTo>
                <a:lnTo>
                  <a:pt x="844765" y="184548"/>
                </a:lnTo>
                <a:lnTo>
                  <a:pt x="833661" y="186134"/>
                </a:lnTo>
                <a:lnTo>
                  <a:pt x="822821" y="187721"/>
                </a:lnTo>
                <a:lnTo>
                  <a:pt x="811982" y="189307"/>
                </a:lnTo>
                <a:lnTo>
                  <a:pt x="801142" y="190894"/>
                </a:lnTo>
                <a:lnTo>
                  <a:pt x="790302" y="193273"/>
                </a:lnTo>
                <a:lnTo>
                  <a:pt x="779463" y="195653"/>
                </a:lnTo>
                <a:lnTo>
                  <a:pt x="768888" y="198032"/>
                </a:lnTo>
                <a:lnTo>
                  <a:pt x="758312" y="200676"/>
                </a:lnTo>
                <a:lnTo>
                  <a:pt x="747473" y="203849"/>
                </a:lnTo>
                <a:lnTo>
                  <a:pt x="737162" y="206757"/>
                </a:lnTo>
                <a:lnTo>
                  <a:pt x="726587" y="210194"/>
                </a:lnTo>
                <a:lnTo>
                  <a:pt x="716276" y="213896"/>
                </a:lnTo>
                <a:lnTo>
                  <a:pt x="705965" y="217598"/>
                </a:lnTo>
                <a:lnTo>
                  <a:pt x="695390" y="221563"/>
                </a:lnTo>
                <a:lnTo>
                  <a:pt x="685079" y="225794"/>
                </a:lnTo>
                <a:lnTo>
                  <a:pt x="675033" y="230024"/>
                </a:lnTo>
                <a:lnTo>
                  <a:pt x="664986" y="234519"/>
                </a:lnTo>
                <a:lnTo>
                  <a:pt x="654940" y="239542"/>
                </a:lnTo>
                <a:lnTo>
                  <a:pt x="644893" y="244302"/>
                </a:lnTo>
                <a:lnTo>
                  <a:pt x="635111" y="249589"/>
                </a:lnTo>
                <a:lnTo>
                  <a:pt x="625329" y="254877"/>
                </a:lnTo>
                <a:lnTo>
                  <a:pt x="615547" y="260430"/>
                </a:lnTo>
                <a:lnTo>
                  <a:pt x="606029" y="266511"/>
                </a:lnTo>
                <a:lnTo>
                  <a:pt x="596512" y="272327"/>
                </a:lnTo>
                <a:lnTo>
                  <a:pt x="586994" y="278673"/>
                </a:lnTo>
                <a:lnTo>
                  <a:pt x="577476" y="285283"/>
                </a:lnTo>
                <a:lnTo>
                  <a:pt x="574039" y="287662"/>
                </a:lnTo>
                <a:lnTo>
                  <a:pt x="570074" y="290042"/>
                </a:lnTo>
                <a:lnTo>
                  <a:pt x="565843" y="292157"/>
                </a:lnTo>
                <a:lnTo>
                  <a:pt x="561878" y="294008"/>
                </a:lnTo>
                <a:lnTo>
                  <a:pt x="557383" y="295859"/>
                </a:lnTo>
                <a:lnTo>
                  <a:pt x="553153" y="296916"/>
                </a:lnTo>
                <a:lnTo>
                  <a:pt x="548923" y="298503"/>
                </a:lnTo>
                <a:lnTo>
                  <a:pt x="544693" y="299560"/>
                </a:lnTo>
                <a:lnTo>
                  <a:pt x="540463" y="300353"/>
                </a:lnTo>
                <a:lnTo>
                  <a:pt x="536233" y="300882"/>
                </a:lnTo>
                <a:lnTo>
                  <a:pt x="531474" y="301411"/>
                </a:lnTo>
                <a:lnTo>
                  <a:pt x="527244" y="301675"/>
                </a:lnTo>
                <a:lnTo>
                  <a:pt x="523014" y="301411"/>
                </a:lnTo>
                <a:lnTo>
                  <a:pt x="518519" y="301411"/>
                </a:lnTo>
                <a:lnTo>
                  <a:pt x="514289" y="300618"/>
                </a:lnTo>
                <a:lnTo>
                  <a:pt x="510059" y="300089"/>
                </a:lnTo>
                <a:lnTo>
                  <a:pt x="505829" y="299296"/>
                </a:lnTo>
                <a:lnTo>
                  <a:pt x="501335" y="298238"/>
                </a:lnTo>
                <a:lnTo>
                  <a:pt x="497369" y="296916"/>
                </a:lnTo>
                <a:lnTo>
                  <a:pt x="493139" y="295594"/>
                </a:lnTo>
                <a:lnTo>
                  <a:pt x="489173" y="293744"/>
                </a:lnTo>
                <a:lnTo>
                  <a:pt x="485208" y="291893"/>
                </a:lnTo>
                <a:lnTo>
                  <a:pt x="481242" y="290042"/>
                </a:lnTo>
                <a:lnTo>
                  <a:pt x="477805" y="287662"/>
                </a:lnTo>
                <a:lnTo>
                  <a:pt x="474104" y="285283"/>
                </a:lnTo>
                <a:lnTo>
                  <a:pt x="470402" y="282639"/>
                </a:lnTo>
                <a:lnTo>
                  <a:pt x="466701" y="279731"/>
                </a:lnTo>
                <a:lnTo>
                  <a:pt x="463264" y="276558"/>
                </a:lnTo>
                <a:lnTo>
                  <a:pt x="460356" y="273649"/>
                </a:lnTo>
                <a:lnTo>
                  <a:pt x="457183" y="270212"/>
                </a:lnTo>
                <a:lnTo>
                  <a:pt x="454275" y="266511"/>
                </a:lnTo>
                <a:lnTo>
                  <a:pt x="451367" y="262809"/>
                </a:lnTo>
                <a:lnTo>
                  <a:pt x="448987" y="258843"/>
                </a:lnTo>
                <a:lnTo>
                  <a:pt x="446608" y="254877"/>
                </a:lnTo>
                <a:lnTo>
                  <a:pt x="444493" y="251176"/>
                </a:lnTo>
                <a:lnTo>
                  <a:pt x="442642" y="246681"/>
                </a:lnTo>
                <a:lnTo>
                  <a:pt x="440792" y="242451"/>
                </a:lnTo>
                <a:lnTo>
                  <a:pt x="439205" y="238220"/>
                </a:lnTo>
                <a:lnTo>
                  <a:pt x="438148" y="233990"/>
                </a:lnTo>
                <a:lnTo>
                  <a:pt x="437090" y="229760"/>
                </a:lnTo>
                <a:lnTo>
                  <a:pt x="436297" y="225529"/>
                </a:lnTo>
                <a:lnTo>
                  <a:pt x="435768" y="221299"/>
                </a:lnTo>
                <a:lnTo>
                  <a:pt x="435240" y="216804"/>
                </a:lnTo>
                <a:lnTo>
                  <a:pt x="434975" y="212310"/>
                </a:lnTo>
                <a:lnTo>
                  <a:pt x="434975" y="208079"/>
                </a:lnTo>
                <a:lnTo>
                  <a:pt x="435240" y="203849"/>
                </a:lnTo>
                <a:lnTo>
                  <a:pt x="436033" y="199354"/>
                </a:lnTo>
                <a:lnTo>
                  <a:pt x="436562" y="194860"/>
                </a:lnTo>
                <a:lnTo>
                  <a:pt x="437355" y="190629"/>
                </a:lnTo>
                <a:lnTo>
                  <a:pt x="438412" y="186663"/>
                </a:lnTo>
                <a:lnTo>
                  <a:pt x="439734" y="182433"/>
                </a:lnTo>
                <a:lnTo>
                  <a:pt x="441056" y="178203"/>
                </a:lnTo>
                <a:lnTo>
                  <a:pt x="442907" y="174237"/>
                </a:lnTo>
                <a:lnTo>
                  <a:pt x="444757" y="170271"/>
                </a:lnTo>
                <a:lnTo>
                  <a:pt x="446608" y="166305"/>
                </a:lnTo>
                <a:lnTo>
                  <a:pt x="448987" y="162603"/>
                </a:lnTo>
                <a:lnTo>
                  <a:pt x="451367" y="159166"/>
                </a:lnTo>
                <a:lnTo>
                  <a:pt x="454011" y="155465"/>
                </a:lnTo>
                <a:lnTo>
                  <a:pt x="456919" y="152027"/>
                </a:lnTo>
                <a:lnTo>
                  <a:pt x="460091" y="148590"/>
                </a:lnTo>
                <a:lnTo>
                  <a:pt x="463000" y="145418"/>
                </a:lnTo>
                <a:lnTo>
                  <a:pt x="466437" y="142245"/>
                </a:lnTo>
                <a:lnTo>
                  <a:pt x="470138" y="139601"/>
                </a:lnTo>
                <a:lnTo>
                  <a:pt x="473839" y="136693"/>
                </a:lnTo>
                <a:lnTo>
                  <a:pt x="486001" y="128232"/>
                </a:lnTo>
                <a:lnTo>
                  <a:pt x="498162" y="120300"/>
                </a:lnTo>
                <a:lnTo>
                  <a:pt x="510588" y="112368"/>
                </a:lnTo>
                <a:lnTo>
                  <a:pt x="522749" y="105229"/>
                </a:lnTo>
                <a:lnTo>
                  <a:pt x="535440" y="97826"/>
                </a:lnTo>
                <a:lnTo>
                  <a:pt x="548130" y="90688"/>
                </a:lnTo>
                <a:lnTo>
                  <a:pt x="560820" y="83813"/>
                </a:lnTo>
                <a:lnTo>
                  <a:pt x="573511" y="77468"/>
                </a:lnTo>
                <a:lnTo>
                  <a:pt x="586730" y="71387"/>
                </a:lnTo>
                <a:lnTo>
                  <a:pt x="599949" y="65306"/>
                </a:lnTo>
                <a:lnTo>
                  <a:pt x="612903" y="59489"/>
                </a:lnTo>
                <a:lnTo>
                  <a:pt x="626122" y="53937"/>
                </a:lnTo>
                <a:lnTo>
                  <a:pt x="639341" y="48649"/>
                </a:lnTo>
                <a:lnTo>
                  <a:pt x="652825" y="43890"/>
                </a:lnTo>
                <a:lnTo>
                  <a:pt x="666572" y="39395"/>
                </a:lnTo>
                <a:lnTo>
                  <a:pt x="680056" y="34636"/>
                </a:lnTo>
                <a:lnTo>
                  <a:pt x="693539" y="30670"/>
                </a:lnTo>
                <a:lnTo>
                  <a:pt x="707287" y="26704"/>
                </a:lnTo>
                <a:lnTo>
                  <a:pt x="721035" y="23267"/>
                </a:lnTo>
                <a:lnTo>
                  <a:pt x="735047" y="19830"/>
                </a:lnTo>
                <a:lnTo>
                  <a:pt x="748795" y="16657"/>
                </a:lnTo>
                <a:lnTo>
                  <a:pt x="762807" y="14013"/>
                </a:lnTo>
                <a:lnTo>
                  <a:pt x="776819" y="11369"/>
                </a:lnTo>
                <a:lnTo>
                  <a:pt x="790831" y="9254"/>
                </a:lnTo>
                <a:lnTo>
                  <a:pt x="805108" y="7139"/>
                </a:lnTo>
                <a:lnTo>
                  <a:pt x="819120" y="5288"/>
                </a:lnTo>
                <a:lnTo>
                  <a:pt x="833396" y="3702"/>
                </a:lnTo>
                <a:lnTo>
                  <a:pt x="847408" y="2380"/>
                </a:lnTo>
                <a:lnTo>
                  <a:pt x="861685" y="1586"/>
                </a:lnTo>
                <a:lnTo>
                  <a:pt x="876226" y="793"/>
                </a:lnTo>
                <a:lnTo>
                  <a:pt x="890502" y="264"/>
                </a:lnTo>
                <a:lnTo>
                  <a:pt x="904779" y="264"/>
                </a:lnTo>
                <a:lnTo>
                  <a:pt x="906894" y="0"/>
                </a:lnTo>
                <a:close/>
              </a:path>
            </a:pathLst>
          </a:custGeom>
          <a:solidFill>
            <a:sysClr val="window" lastClr="FFFFFF">
              <a:lumMod val="85000"/>
            </a:sysClr>
          </a:solidFill>
          <a:ln>
            <a:noFill/>
          </a:ln>
          <a:effectLst>
            <a:innerShdw blurRad="114300">
              <a:prstClr val="black">
                <a:alpha val="50000"/>
              </a:prstClr>
            </a:innerShdw>
          </a:effectLst>
          <a:extLst/>
        </p:spPr>
        <p:txBody>
          <a:bodyPr lIns="91412" tIns="45706" rIns="91412" bIns="45706" anchor="ctr">
            <a:scene3d>
              <a:camera prst="orthographicFront"/>
              <a:lightRig rig="threePt" dir="t"/>
            </a:scene3d>
            <a:sp3d>
              <a:contourClr>
                <a:srgbClr val="FFFFFF"/>
              </a:contourClr>
            </a:sp3d>
          </a:bodyPr>
          <a:lstStyle/>
          <a:p>
            <a:pPr algn="ctr" defTabSz="1218804">
              <a:defRPr/>
            </a:pPr>
            <a:endParaRPr lang="zh-CN" altLang="en-US" sz="2400" kern="0" dirty="0">
              <a:solidFill>
                <a:srgbClr val="FFFFFF"/>
              </a:solidFill>
            </a:endParaRPr>
          </a:p>
        </p:txBody>
      </p:sp>
      <p:sp>
        <p:nvSpPr>
          <p:cNvPr id="2" name="标题 1"/>
          <p:cNvSpPr>
            <a:spLocks noGrp="1"/>
          </p:cNvSpPr>
          <p:nvPr>
            <p:ph type="title"/>
          </p:nvPr>
        </p:nvSpPr>
        <p:spPr/>
        <p:txBody>
          <a:bodyPr/>
          <a:lstStyle/>
          <a:p>
            <a:r>
              <a:rPr lang="zh-CN" altLang="en-US" dirty="0"/>
              <a:t>单击输入标题内容</a:t>
            </a:r>
          </a:p>
        </p:txBody>
      </p:sp>
    </p:spTree>
    <p:extLst>
      <p:ext uri="{BB962C8B-B14F-4D97-AF65-F5344CB8AC3E}">
        <p14:creationId xmlns:p14="http://schemas.microsoft.com/office/powerpoint/2010/main" val="6497904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grpSp>
        <p:nvGrpSpPr>
          <p:cNvPr id="8" name="淘宝店chenying0907出品 7"/>
          <p:cNvGrpSpPr/>
          <p:nvPr/>
        </p:nvGrpSpPr>
        <p:grpSpPr>
          <a:xfrm>
            <a:off x="701830" y="1876346"/>
            <a:ext cx="3728003" cy="3824368"/>
            <a:chOff x="844825" y="1701788"/>
            <a:chExt cx="3728488" cy="3824368"/>
          </a:xfrm>
          <a:effectLst>
            <a:outerShdw blurRad="50800" dist="38100" dir="8100000" algn="tr" rotWithShape="0">
              <a:prstClr val="black">
                <a:alpha val="40000"/>
              </a:prstClr>
            </a:outerShdw>
          </a:effectLst>
        </p:grpSpPr>
        <p:sp>
          <p:nvSpPr>
            <p:cNvPr id="9" name="弧形 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弧形 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1" name="等腰三角形 1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等腰三角形 1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3" name="淘宝店chenying0907出品 12"/>
          <p:cNvGrpSpPr/>
          <p:nvPr/>
        </p:nvGrpSpPr>
        <p:grpSpPr>
          <a:xfrm>
            <a:off x="4254677" y="1876346"/>
            <a:ext cx="3728003" cy="3824368"/>
            <a:chOff x="844825" y="1701788"/>
            <a:chExt cx="3728488" cy="3824368"/>
          </a:xfrm>
          <a:effectLst>
            <a:outerShdw blurRad="50800" dist="38100" dir="8100000" algn="tr" rotWithShape="0">
              <a:prstClr val="black">
                <a:alpha val="40000"/>
              </a:prstClr>
            </a:outerShdw>
          </a:effectLst>
        </p:grpSpPr>
        <p:sp>
          <p:nvSpPr>
            <p:cNvPr id="14" name="弧形 13"/>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5" name="弧形 14"/>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等腰三角形 15"/>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7" name="等腰三角形 16"/>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8" name="淘宝店chenying0907出品 17"/>
          <p:cNvGrpSpPr/>
          <p:nvPr/>
        </p:nvGrpSpPr>
        <p:grpSpPr>
          <a:xfrm>
            <a:off x="7762160" y="1876346"/>
            <a:ext cx="3728003" cy="3824368"/>
            <a:chOff x="844825" y="1701788"/>
            <a:chExt cx="3728488" cy="3824368"/>
          </a:xfrm>
          <a:effectLst>
            <a:outerShdw blurRad="50800" dist="38100" dir="8100000" algn="tr" rotWithShape="0">
              <a:prstClr val="black">
                <a:alpha val="40000"/>
              </a:prstClr>
            </a:outerShdw>
          </a:effectLst>
        </p:grpSpPr>
        <p:sp>
          <p:nvSpPr>
            <p:cNvPr id="19" name="弧形 18"/>
            <p:cNvSpPr/>
            <p:nvPr/>
          </p:nvSpPr>
          <p:spPr>
            <a:xfrm>
              <a:off x="844825" y="3311729"/>
              <a:ext cx="2214427" cy="2214427"/>
            </a:xfrm>
            <a:prstGeom prst="arc">
              <a:avLst>
                <a:gd name="adj1" fmla="val 13652451"/>
                <a:gd name="adj2" fmla="val 19019399"/>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弧形 19"/>
            <p:cNvSpPr/>
            <p:nvPr/>
          </p:nvSpPr>
          <p:spPr>
            <a:xfrm flipV="1">
              <a:off x="2358886" y="1701788"/>
              <a:ext cx="2214427" cy="2214427"/>
            </a:xfrm>
            <a:prstGeom prst="arc">
              <a:avLst>
                <a:gd name="adj1" fmla="val 13652451"/>
                <a:gd name="adj2" fmla="val 18688162"/>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等腰三角形 20"/>
            <p:cNvSpPr/>
            <p:nvPr/>
          </p:nvSpPr>
          <p:spPr>
            <a:xfrm rot="13500000">
              <a:off x="1040770" y="3587394"/>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等腰三角形 21"/>
            <p:cNvSpPr/>
            <p:nvPr/>
          </p:nvSpPr>
          <p:spPr>
            <a:xfrm rot="2700000">
              <a:off x="4143947" y="3473682"/>
              <a:ext cx="226358" cy="172471"/>
            </a:xfrm>
            <a:prstGeom prst="triangle">
              <a:avLst/>
            </a:prstGeom>
            <a:solidFill>
              <a:schemeClr val="tx1">
                <a:lumMod val="75000"/>
                <a:lumOff val="25000"/>
              </a:schemeClr>
            </a:solid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41" name="淘宝店chenying0907出品 40"/>
          <p:cNvGrpSpPr/>
          <p:nvPr/>
        </p:nvGrpSpPr>
        <p:grpSpPr>
          <a:xfrm>
            <a:off x="8721908" y="3042170"/>
            <a:ext cx="227204" cy="290604"/>
            <a:chOff x="1605187" y="572440"/>
            <a:chExt cx="563561" cy="720725"/>
          </a:xfrm>
          <a:solidFill>
            <a:schemeClr val="tx1">
              <a:lumMod val="75000"/>
              <a:lumOff val="25000"/>
            </a:schemeClr>
          </a:solidFill>
        </p:grpSpPr>
        <p:sp>
          <p:nvSpPr>
            <p:cNvPr id="42" name="淘宝店chenying0907出品 32"/>
            <p:cNvSpPr>
              <a:spLocks/>
            </p:cNvSpPr>
            <p:nvPr/>
          </p:nvSpPr>
          <p:spPr bwMode="auto">
            <a:xfrm>
              <a:off x="1814739"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3" name="淘宝店chenying0907出品 33"/>
            <p:cNvSpPr>
              <a:spLocks/>
            </p:cNvSpPr>
            <p:nvPr/>
          </p:nvSpPr>
          <p:spPr bwMode="auto">
            <a:xfrm>
              <a:off x="1605187"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4" name="淘宝店chenying0907出品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45" name="淘宝店chenying0907出品 223"/>
          <p:cNvSpPr>
            <a:spLocks/>
          </p:cNvSpPr>
          <p:nvPr/>
        </p:nvSpPr>
        <p:spPr bwMode="auto">
          <a:xfrm>
            <a:off x="6760086" y="4347713"/>
            <a:ext cx="259538" cy="21051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chemeClr val="tx1">
              <a:lumMod val="75000"/>
              <a:lumOff val="25000"/>
            </a:schemeClr>
          </a:solidFill>
          <a:ln>
            <a:noFill/>
          </a:ln>
        </p:spPr>
        <p:txBody>
          <a:bodyPr vert="horz" wrap="square" lIns="91431" tIns="45715" rIns="91431" bIns="45715" numCol="1" anchor="t" anchorCtr="0" compatLnSpc="1">
            <a:prstTxWarp prst="textNoShape">
              <a:avLst/>
            </a:prstTxWarp>
          </a:bodyPr>
          <a:lstStyle/>
          <a:p>
            <a:endParaRPr lang="zh-CN" altLang="en-US">
              <a:solidFill>
                <a:schemeClr val="accent1"/>
              </a:solidFill>
            </a:endParaRPr>
          </a:p>
        </p:txBody>
      </p:sp>
      <p:grpSp>
        <p:nvGrpSpPr>
          <p:cNvPr id="46" name="淘宝店chenying0907出品 45"/>
          <p:cNvGrpSpPr/>
          <p:nvPr/>
        </p:nvGrpSpPr>
        <p:grpSpPr>
          <a:xfrm>
            <a:off x="5188997" y="3097196"/>
            <a:ext cx="266244" cy="264999"/>
            <a:chOff x="-136302" y="1682102"/>
            <a:chExt cx="660400" cy="657225"/>
          </a:xfrm>
          <a:solidFill>
            <a:schemeClr val="tx1">
              <a:lumMod val="75000"/>
              <a:lumOff val="25000"/>
            </a:schemeClr>
          </a:solidFill>
        </p:grpSpPr>
        <p:sp>
          <p:nvSpPr>
            <p:cNvPr id="47" name="淘宝店chenying0907出品 36"/>
            <p:cNvSpPr>
              <a:spLocks/>
            </p:cNvSpPr>
            <p:nvPr/>
          </p:nvSpPr>
          <p:spPr bwMode="auto">
            <a:xfrm>
              <a:off x="214536" y="1682102"/>
              <a:ext cx="309562" cy="309563"/>
            </a:xfrm>
            <a:custGeom>
              <a:avLst/>
              <a:gdLst>
                <a:gd name="T0" fmla="*/ 0 w 138"/>
                <a:gd name="T1" fmla="*/ 0 h 138"/>
                <a:gd name="T2" fmla="*/ 0 w 138"/>
                <a:gd name="T3" fmla="*/ 138 h 138"/>
                <a:gd name="T4" fmla="*/ 138 w 138"/>
                <a:gd name="T5" fmla="*/ 138 h 138"/>
                <a:gd name="T6" fmla="*/ 0 w 138"/>
                <a:gd name="T7" fmla="*/ 0 h 138"/>
              </a:gdLst>
              <a:ahLst/>
              <a:cxnLst>
                <a:cxn ang="0">
                  <a:pos x="T0" y="T1"/>
                </a:cxn>
                <a:cxn ang="0">
                  <a:pos x="T2" y="T3"/>
                </a:cxn>
                <a:cxn ang="0">
                  <a:pos x="T4" y="T5"/>
                </a:cxn>
                <a:cxn ang="0">
                  <a:pos x="T6" y="T7"/>
                </a:cxn>
              </a:cxnLst>
              <a:rect l="0" t="0" r="r" b="b"/>
              <a:pathLst>
                <a:path w="138" h="138">
                  <a:moveTo>
                    <a:pt x="0" y="0"/>
                  </a:moveTo>
                  <a:cubicBezTo>
                    <a:pt x="0" y="138"/>
                    <a:pt x="0" y="138"/>
                    <a:pt x="0" y="138"/>
                  </a:cubicBezTo>
                  <a:cubicBezTo>
                    <a:pt x="138" y="138"/>
                    <a:pt x="138" y="138"/>
                    <a:pt x="138" y="138"/>
                  </a:cubicBezTo>
                  <a:cubicBezTo>
                    <a:pt x="134" y="63"/>
                    <a:pt x="74"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48" name="淘宝店chenying0907出品 37"/>
            <p:cNvSpPr>
              <a:spLocks/>
            </p:cNvSpPr>
            <p:nvPr/>
          </p:nvSpPr>
          <p:spPr bwMode="auto">
            <a:xfrm>
              <a:off x="-136302" y="1682102"/>
              <a:ext cx="660399" cy="657225"/>
            </a:xfrm>
            <a:custGeom>
              <a:avLst/>
              <a:gdLst>
                <a:gd name="T0" fmla="*/ 139 w 294"/>
                <a:gd name="T1" fmla="*/ 154 h 293"/>
                <a:gd name="T2" fmla="*/ 139 w 294"/>
                <a:gd name="T3" fmla="*/ 0 h 293"/>
                <a:gd name="T4" fmla="*/ 0 w 294"/>
                <a:gd name="T5" fmla="*/ 146 h 293"/>
                <a:gd name="T6" fmla="*/ 147 w 294"/>
                <a:gd name="T7" fmla="*/ 293 h 293"/>
                <a:gd name="T8" fmla="*/ 294 w 294"/>
                <a:gd name="T9" fmla="*/ 154 h 293"/>
                <a:gd name="T10" fmla="*/ 139 w 294"/>
                <a:gd name="T11" fmla="*/ 154 h 293"/>
              </a:gdLst>
              <a:ahLst/>
              <a:cxnLst>
                <a:cxn ang="0">
                  <a:pos x="T0" y="T1"/>
                </a:cxn>
                <a:cxn ang="0">
                  <a:pos x="T2" y="T3"/>
                </a:cxn>
                <a:cxn ang="0">
                  <a:pos x="T4" y="T5"/>
                </a:cxn>
                <a:cxn ang="0">
                  <a:pos x="T6" y="T7"/>
                </a:cxn>
                <a:cxn ang="0">
                  <a:pos x="T8" y="T9"/>
                </a:cxn>
                <a:cxn ang="0">
                  <a:pos x="T10" y="T11"/>
                </a:cxn>
              </a:cxnLst>
              <a:rect l="0" t="0" r="r" b="b"/>
              <a:pathLst>
                <a:path w="294" h="293">
                  <a:moveTo>
                    <a:pt x="139" y="154"/>
                  </a:moveTo>
                  <a:cubicBezTo>
                    <a:pt x="139" y="0"/>
                    <a:pt x="139" y="0"/>
                    <a:pt x="139" y="0"/>
                  </a:cubicBezTo>
                  <a:cubicBezTo>
                    <a:pt x="61" y="4"/>
                    <a:pt x="0" y="68"/>
                    <a:pt x="0" y="146"/>
                  </a:cubicBezTo>
                  <a:cubicBezTo>
                    <a:pt x="0" y="227"/>
                    <a:pt x="66" y="293"/>
                    <a:pt x="147" y="293"/>
                  </a:cubicBezTo>
                  <a:cubicBezTo>
                    <a:pt x="226" y="293"/>
                    <a:pt x="289" y="232"/>
                    <a:pt x="294" y="154"/>
                  </a:cubicBezTo>
                  <a:lnTo>
                    <a:pt x="139"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grpSp>
        <p:nvGrpSpPr>
          <p:cNvPr id="49" name="淘宝店chenying0907出品 48"/>
          <p:cNvGrpSpPr/>
          <p:nvPr/>
        </p:nvGrpSpPr>
        <p:grpSpPr>
          <a:xfrm>
            <a:off x="1675946" y="3106442"/>
            <a:ext cx="265904" cy="255752"/>
            <a:chOff x="9791183" y="5224427"/>
            <a:chExt cx="645684" cy="620952"/>
          </a:xfrm>
          <a:solidFill>
            <a:schemeClr val="tx1">
              <a:lumMod val="75000"/>
              <a:lumOff val="25000"/>
            </a:schemeClr>
          </a:solidFill>
        </p:grpSpPr>
        <p:sp>
          <p:nvSpPr>
            <p:cNvPr id="50" name="Oval 131"/>
            <p:cNvSpPr>
              <a:spLocks noChangeArrowheads="1"/>
            </p:cNvSpPr>
            <p:nvPr/>
          </p:nvSpPr>
          <p:spPr bwMode="auto">
            <a:xfrm>
              <a:off x="9968745" y="5224427"/>
              <a:ext cx="290558" cy="2942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51" name="淘宝店chenying0907出品 134"/>
            <p:cNvSpPr>
              <a:spLocks/>
            </p:cNvSpPr>
            <p:nvPr/>
          </p:nvSpPr>
          <p:spPr bwMode="auto">
            <a:xfrm>
              <a:off x="9791183" y="5564604"/>
              <a:ext cx="645684" cy="280775"/>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grpSp>
        <p:nvGrpSpPr>
          <p:cNvPr id="52" name="淘宝店chenying0907出品 51"/>
          <p:cNvGrpSpPr/>
          <p:nvPr/>
        </p:nvGrpSpPr>
        <p:grpSpPr>
          <a:xfrm>
            <a:off x="3216008" y="4245450"/>
            <a:ext cx="213511" cy="316416"/>
            <a:chOff x="1788812" y="2276750"/>
            <a:chExt cx="392114" cy="581025"/>
          </a:xfrm>
          <a:solidFill>
            <a:schemeClr val="tx1">
              <a:lumMod val="75000"/>
              <a:lumOff val="25000"/>
            </a:schemeClr>
          </a:solidFill>
        </p:grpSpPr>
        <p:sp>
          <p:nvSpPr>
            <p:cNvPr id="53" name="淘宝店chenying0907出品 9"/>
            <p:cNvSpPr>
              <a:spLocks noEditPoints="1"/>
            </p:cNvSpPr>
            <p:nvPr/>
          </p:nvSpPr>
          <p:spPr bwMode="auto">
            <a:xfrm>
              <a:off x="1788812" y="2276750"/>
              <a:ext cx="392114" cy="430215"/>
            </a:xfrm>
            <a:custGeom>
              <a:avLst/>
              <a:gdLst>
                <a:gd name="T0" fmla="*/ 108 w 149"/>
                <a:gd name="T1" fmla="*/ 163 h 163"/>
                <a:gd name="T2" fmla="*/ 35 w 149"/>
                <a:gd name="T3" fmla="*/ 163 h 163"/>
                <a:gd name="T4" fmla="*/ 35 w 149"/>
                <a:gd name="T5" fmla="*/ 158 h 163"/>
                <a:gd name="T6" fmla="*/ 30 w 149"/>
                <a:gd name="T7" fmla="*/ 142 h 163"/>
                <a:gd name="T8" fmla="*/ 21 w 149"/>
                <a:gd name="T9" fmla="*/ 127 h 163"/>
                <a:gd name="T10" fmla="*/ 0 w 149"/>
                <a:gd name="T11" fmla="*/ 74 h 163"/>
                <a:gd name="T12" fmla="*/ 74 w 149"/>
                <a:gd name="T13" fmla="*/ 0 h 163"/>
                <a:gd name="T14" fmla="*/ 149 w 149"/>
                <a:gd name="T15" fmla="*/ 74 h 163"/>
                <a:gd name="T16" fmla="*/ 127 w 149"/>
                <a:gd name="T17" fmla="*/ 127 h 163"/>
                <a:gd name="T18" fmla="*/ 118 w 149"/>
                <a:gd name="T19" fmla="*/ 142 h 163"/>
                <a:gd name="T20" fmla="*/ 114 w 149"/>
                <a:gd name="T21" fmla="*/ 158 h 163"/>
                <a:gd name="T22" fmla="*/ 113 w 149"/>
                <a:gd name="T23" fmla="*/ 163 h 163"/>
                <a:gd name="T24" fmla="*/ 108 w 149"/>
                <a:gd name="T25" fmla="*/ 163 h 163"/>
                <a:gd name="T26" fmla="*/ 46 w 149"/>
                <a:gd name="T27" fmla="*/ 151 h 163"/>
                <a:gd name="T28" fmla="*/ 103 w 149"/>
                <a:gd name="T29" fmla="*/ 151 h 163"/>
                <a:gd name="T30" fmla="*/ 108 w 149"/>
                <a:gd name="T31" fmla="*/ 136 h 163"/>
                <a:gd name="T32" fmla="*/ 117 w 149"/>
                <a:gd name="T33" fmla="*/ 120 h 163"/>
                <a:gd name="T34" fmla="*/ 136 w 149"/>
                <a:gd name="T35" fmla="*/ 74 h 163"/>
                <a:gd name="T36" fmla="*/ 74 w 149"/>
                <a:gd name="T37" fmla="*/ 12 h 163"/>
                <a:gd name="T38" fmla="*/ 12 w 149"/>
                <a:gd name="T39" fmla="*/ 74 h 163"/>
                <a:gd name="T40" fmla="*/ 31 w 149"/>
                <a:gd name="T41" fmla="*/ 120 h 163"/>
                <a:gd name="T42" fmla="*/ 41 w 149"/>
                <a:gd name="T43" fmla="*/ 136 h 163"/>
                <a:gd name="T44" fmla="*/ 46 w 149"/>
                <a:gd name="T45" fmla="*/ 15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63">
                  <a:moveTo>
                    <a:pt x="108" y="163"/>
                  </a:moveTo>
                  <a:cubicBezTo>
                    <a:pt x="35" y="163"/>
                    <a:pt x="35" y="163"/>
                    <a:pt x="35" y="163"/>
                  </a:cubicBezTo>
                  <a:cubicBezTo>
                    <a:pt x="35" y="158"/>
                    <a:pt x="35" y="158"/>
                    <a:pt x="35" y="158"/>
                  </a:cubicBezTo>
                  <a:cubicBezTo>
                    <a:pt x="34" y="153"/>
                    <a:pt x="32" y="144"/>
                    <a:pt x="30" y="142"/>
                  </a:cubicBezTo>
                  <a:cubicBezTo>
                    <a:pt x="28" y="137"/>
                    <a:pt x="24" y="132"/>
                    <a:pt x="21" y="127"/>
                  </a:cubicBezTo>
                  <a:cubicBezTo>
                    <a:pt x="11" y="112"/>
                    <a:pt x="0" y="95"/>
                    <a:pt x="0" y="74"/>
                  </a:cubicBezTo>
                  <a:cubicBezTo>
                    <a:pt x="0" y="33"/>
                    <a:pt x="33" y="0"/>
                    <a:pt x="74" y="0"/>
                  </a:cubicBezTo>
                  <a:cubicBezTo>
                    <a:pt x="115" y="0"/>
                    <a:pt x="149" y="33"/>
                    <a:pt x="149" y="74"/>
                  </a:cubicBezTo>
                  <a:cubicBezTo>
                    <a:pt x="149" y="95"/>
                    <a:pt x="138" y="112"/>
                    <a:pt x="127" y="127"/>
                  </a:cubicBezTo>
                  <a:cubicBezTo>
                    <a:pt x="124" y="132"/>
                    <a:pt x="121" y="137"/>
                    <a:pt x="118" y="142"/>
                  </a:cubicBezTo>
                  <a:cubicBezTo>
                    <a:pt x="117" y="144"/>
                    <a:pt x="115" y="153"/>
                    <a:pt x="114" y="158"/>
                  </a:cubicBezTo>
                  <a:cubicBezTo>
                    <a:pt x="113" y="163"/>
                    <a:pt x="113" y="163"/>
                    <a:pt x="113" y="163"/>
                  </a:cubicBezTo>
                  <a:lnTo>
                    <a:pt x="108" y="163"/>
                  </a:lnTo>
                  <a:close/>
                  <a:moveTo>
                    <a:pt x="46" y="151"/>
                  </a:moveTo>
                  <a:cubicBezTo>
                    <a:pt x="103" y="151"/>
                    <a:pt x="103" y="151"/>
                    <a:pt x="103" y="151"/>
                  </a:cubicBezTo>
                  <a:cubicBezTo>
                    <a:pt x="104" y="146"/>
                    <a:pt x="105" y="139"/>
                    <a:pt x="108" y="136"/>
                  </a:cubicBezTo>
                  <a:cubicBezTo>
                    <a:pt x="111" y="130"/>
                    <a:pt x="114" y="125"/>
                    <a:pt x="117" y="120"/>
                  </a:cubicBezTo>
                  <a:cubicBezTo>
                    <a:pt x="127" y="106"/>
                    <a:pt x="136" y="92"/>
                    <a:pt x="136" y="74"/>
                  </a:cubicBezTo>
                  <a:cubicBezTo>
                    <a:pt x="136" y="40"/>
                    <a:pt x="109" y="12"/>
                    <a:pt x="74" y="12"/>
                  </a:cubicBezTo>
                  <a:cubicBezTo>
                    <a:pt x="40" y="12"/>
                    <a:pt x="12" y="40"/>
                    <a:pt x="12" y="74"/>
                  </a:cubicBezTo>
                  <a:cubicBezTo>
                    <a:pt x="12" y="92"/>
                    <a:pt x="21" y="106"/>
                    <a:pt x="31" y="120"/>
                  </a:cubicBezTo>
                  <a:cubicBezTo>
                    <a:pt x="35" y="125"/>
                    <a:pt x="38" y="130"/>
                    <a:pt x="41" y="136"/>
                  </a:cubicBezTo>
                  <a:cubicBezTo>
                    <a:pt x="43" y="139"/>
                    <a:pt x="45" y="146"/>
                    <a:pt x="46" y="1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4" name="淘宝店chenying0907出品 10"/>
            <p:cNvSpPr>
              <a:spLocks/>
            </p:cNvSpPr>
            <p:nvPr/>
          </p:nvSpPr>
          <p:spPr bwMode="auto">
            <a:xfrm>
              <a:off x="1884062" y="2729186"/>
              <a:ext cx="195263" cy="128589"/>
            </a:xfrm>
            <a:custGeom>
              <a:avLst/>
              <a:gdLst>
                <a:gd name="T0" fmla="*/ 0 w 74"/>
                <a:gd name="T1" fmla="*/ 0 h 49"/>
                <a:gd name="T2" fmla="*/ 0 w 74"/>
                <a:gd name="T3" fmla="*/ 20 h 49"/>
                <a:gd name="T4" fmla="*/ 37 w 74"/>
                <a:gd name="T5" fmla="*/ 49 h 49"/>
                <a:gd name="T6" fmla="*/ 41 w 74"/>
                <a:gd name="T7" fmla="*/ 49 h 49"/>
                <a:gd name="T8" fmla="*/ 74 w 74"/>
                <a:gd name="T9" fmla="*/ 20 h 49"/>
                <a:gd name="T10" fmla="*/ 74 w 74"/>
                <a:gd name="T11" fmla="*/ 0 h 49"/>
                <a:gd name="T12" fmla="*/ 0 w 74"/>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4" h="49">
                  <a:moveTo>
                    <a:pt x="0" y="0"/>
                  </a:moveTo>
                  <a:cubicBezTo>
                    <a:pt x="0" y="20"/>
                    <a:pt x="0" y="20"/>
                    <a:pt x="0" y="20"/>
                  </a:cubicBezTo>
                  <a:cubicBezTo>
                    <a:pt x="0" y="36"/>
                    <a:pt x="17" y="49"/>
                    <a:pt x="37" y="49"/>
                  </a:cubicBezTo>
                  <a:cubicBezTo>
                    <a:pt x="41" y="49"/>
                    <a:pt x="41" y="49"/>
                    <a:pt x="41" y="49"/>
                  </a:cubicBezTo>
                  <a:cubicBezTo>
                    <a:pt x="61" y="49"/>
                    <a:pt x="74" y="36"/>
                    <a:pt x="74" y="20"/>
                  </a:cubicBezTo>
                  <a:cubicBezTo>
                    <a:pt x="74" y="0"/>
                    <a:pt x="74" y="0"/>
                    <a:pt x="74" y="0"/>
                  </a:cubicBez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55" name="淘宝店chenying0907出品 11"/>
            <p:cNvSpPr>
              <a:spLocks/>
            </p:cNvSpPr>
            <p:nvPr/>
          </p:nvSpPr>
          <p:spPr bwMode="auto">
            <a:xfrm>
              <a:off x="1872946" y="2459307"/>
              <a:ext cx="223838" cy="179388"/>
            </a:xfrm>
            <a:custGeom>
              <a:avLst/>
              <a:gdLst>
                <a:gd name="T0" fmla="*/ 83 w 85"/>
                <a:gd name="T1" fmla="*/ 9 h 68"/>
                <a:gd name="T2" fmla="*/ 62 w 85"/>
                <a:gd name="T3" fmla="*/ 66 h 68"/>
                <a:gd name="T4" fmla="*/ 62 w 85"/>
                <a:gd name="T5" fmla="*/ 68 h 68"/>
                <a:gd name="T6" fmla="*/ 52 w 85"/>
                <a:gd name="T7" fmla="*/ 68 h 68"/>
                <a:gd name="T8" fmla="*/ 53 w 85"/>
                <a:gd name="T9" fmla="*/ 66 h 68"/>
                <a:gd name="T10" fmla="*/ 67 w 85"/>
                <a:gd name="T11" fmla="*/ 17 h 68"/>
                <a:gd name="T12" fmla="*/ 67 w 85"/>
                <a:gd name="T13" fmla="*/ 17 h 68"/>
                <a:gd name="T14" fmla="*/ 66 w 85"/>
                <a:gd name="T15" fmla="*/ 17 h 68"/>
                <a:gd name="T16" fmla="*/ 55 w 85"/>
                <a:gd name="T17" fmla="*/ 13 h 68"/>
                <a:gd name="T18" fmla="*/ 44 w 85"/>
                <a:gd name="T19" fmla="*/ 17 h 68"/>
                <a:gd name="T20" fmla="*/ 30 w 85"/>
                <a:gd name="T21" fmla="*/ 12 h 68"/>
                <a:gd name="T22" fmla="*/ 17 w 85"/>
                <a:gd name="T23" fmla="*/ 16 h 68"/>
                <a:gd name="T24" fmla="*/ 30 w 85"/>
                <a:gd name="T25" fmla="*/ 66 h 68"/>
                <a:gd name="T26" fmla="*/ 31 w 85"/>
                <a:gd name="T27" fmla="*/ 68 h 68"/>
                <a:gd name="T28" fmla="*/ 21 w 85"/>
                <a:gd name="T29" fmla="*/ 68 h 68"/>
                <a:gd name="T30" fmla="*/ 21 w 85"/>
                <a:gd name="T31" fmla="*/ 66 h 68"/>
                <a:gd name="T32" fmla="*/ 2 w 85"/>
                <a:gd name="T33" fmla="*/ 9 h 68"/>
                <a:gd name="T34" fmla="*/ 2 w 85"/>
                <a:gd name="T35" fmla="*/ 9 h 68"/>
                <a:gd name="T36" fmla="*/ 1 w 85"/>
                <a:gd name="T37" fmla="*/ 8 h 68"/>
                <a:gd name="T38" fmla="*/ 1 w 85"/>
                <a:gd name="T39" fmla="*/ 8 h 68"/>
                <a:gd name="T40" fmla="*/ 1 w 85"/>
                <a:gd name="T41" fmla="*/ 7 h 68"/>
                <a:gd name="T42" fmla="*/ 2 w 85"/>
                <a:gd name="T43" fmla="*/ 1 h 68"/>
                <a:gd name="T44" fmla="*/ 9 w 85"/>
                <a:gd name="T45" fmla="*/ 3 h 68"/>
                <a:gd name="T46" fmla="*/ 9 w 85"/>
                <a:gd name="T47" fmla="*/ 3 h 68"/>
                <a:gd name="T48" fmla="*/ 16 w 85"/>
                <a:gd name="T49" fmla="*/ 7 h 68"/>
                <a:gd name="T50" fmla="*/ 27 w 85"/>
                <a:gd name="T51" fmla="*/ 2 h 68"/>
                <a:gd name="T52" fmla="*/ 31 w 85"/>
                <a:gd name="T53" fmla="*/ 1 h 68"/>
                <a:gd name="T54" fmla="*/ 34 w 85"/>
                <a:gd name="T55" fmla="*/ 3 h 68"/>
                <a:gd name="T56" fmla="*/ 43 w 85"/>
                <a:gd name="T57" fmla="*/ 8 h 68"/>
                <a:gd name="T58" fmla="*/ 52 w 85"/>
                <a:gd name="T59" fmla="*/ 3 h 68"/>
                <a:gd name="T60" fmla="*/ 55 w 85"/>
                <a:gd name="T61" fmla="*/ 1 h 68"/>
                <a:gd name="T62" fmla="*/ 59 w 85"/>
                <a:gd name="T63" fmla="*/ 3 h 68"/>
                <a:gd name="T64" fmla="*/ 66 w 85"/>
                <a:gd name="T65" fmla="*/ 8 h 68"/>
                <a:gd name="T66" fmla="*/ 66 w 85"/>
                <a:gd name="T67" fmla="*/ 8 h 68"/>
                <a:gd name="T68" fmla="*/ 76 w 85"/>
                <a:gd name="T69" fmla="*/ 3 h 68"/>
                <a:gd name="T70" fmla="*/ 82 w 85"/>
                <a:gd name="T71" fmla="*/ 2 h 68"/>
                <a:gd name="T72" fmla="*/ 83 w 85"/>
                <a:gd name="T73"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 h="68">
                  <a:moveTo>
                    <a:pt x="83" y="9"/>
                  </a:moveTo>
                  <a:cubicBezTo>
                    <a:pt x="71" y="25"/>
                    <a:pt x="64" y="44"/>
                    <a:pt x="62" y="66"/>
                  </a:cubicBezTo>
                  <a:cubicBezTo>
                    <a:pt x="62" y="68"/>
                    <a:pt x="62" y="68"/>
                    <a:pt x="62" y="68"/>
                  </a:cubicBezTo>
                  <a:cubicBezTo>
                    <a:pt x="52" y="68"/>
                    <a:pt x="52" y="68"/>
                    <a:pt x="52" y="68"/>
                  </a:cubicBezTo>
                  <a:cubicBezTo>
                    <a:pt x="53" y="66"/>
                    <a:pt x="53" y="66"/>
                    <a:pt x="53" y="66"/>
                  </a:cubicBezTo>
                  <a:cubicBezTo>
                    <a:pt x="55" y="48"/>
                    <a:pt x="59" y="32"/>
                    <a:pt x="67" y="17"/>
                  </a:cubicBezTo>
                  <a:cubicBezTo>
                    <a:pt x="67" y="17"/>
                    <a:pt x="67" y="17"/>
                    <a:pt x="67" y="17"/>
                  </a:cubicBezTo>
                  <a:cubicBezTo>
                    <a:pt x="66" y="17"/>
                    <a:pt x="66" y="17"/>
                    <a:pt x="66" y="17"/>
                  </a:cubicBezTo>
                  <a:cubicBezTo>
                    <a:pt x="63" y="17"/>
                    <a:pt x="59" y="16"/>
                    <a:pt x="55" y="13"/>
                  </a:cubicBezTo>
                  <a:cubicBezTo>
                    <a:pt x="52" y="16"/>
                    <a:pt x="48" y="17"/>
                    <a:pt x="44" y="17"/>
                  </a:cubicBezTo>
                  <a:cubicBezTo>
                    <a:pt x="39" y="17"/>
                    <a:pt x="34" y="16"/>
                    <a:pt x="30" y="12"/>
                  </a:cubicBezTo>
                  <a:cubicBezTo>
                    <a:pt x="26" y="15"/>
                    <a:pt x="21" y="17"/>
                    <a:pt x="17" y="16"/>
                  </a:cubicBezTo>
                  <a:cubicBezTo>
                    <a:pt x="28" y="38"/>
                    <a:pt x="30" y="59"/>
                    <a:pt x="30" y="66"/>
                  </a:cubicBezTo>
                  <a:cubicBezTo>
                    <a:pt x="31" y="68"/>
                    <a:pt x="31" y="68"/>
                    <a:pt x="31" y="68"/>
                  </a:cubicBezTo>
                  <a:cubicBezTo>
                    <a:pt x="21" y="68"/>
                    <a:pt x="21" y="68"/>
                    <a:pt x="21" y="68"/>
                  </a:cubicBezTo>
                  <a:cubicBezTo>
                    <a:pt x="21" y="66"/>
                    <a:pt x="21" y="66"/>
                    <a:pt x="21" y="66"/>
                  </a:cubicBezTo>
                  <a:cubicBezTo>
                    <a:pt x="21" y="58"/>
                    <a:pt x="17" y="31"/>
                    <a:pt x="2" y="9"/>
                  </a:cubicBezTo>
                  <a:cubicBezTo>
                    <a:pt x="2" y="9"/>
                    <a:pt x="2" y="9"/>
                    <a:pt x="2" y="9"/>
                  </a:cubicBezTo>
                  <a:cubicBezTo>
                    <a:pt x="1" y="8"/>
                    <a:pt x="1" y="8"/>
                    <a:pt x="1" y="8"/>
                  </a:cubicBezTo>
                  <a:cubicBezTo>
                    <a:pt x="1" y="8"/>
                    <a:pt x="1" y="8"/>
                    <a:pt x="1" y="8"/>
                  </a:cubicBezTo>
                  <a:cubicBezTo>
                    <a:pt x="1" y="7"/>
                    <a:pt x="1" y="7"/>
                    <a:pt x="1" y="7"/>
                  </a:cubicBezTo>
                  <a:cubicBezTo>
                    <a:pt x="0" y="5"/>
                    <a:pt x="0" y="3"/>
                    <a:pt x="2" y="1"/>
                  </a:cubicBezTo>
                  <a:cubicBezTo>
                    <a:pt x="5" y="0"/>
                    <a:pt x="7" y="1"/>
                    <a:pt x="9" y="3"/>
                  </a:cubicBezTo>
                  <a:cubicBezTo>
                    <a:pt x="9" y="3"/>
                    <a:pt x="9" y="3"/>
                    <a:pt x="9" y="3"/>
                  </a:cubicBezTo>
                  <a:cubicBezTo>
                    <a:pt x="11" y="5"/>
                    <a:pt x="14" y="7"/>
                    <a:pt x="16" y="7"/>
                  </a:cubicBezTo>
                  <a:cubicBezTo>
                    <a:pt x="20" y="7"/>
                    <a:pt x="23" y="6"/>
                    <a:pt x="27" y="2"/>
                  </a:cubicBezTo>
                  <a:cubicBezTo>
                    <a:pt x="28" y="1"/>
                    <a:pt x="29" y="1"/>
                    <a:pt x="31" y="1"/>
                  </a:cubicBezTo>
                  <a:cubicBezTo>
                    <a:pt x="32" y="1"/>
                    <a:pt x="33" y="2"/>
                    <a:pt x="34" y="3"/>
                  </a:cubicBezTo>
                  <a:cubicBezTo>
                    <a:pt x="37" y="6"/>
                    <a:pt x="40" y="8"/>
                    <a:pt x="43" y="8"/>
                  </a:cubicBezTo>
                  <a:cubicBezTo>
                    <a:pt x="47" y="8"/>
                    <a:pt x="50" y="5"/>
                    <a:pt x="52" y="3"/>
                  </a:cubicBezTo>
                  <a:cubicBezTo>
                    <a:pt x="53" y="2"/>
                    <a:pt x="54" y="1"/>
                    <a:pt x="55" y="1"/>
                  </a:cubicBezTo>
                  <a:cubicBezTo>
                    <a:pt x="57" y="1"/>
                    <a:pt x="58" y="2"/>
                    <a:pt x="59" y="3"/>
                  </a:cubicBezTo>
                  <a:cubicBezTo>
                    <a:pt x="61" y="6"/>
                    <a:pt x="63" y="8"/>
                    <a:pt x="66" y="8"/>
                  </a:cubicBezTo>
                  <a:cubicBezTo>
                    <a:pt x="66" y="8"/>
                    <a:pt x="66" y="8"/>
                    <a:pt x="66" y="8"/>
                  </a:cubicBezTo>
                  <a:cubicBezTo>
                    <a:pt x="70" y="8"/>
                    <a:pt x="73" y="6"/>
                    <a:pt x="76" y="3"/>
                  </a:cubicBezTo>
                  <a:cubicBezTo>
                    <a:pt x="78" y="1"/>
                    <a:pt x="81" y="1"/>
                    <a:pt x="82" y="2"/>
                  </a:cubicBezTo>
                  <a:cubicBezTo>
                    <a:pt x="84" y="4"/>
                    <a:pt x="85" y="7"/>
                    <a:pt x="83" y="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56" name="淘宝店chenying0907出品 55"/>
          <p:cNvGrpSpPr/>
          <p:nvPr/>
        </p:nvGrpSpPr>
        <p:grpSpPr>
          <a:xfrm>
            <a:off x="10347689" y="4219907"/>
            <a:ext cx="331548" cy="347613"/>
            <a:chOff x="7002627" y="828237"/>
            <a:chExt cx="444697" cy="466185"/>
          </a:xfrm>
          <a:solidFill>
            <a:schemeClr val="tx1">
              <a:lumMod val="75000"/>
              <a:lumOff val="25000"/>
            </a:schemeClr>
          </a:solidFill>
        </p:grpSpPr>
        <p:sp>
          <p:nvSpPr>
            <p:cNvPr id="57" name="淘宝店chenying0907出品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58" name="淘宝店chenying0907出品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59" name="淘宝店chenying0907出品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0" name="淘宝店chenying0907出品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1" name="淘宝店chenying0907出品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2" name="淘宝店chenying0907出品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3" name="淘宝店chenying0907出品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4" name="淘宝店chenying0907出品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65" name="Content Placeholder 2"/>
          <p:cNvSpPr txBox="1">
            <a:spLocks/>
          </p:cNvSpPr>
          <p:nvPr/>
        </p:nvSpPr>
        <p:spPr bwMode="auto">
          <a:xfrm>
            <a:off x="543795" y="4605713"/>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66" name="Content Placeholder 2"/>
          <p:cNvSpPr txBox="1">
            <a:spLocks/>
          </p:cNvSpPr>
          <p:nvPr/>
        </p:nvSpPr>
        <p:spPr bwMode="auto">
          <a:xfrm>
            <a:off x="2252299" y="215367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67" name="Content Placeholder 2"/>
          <p:cNvSpPr txBox="1">
            <a:spLocks/>
          </p:cNvSpPr>
          <p:nvPr/>
        </p:nvSpPr>
        <p:spPr bwMode="auto">
          <a:xfrm>
            <a:off x="4127038" y="4605713"/>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68" name="Content Placeholder 2"/>
          <p:cNvSpPr txBox="1">
            <a:spLocks/>
          </p:cNvSpPr>
          <p:nvPr/>
        </p:nvSpPr>
        <p:spPr bwMode="auto">
          <a:xfrm>
            <a:off x="5697015" y="215367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69" name="Content Placeholder 2"/>
          <p:cNvSpPr txBox="1">
            <a:spLocks/>
          </p:cNvSpPr>
          <p:nvPr/>
        </p:nvSpPr>
        <p:spPr bwMode="auto">
          <a:xfrm>
            <a:off x="7682575" y="4605713"/>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70" name="Content Placeholder 2"/>
          <p:cNvSpPr txBox="1">
            <a:spLocks/>
          </p:cNvSpPr>
          <p:nvPr/>
        </p:nvSpPr>
        <p:spPr bwMode="auto">
          <a:xfrm>
            <a:off x="9252552" y="2153674"/>
            <a:ext cx="2410549"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76" name="淘宝店chenying0907出品 75"/>
          <p:cNvGrpSpPr/>
          <p:nvPr/>
        </p:nvGrpSpPr>
        <p:grpSpPr>
          <a:xfrm>
            <a:off x="1429019" y="3615819"/>
            <a:ext cx="759758" cy="739233"/>
            <a:chOff x="978372" y="2390051"/>
            <a:chExt cx="694540" cy="675688"/>
          </a:xfrm>
        </p:grpSpPr>
        <p:grpSp>
          <p:nvGrpSpPr>
            <p:cNvPr id="72" name="淘宝店chenying0907出品 71"/>
            <p:cNvGrpSpPr/>
            <p:nvPr/>
          </p:nvGrpSpPr>
          <p:grpSpPr>
            <a:xfrm>
              <a:off x="997223" y="2390051"/>
              <a:ext cx="675689" cy="675688"/>
              <a:chOff x="819328" y="1120779"/>
              <a:chExt cx="1127886" cy="1127885"/>
            </a:xfrm>
          </p:grpSpPr>
          <p:sp>
            <p:nvSpPr>
              <p:cNvPr id="7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7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75" name="淘宝店chenying0907出品 74"/>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01</a:t>
              </a:r>
            </a:p>
          </p:txBody>
        </p:sp>
      </p:grpSp>
      <p:grpSp>
        <p:nvGrpSpPr>
          <p:cNvPr id="77" name="淘宝店chenying0907出品 76"/>
          <p:cNvGrpSpPr/>
          <p:nvPr/>
        </p:nvGrpSpPr>
        <p:grpSpPr>
          <a:xfrm>
            <a:off x="2922344" y="3239899"/>
            <a:ext cx="759758" cy="739233"/>
            <a:chOff x="978372" y="2390051"/>
            <a:chExt cx="694540" cy="675688"/>
          </a:xfrm>
        </p:grpSpPr>
        <p:grpSp>
          <p:nvGrpSpPr>
            <p:cNvPr id="78" name="淘宝店chenying0907出品 77"/>
            <p:cNvGrpSpPr/>
            <p:nvPr/>
          </p:nvGrpSpPr>
          <p:grpSpPr>
            <a:xfrm>
              <a:off x="997223" y="2390051"/>
              <a:ext cx="675689" cy="675688"/>
              <a:chOff x="819328" y="1120779"/>
              <a:chExt cx="1127886" cy="1127885"/>
            </a:xfrm>
          </p:grpSpPr>
          <p:sp>
            <p:nvSpPr>
              <p:cNvPr id="8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8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79" name="淘宝店chenying0907出品 7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02</a:t>
              </a:r>
            </a:p>
          </p:txBody>
        </p:sp>
      </p:grpSp>
      <p:grpSp>
        <p:nvGrpSpPr>
          <p:cNvPr id="82" name="淘宝店chenying0907出品 81"/>
          <p:cNvGrpSpPr/>
          <p:nvPr/>
        </p:nvGrpSpPr>
        <p:grpSpPr>
          <a:xfrm>
            <a:off x="4933763" y="3575179"/>
            <a:ext cx="759758" cy="739233"/>
            <a:chOff x="978372" y="2390051"/>
            <a:chExt cx="694540" cy="675688"/>
          </a:xfrm>
        </p:grpSpPr>
        <p:grpSp>
          <p:nvGrpSpPr>
            <p:cNvPr id="83" name="淘宝店chenying0907出品 82"/>
            <p:cNvGrpSpPr/>
            <p:nvPr/>
          </p:nvGrpSpPr>
          <p:grpSpPr>
            <a:xfrm>
              <a:off x="997223" y="2390051"/>
              <a:ext cx="675689" cy="675688"/>
              <a:chOff x="819328" y="1120779"/>
              <a:chExt cx="1127886" cy="1127885"/>
            </a:xfrm>
          </p:grpSpPr>
          <p:sp>
            <p:nvSpPr>
              <p:cNvPr id="8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8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84" name="淘宝店chenying0907出品 83"/>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03</a:t>
              </a:r>
            </a:p>
          </p:txBody>
        </p:sp>
      </p:grpSp>
      <p:grpSp>
        <p:nvGrpSpPr>
          <p:cNvPr id="87" name="淘宝店chenying0907出品 86"/>
          <p:cNvGrpSpPr/>
          <p:nvPr/>
        </p:nvGrpSpPr>
        <p:grpSpPr>
          <a:xfrm>
            <a:off x="6457564" y="3229739"/>
            <a:ext cx="759758" cy="739233"/>
            <a:chOff x="978372" y="2390051"/>
            <a:chExt cx="694540" cy="675688"/>
          </a:xfrm>
        </p:grpSpPr>
        <p:grpSp>
          <p:nvGrpSpPr>
            <p:cNvPr id="88" name="淘宝店chenying0907出品 87"/>
            <p:cNvGrpSpPr/>
            <p:nvPr/>
          </p:nvGrpSpPr>
          <p:grpSpPr>
            <a:xfrm>
              <a:off x="997223" y="2390051"/>
              <a:ext cx="675689" cy="675688"/>
              <a:chOff x="819328" y="1120779"/>
              <a:chExt cx="1127886" cy="1127885"/>
            </a:xfrm>
          </p:grpSpPr>
          <p:sp>
            <p:nvSpPr>
              <p:cNvPr id="9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9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89" name="淘宝店chenying0907出品 8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04</a:t>
              </a:r>
            </a:p>
          </p:txBody>
        </p:sp>
      </p:grpSp>
      <p:grpSp>
        <p:nvGrpSpPr>
          <p:cNvPr id="92" name="淘宝店chenying0907出品 91"/>
          <p:cNvGrpSpPr/>
          <p:nvPr/>
        </p:nvGrpSpPr>
        <p:grpSpPr>
          <a:xfrm>
            <a:off x="8438506" y="3575179"/>
            <a:ext cx="759758" cy="739233"/>
            <a:chOff x="978372" y="2390051"/>
            <a:chExt cx="694540" cy="675688"/>
          </a:xfrm>
        </p:grpSpPr>
        <p:grpSp>
          <p:nvGrpSpPr>
            <p:cNvPr id="93" name="淘宝店chenying0907出品 92"/>
            <p:cNvGrpSpPr/>
            <p:nvPr/>
          </p:nvGrpSpPr>
          <p:grpSpPr>
            <a:xfrm>
              <a:off x="997223" y="2390051"/>
              <a:ext cx="675689" cy="675688"/>
              <a:chOff x="819328" y="1120779"/>
              <a:chExt cx="1127886" cy="1127885"/>
            </a:xfrm>
          </p:grpSpPr>
          <p:sp>
            <p:nvSpPr>
              <p:cNvPr id="95"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96"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94" name="淘宝店chenying0907出品 93"/>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05</a:t>
              </a:r>
            </a:p>
          </p:txBody>
        </p:sp>
      </p:grpSp>
      <p:grpSp>
        <p:nvGrpSpPr>
          <p:cNvPr id="97" name="淘宝店chenying0907出品 96"/>
          <p:cNvGrpSpPr/>
          <p:nvPr/>
        </p:nvGrpSpPr>
        <p:grpSpPr>
          <a:xfrm>
            <a:off x="10013101" y="3229739"/>
            <a:ext cx="759758" cy="739233"/>
            <a:chOff x="978372" y="2390051"/>
            <a:chExt cx="694540" cy="675688"/>
          </a:xfrm>
        </p:grpSpPr>
        <p:grpSp>
          <p:nvGrpSpPr>
            <p:cNvPr id="98" name="淘宝店chenying0907出品 97"/>
            <p:cNvGrpSpPr/>
            <p:nvPr/>
          </p:nvGrpSpPr>
          <p:grpSpPr>
            <a:xfrm>
              <a:off x="997223" y="2390051"/>
              <a:ext cx="675689" cy="675688"/>
              <a:chOff x="819328" y="1120779"/>
              <a:chExt cx="1127886" cy="1127885"/>
            </a:xfrm>
          </p:grpSpPr>
          <p:sp>
            <p:nvSpPr>
              <p:cNvPr id="100"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101"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99" name="淘宝店chenying0907出品 98"/>
            <p:cNvSpPr/>
            <p:nvPr/>
          </p:nvSpPr>
          <p:spPr>
            <a:xfrm>
              <a:off x="978372" y="2474643"/>
              <a:ext cx="682862" cy="478244"/>
            </a:xfrm>
            <a:prstGeom prst="rect">
              <a:avLst/>
            </a:prstGeom>
          </p:spPr>
          <p:txBody>
            <a:bodyPr wrap="square">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06</a:t>
              </a:r>
            </a:p>
          </p:txBody>
        </p:sp>
      </p:grpSp>
    </p:spTree>
    <p:extLst>
      <p:ext uri="{BB962C8B-B14F-4D97-AF65-F5344CB8AC3E}">
        <p14:creationId xmlns:p14="http://schemas.microsoft.com/office/powerpoint/2010/main" val="37178916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a:xfrm>
            <a:off x="0" y="1638943"/>
            <a:ext cx="3447657" cy="3608788"/>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461977" y="1622893"/>
            <a:ext cx="3542829" cy="364973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淘宝店chenying0907出品 128"/>
          <p:cNvSpPr/>
          <p:nvPr/>
        </p:nvSpPr>
        <p:spPr>
          <a:xfrm>
            <a:off x="2994623" y="1370187"/>
            <a:ext cx="2071610" cy="4142869"/>
          </a:xfrm>
          <a:custGeom>
            <a:avLst/>
            <a:gdLst>
              <a:gd name="connsiteX0" fmla="*/ 0 w 2468160"/>
              <a:gd name="connsiteY0" fmla="*/ 0 h 4937688"/>
              <a:gd name="connsiteX1" fmla="*/ 251709 w 2468160"/>
              <a:gd name="connsiteY1" fmla="*/ 12711 h 4937688"/>
              <a:gd name="connsiteX2" fmla="*/ 2468160 w 2468160"/>
              <a:gd name="connsiteY2" fmla="*/ 2468844 h 4937688"/>
              <a:gd name="connsiteX3" fmla="*/ 251709 w 2468160"/>
              <a:gd name="connsiteY3" fmla="*/ 4924978 h 4937688"/>
              <a:gd name="connsiteX4" fmla="*/ 0 w 2468160"/>
              <a:gd name="connsiteY4" fmla="*/ 4937688 h 4937688"/>
              <a:gd name="connsiteX5" fmla="*/ 0 w 2468160"/>
              <a:gd name="connsiteY5" fmla="*/ 4688120 h 4937688"/>
              <a:gd name="connsiteX6" fmla="*/ 226192 w 2468160"/>
              <a:gd name="connsiteY6" fmla="*/ 4676698 h 4937688"/>
              <a:gd name="connsiteX7" fmla="*/ 2218592 w 2468160"/>
              <a:gd name="connsiteY7" fmla="*/ 2468844 h 4937688"/>
              <a:gd name="connsiteX8" fmla="*/ 226192 w 2468160"/>
              <a:gd name="connsiteY8" fmla="*/ 260990 h 4937688"/>
              <a:gd name="connsiteX9" fmla="*/ 0 w 2468160"/>
              <a:gd name="connsiteY9" fmla="*/ 249569 h 4937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8160" h="4937688">
                <a:moveTo>
                  <a:pt x="0" y="0"/>
                </a:moveTo>
                <a:lnTo>
                  <a:pt x="251709" y="12711"/>
                </a:lnTo>
                <a:cubicBezTo>
                  <a:pt x="1496657" y="139142"/>
                  <a:pt x="2468160" y="1190539"/>
                  <a:pt x="2468160" y="2468844"/>
                </a:cubicBezTo>
                <a:cubicBezTo>
                  <a:pt x="2468160" y="3747149"/>
                  <a:pt x="1496657" y="4798546"/>
                  <a:pt x="251709" y="4924978"/>
                </a:cubicBezTo>
                <a:lnTo>
                  <a:pt x="0" y="4937688"/>
                </a:lnTo>
                <a:lnTo>
                  <a:pt x="0" y="4688120"/>
                </a:lnTo>
                <a:lnTo>
                  <a:pt x="226192" y="4676698"/>
                </a:lnTo>
                <a:cubicBezTo>
                  <a:pt x="1345293" y="4563047"/>
                  <a:pt x="2218592" y="3617931"/>
                  <a:pt x="2218592" y="2468844"/>
                </a:cubicBezTo>
                <a:cubicBezTo>
                  <a:pt x="2218592" y="1319758"/>
                  <a:pt x="1345293" y="374641"/>
                  <a:pt x="226192" y="260990"/>
                </a:cubicBezTo>
                <a:lnTo>
                  <a:pt x="0" y="249569"/>
                </a:lnTo>
                <a:close/>
              </a:path>
            </a:pathLst>
          </a:custGeom>
          <a:solidFill>
            <a:schemeClr val="bg1">
              <a:lumMod val="95000"/>
            </a:schemeClr>
          </a:solidFill>
          <a:ln>
            <a:noFill/>
          </a:ln>
          <a:effectLst>
            <a:innerShdw blurRad="762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nvGrpSpPr>
          <p:cNvPr id="130" name="淘宝店chenying0907出品 129"/>
          <p:cNvGrpSpPr/>
          <p:nvPr/>
        </p:nvGrpSpPr>
        <p:grpSpPr>
          <a:xfrm>
            <a:off x="3696740" y="1101236"/>
            <a:ext cx="4072880" cy="726542"/>
            <a:chOff x="2730289" y="1484495"/>
            <a:chExt cx="4072350" cy="726710"/>
          </a:xfrm>
        </p:grpSpPr>
        <p:grpSp>
          <p:nvGrpSpPr>
            <p:cNvPr id="131" name="淘宝店chenying0907出品 130"/>
            <p:cNvGrpSpPr/>
            <p:nvPr/>
          </p:nvGrpSpPr>
          <p:grpSpPr>
            <a:xfrm>
              <a:off x="2730289" y="1792999"/>
              <a:ext cx="3111711" cy="109703"/>
              <a:chOff x="3904783" y="1674310"/>
              <a:chExt cx="3519256" cy="109703"/>
            </a:xfrm>
          </p:grpSpPr>
          <p:cxnSp>
            <p:nvCxnSpPr>
              <p:cNvPr id="137" name="淘宝店chenying0907出品 136"/>
              <p:cNvCxnSpPr/>
              <p:nvPr/>
            </p:nvCxnSpPr>
            <p:spPr>
              <a:xfrm flipV="1">
                <a:off x="3904783" y="1718973"/>
                <a:ext cx="3402797"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8" name="淘宝店chenying0907出品 137"/>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132" name="淘宝店chenying0907出品 131"/>
            <p:cNvGrpSpPr/>
            <p:nvPr/>
          </p:nvGrpSpPr>
          <p:grpSpPr>
            <a:xfrm>
              <a:off x="5982684" y="1484495"/>
              <a:ext cx="819955" cy="726710"/>
              <a:chOff x="5982684" y="1484495"/>
              <a:chExt cx="819955" cy="726710"/>
            </a:xfrm>
          </p:grpSpPr>
          <p:sp>
            <p:nvSpPr>
              <p:cNvPr id="133" name="淘宝店chenying0907出品 5"/>
              <p:cNvSpPr>
                <a:spLocks/>
              </p:cNvSpPr>
              <p:nvPr/>
            </p:nvSpPr>
            <p:spPr bwMode="auto">
              <a:xfrm rot="10800000">
                <a:off x="5982684" y="1484495"/>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34" name="Group 8"/>
              <p:cNvGrpSpPr>
                <a:grpSpLocks noChangeAspect="1"/>
              </p:cNvGrpSpPr>
              <p:nvPr/>
            </p:nvGrpSpPr>
            <p:grpSpPr bwMode="auto">
              <a:xfrm>
                <a:off x="6222609" y="1672867"/>
                <a:ext cx="330982" cy="362665"/>
                <a:chOff x="3437" y="2282"/>
                <a:chExt cx="679" cy="744"/>
              </a:xfrm>
              <a:solidFill>
                <a:srgbClr val="FFB850"/>
              </a:solidFill>
            </p:grpSpPr>
            <p:sp>
              <p:nvSpPr>
                <p:cNvPr id="135" name="淘宝店chenying0907出品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36" name="淘宝店chenying0907出品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grpSp>
      </p:grpSp>
      <p:grpSp>
        <p:nvGrpSpPr>
          <p:cNvPr id="139" name="淘宝店chenying0907出品 138"/>
          <p:cNvGrpSpPr/>
          <p:nvPr/>
        </p:nvGrpSpPr>
        <p:grpSpPr>
          <a:xfrm>
            <a:off x="4797397" y="2108455"/>
            <a:ext cx="2972223" cy="726542"/>
            <a:chOff x="3830803" y="2491947"/>
            <a:chExt cx="2971836" cy="726710"/>
          </a:xfrm>
        </p:grpSpPr>
        <p:grpSp>
          <p:nvGrpSpPr>
            <p:cNvPr id="140" name="淘宝店chenying0907出品 139"/>
            <p:cNvGrpSpPr/>
            <p:nvPr/>
          </p:nvGrpSpPr>
          <p:grpSpPr>
            <a:xfrm>
              <a:off x="3830803" y="2789949"/>
              <a:ext cx="2011197" cy="109703"/>
              <a:chOff x="5149433" y="1674310"/>
              <a:chExt cx="2274606" cy="109703"/>
            </a:xfrm>
          </p:grpSpPr>
          <p:cxnSp>
            <p:nvCxnSpPr>
              <p:cNvPr id="146" name="淘宝店chenying0907出品 145"/>
              <p:cNvCxnSpPr/>
              <p:nvPr/>
            </p:nvCxnSpPr>
            <p:spPr>
              <a:xfrm flipV="1">
                <a:off x="5149433" y="1718973"/>
                <a:ext cx="2158147" cy="6462"/>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7" name="淘宝店chenying0907出品 146"/>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141" name="淘宝店chenying0907出品 140"/>
            <p:cNvGrpSpPr/>
            <p:nvPr/>
          </p:nvGrpSpPr>
          <p:grpSpPr>
            <a:xfrm>
              <a:off x="5982684" y="2491947"/>
              <a:ext cx="819955" cy="726710"/>
              <a:chOff x="5982684" y="2491947"/>
              <a:chExt cx="819955" cy="726710"/>
            </a:xfrm>
          </p:grpSpPr>
          <p:sp>
            <p:nvSpPr>
              <p:cNvPr id="142" name="淘宝店chenying0907出品 5"/>
              <p:cNvSpPr>
                <a:spLocks/>
              </p:cNvSpPr>
              <p:nvPr/>
            </p:nvSpPr>
            <p:spPr bwMode="auto">
              <a:xfrm rot="10800000">
                <a:off x="5982684" y="2491947"/>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43" name="Group 13"/>
              <p:cNvGrpSpPr>
                <a:grpSpLocks noChangeAspect="1"/>
              </p:cNvGrpSpPr>
              <p:nvPr/>
            </p:nvGrpSpPr>
            <p:grpSpPr bwMode="auto">
              <a:xfrm>
                <a:off x="6206627" y="2661185"/>
                <a:ext cx="362945" cy="367230"/>
                <a:chOff x="2426" y="2781"/>
                <a:chExt cx="593" cy="600"/>
              </a:xfrm>
              <a:solidFill>
                <a:srgbClr val="01ACBE"/>
              </a:solidFill>
            </p:grpSpPr>
            <p:sp>
              <p:nvSpPr>
                <p:cNvPr id="144" name="淘宝店chenying0907出品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45" name="淘宝店chenying0907出品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grpSp>
      </p:grpSp>
      <p:grpSp>
        <p:nvGrpSpPr>
          <p:cNvPr id="148" name="淘宝店chenying0907出品 147"/>
          <p:cNvGrpSpPr/>
          <p:nvPr/>
        </p:nvGrpSpPr>
        <p:grpSpPr>
          <a:xfrm>
            <a:off x="5201305" y="3087034"/>
            <a:ext cx="2568315" cy="726542"/>
            <a:chOff x="4234658" y="3470753"/>
            <a:chExt cx="2567981" cy="726710"/>
          </a:xfrm>
        </p:grpSpPr>
        <p:grpSp>
          <p:nvGrpSpPr>
            <p:cNvPr id="149" name="淘宝店chenying0907出品 148"/>
            <p:cNvGrpSpPr/>
            <p:nvPr/>
          </p:nvGrpSpPr>
          <p:grpSpPr>
            <a:xfrm>
              <a:off x="4234658" y="3786898"/>
              <a:ext cx="1607342" cy="109703"/>
              <a:chOff x="5606181" y="1674310"/>
              <a:chExt cx="1817858" cy="109703"/>
            </a:xfrm>
          </p:grpSpPr>
          <p:cxnSp>
            <p:nvCxnSpPr>
              <p:cNvPr id="158" name="淘宝店chenying0907出品 157"/>
              <p:cNvCxnSpPr/>
              <p:nvPr/>
            </p:nvCxnSpPr>
            <p:spPr>
              <a:xfrm flipV="1">
                <a:off x="5606181" y="1718973"/>
                <a:ext cx="1701399" cy="5094"/>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9" name="淘宝店chenying0907出品 158"/>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150" name="淘宝店chenying0907出品 149"/>
            <p:cNvGrpSpPr/>
            <p:nvPr/>
          </p:nvGrpSpPr>
          <p:grpSpPr>
            <a:xfrm>
              <a:off x="5982684" y="3470753"/>
              <a:ext cx="819955" cy="726710"/>
              <a:chOff x="5982684" y="3470753"/>
              <a:chExt cx="819955" cy="726710"/>
            </a:xfrm>
          </p:grpSpPr>
          <p:sp>
            <p:nvSpPr>
              <p:cNvPr id="151" name="淘宝店chenying0907出品 5"/>
              <p:cNvSpPr>
                <a:spLocks/>
              </p:cNvSpPr>
              <p:nvPr/>
            </p:nvSpPr>
            <p:spPr bwMode="auto">
              <a:xfrm rot="10800000">
                <a:off x="5982684" y="3470753"/>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52" name="Group 18"/>
              <p:cNvGrpSpPr>
                <a:grpSpLocks noChangeAspect="1"/>
              </p:cNvGrpSpPr>
              <p:nvPr/>
            </p:nvGrpSpPr>
            <p:grpSpPr bwMode="auto">
              <a:xfrm>
                <a:off x="6199589" y="3659742"/>
                <a:ext cx="377023" cy="351316"/>
                <a:chOff x="3802" y="2858"/>
                <a:chExt cx="616" cy="574"/>
              </a:xfrm>
              <a:solidFill>
                <a:srgbClr val="E87071"/>
              </a:solidFill>
            </p:grpSpPr>
            <p:sp>
              <p:nvSpPr>
                <p:cNvPr id="153" name="淘宝店chenying0907出品 19"/>
                <p:cNvSpPr>
                  <a:spLocks noChangeArrowheads="1"/>
                </p:cNvSpPr>
                <p:nvPr/>
              </p:nvSpPr>
              <p:spPr bwMode="auto">
                <a:xfrm>
                  <a:off x="3802" y="3205"/>
                  <a:ext cx="129" cy="227"/>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54" name="淘宝店chenying0907出品 20"/>
                <p:cNvSpPr>
                  <a:spLocks noChangeArrowheads="1"/>
                </p:cNvSpPr>
                <p:nvPr/>
              </p:nvSpPr>
              <p:spPr bwMode="auto">
                <a:xfrm>
                  <a:off x="3964" y="3174"/>
                  <a:ext cx="129" cy="258"/>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55" name="淘宝店chenying0907出品 21"/>
                <p:cNvSpPr>
                  <a:spLocks noChangeArrowheads="1"/>
                </p:cNvSpPr>
                <p:nvPr/>
              </p:nvSpPr>
              <p:spPr bwMode="auto">
                <a:xfrm>
                  <a:off x="4129" y="3131"/>
                  <a:ext cx="129" cy="30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56" name="淘宝店chenying0907出品 22"/>
                <p:cNvSpPr>
                  <a:spLocks noChangeArrowheads="1"/>
                </p:cNvSpPr>
                <p:nvPr/>
              </p:nvSpPr>
              <p:spPr bwMode="auto">
                <a:xfrm>
                  <a:off x="4289" y="3078"/>
                  <a:ext cx="129" cy="35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57" name="淘宝店chenying0907出品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grpSp>
      </p:grpSp>
      <p:grpSp>
        <p:nvGrpSpPr>
          <p:cNvPr id="160" name="淘宝店chenying0907出品 159"/>
          <p:cNvGrpSpPr/>
          <p:nvPr/>
        </p:nvGrpSpPr>
        <p:grpSpPr>
          <a:xfrm>
            <a:off x="4829490" y="4089790"/>
            <a:ext cx="2940130" cy="726542"/>
            <a:chOff x="3862892" y="4473741"/>
            <a:chExt cx="2939747" cy="726710"/>
          </a:xfrm>
        </p:grpSpPr>
        <p:grpSp>
          <p:nvGrpSpPr>
            <p:cNvPr id="161" name="淘宝店chenying0907出品 160"/>
            <p:cNvGrpSpPr/>
            <p:nvPr/>
          </p:nvGrpSpPr>
          <p:grpSpPr>
            <a:xfrm>
              <a:off x="3862892" y="4783848"/>
              <a:ext cx="1979108" cy="109703"/>
              <a:chOff x="5185725" y="1674310"/>
              <a:chExt cx="2238314" cy="109703"/>
            </a:xfrm>
          </p:grpSpPr>
          <p:cxnSp>
            <p:nvCxnSpPr>
              <p:cNvPr id="180" name="淘宝店chenying0907出品 179"/>
              <p:cNvCxnSpPr/>
              <p:nvPr/>
            </p:nvCxnSpPr>
            <p:spPr>
              <a:xfrm>
                <a:off x="5185725" y="1718973"/>
                <a:ext cx="2121855"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1" name="淘宝店chenying0907出品 180"/>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162" name="淘宝店chenying0907出品 161"/>
            <p:cNvGrpSpPr/>
            <p:nvPr/>
          </p:nvGrpSpPr>
          <p:grpSpPr>
            <a:xfrm>
              <a:off x="5982684" y="4473741"/>
              <a:ext cx="819955" cy="726710"/>
              <a:chOff x="5982684" y="4473741"/>
              <a:chExt cx="819955" cy="726710"/>
            </a:xfrm>
          </p:grpSpPr>
          <p:sp>
            <p:nvSpPr>
              <p:cNvPr id="163" name="淘宝店chenying0907出品 5"/>
              <p:cNvSpPr>
                <a:spLocks/>
              </p:cNvSpPr>
              <p:nvPr/>
            </p:nvSpPr>
            <p:spPr bwMode="auto">
              <a:xfrm rot="10800000">
                <a:off x="5982684" y="4473741"/>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164" name="Group 26"/>
              <p:cNvGrpSpPr>
                <a:grpSpLocks noChangeAspect="1"/>
              </p:cNvGrpSpPr>
              <p:nvPr/>
            </p:nvGrpSpPr>
            <p:grpSpPr bwMode="auto">
              <a:xfrm>
                <a:off x="6144154" y="4705062"/>
                <a:ext cx="487893" cy="241877"/>
                <a:chOff x="5676" y="2597"/>
                <a:chExt cx="1061" cy="526"/>
              </a:xfrm>
              <a:solidFill>
                <a:srgbClr val="00AF92"/>
              </a:solidFill>
            </p:grpSpPr>
            <p:sp>
              <p:nvSpPr>
                <p:cNvPr id="165" name="淘宝店chenying0907出品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67" name="淘宝店chenying0907出品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69" name="淘宝店chenying0907出品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70" name="淘宝店chenying0907出品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72" name="淘宝店chenying0907出品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74" name="淘宝店chenying0907出品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75" name="淘宝店chenying0907出品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77" name="淘宝店chenying0907出品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79" name="淘宝店chenying0907出品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grpSp>
      </p:grpSp>
      <p:grpSp>
        <p:nvGrpSpPr>
          <p:cNvPr id="182" name="淘宝店chenying0907出品 181"/>
          <p:cNvGrpSpPr/>
          <p:nvPr/>
        </p:nvGrpSpPr>
        <p:grpSpPr>
          <a:xfrm>
            <a:off x="3696738" y="5083019"/>
            <a:ext cx="4072886" cy="726542"/>
            <a:chOff x="2730285" y="5467200"/>
            <a:chExt cx="4072354" cy="726710"/>
          </a:xfrm>
        </p:grpSpPr>
        <p:grpSp>
          <p:nvGrpSpPr>
            <p:cNvPr id="183" name="淘宝店chenying0907出品 182"/>
            <p:cNvGrpSpPr/>
            <p:nvPr/>
          </p:nvGrpSpPr>
          <p:grpSpPr>
            <a:xfrm>
              <a:off x="2730285" y="5780798"/>
              <a:ext cx="3111713" cy="109703"/>
              <a:chOff x="3904781" y="1674310"/>
              <a:chExt cx="3519258" cy="109703"/>
            </a:xfrm>
          </p:grpSpPr>
          <p:cxnSp>
            <p:nvCxnSpPr>
              <p:cNvPr id="187" name="淘宝店chenying0907出品 186"/>
              <p:cNvCxnSpPr/>
              <p:nvPr/>
            </p:nvCxnSpPr>
            <p:spPr>
              <a:xfrm flipV="1">
                <a:off x="3904781" y="1729161"/>
                <a:ext cx="3402797" cy="10188"/>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8" name="淘宝店chenying0907出品 187"/>
              <p:cNvSpPr/>
              <p:nvPr/>
            </p:nvSpPr>
            <p:spPr>
              <a:xfrm>
                <a:off x="7314336" y="1674310"/>
                <a:ext cx="109703" cy="10970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grpSp>
        <p:grpSp>
          <p:nvGrpSpPr>
            <p:cNvPr id="184" name="淘宝店chenying0907出品 183"/>
            <p:cNvGrpSpPr/>
            <p:nvPr/>
          </p:nvGrpSpPr>
          <p:grpSpPr>
            <a:xfrm>
              <a:off x="5982684" y="5467200"/>
              <a:ext cx="819955" cy="726710"/>
              <a:chOff x="5982684" y="5467200"/>
              <a:chExt cx="819955" cy="726710"/>
            </a:xfrm>
          </p:grpSpPr>
          <p:sp>
            <p:nvSpPr>
              <p:cNvPr id="185" name="淘宝店chenying0907出品 5"/>
              <p:cNvSpPr>
                <a:spLocks/>
              </p:cNvSpPr>
              <p:nvPr/>
            </p:nvSpPr>
            <p:spPr bwMode="auto">
              <a:xfrm rot="10800000">
                <a:off x="5982684" y="5467200"/>
                <a:ext cx="819955" cy="726710"/>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27000" dist="508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86" name="淘宝店chenying0907出品 108"/>
              <p:cNvSpPr>
                <a:spLocks noEditPoints="1"/>
              </p:cNvSpPr>
              <p:nvPr/>
            </p:nvSpPr>
            <p:spPr bwMode="auto">
              <a:xfrm>
                <a:off x="6204112" y="5631950"/>
                <a:ext cx="367976" cy="369300"/>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grpSp>
      <p:grpSp>
        <p:nvGrpSpPr>
          <p:cNvPr id="189" name="淘宝店chenying0907出品 188"/>
          <p:cNvGrpSpPr/>
          <p:nvPr/>
        </p:nvGrpSpPr>
        <p:grpSpPr>
          <a:xfrm>
            <a:off x="2919609" y="1031667"/>
            <a:ext cx="1143205" cy="1295259"/>
            <a:chOff x="1953260" y="1414909"/>
            <a:chExt cx="1143056" cy="1295559"/>
          </a:xfrm>
        </p:grpSpPr>
        <p:grpSp>
          <p:nvGrpSpPr>
            <p:cNvPr id="190" name="淘宝店chenying0907出品 189"/>
            <p:cNvGrpSpPr/>
            <p:nvPr/>
          </p:nvGrpSpPr>
          <p:grpSpPr>
            <a:xfrm>
              <a:off x="1982184" y="1414909"/>
              <a:ext cx="1114132" cy="1295559"/>
              <a:chOff x="3295850" y="2065379"/>
              <a:chExt cx="3592274" cy="4177307"/>
            </a:xfrm>
          </p:grpSpPr>
          <p:sp>
            <p:nvSpPr>
              <p:cNvPr id="192" name="圆角淘宝店chenying0907出品 191"/>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93" name="淘宝店chenying0907出品 5"/>
              <p:cNvSpPr>
                <a:spLocks/>
              </p:cNvSpPr>
              <p:nvPr/>
            </p:nvSpPr>
            <p:spPr bwMode="auto">
              <a:xfrm rot="10800000">
                <a:off x="3295850" y="2263220"/>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194" name="圆角淘宝店chenying0907出品 193"/>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195" name="淘宝店chenying0907出品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191" name="淘宝店chenying0907出品 88"/>
            <p:cNvSpPr txBox="1"/>
            <p:nvPr/>
          </p:nvSpPr>
          <p:spPr>
            <a:xfrm>
              <a:off x="1953260" y="1588201"/>
              <a:ext cx="876300"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01</a:t>
              </a:r>
              <a:endParaRPr lang="zh-CN" altLang="en-US" sz="2800" dirty="0">
                <a:solidFill>
                  <a:schemeClr val="accent1"/>
                </a:solidFill>
                <a:latin typeface="Impact" panose="020B0806030902050204" pitchFamily="34" charset="0"/>
              </a:endParaRPr>
            </a:p>
          </p:txBody>
        </p:sp>
      </p:grpSp>
      <p:grpSp>
        <p:nvGrpSpPr>
          <p:cNvPr id="196" name="淘宝店chenying0907出品 195"/>
          <p:cNvGrpSpPr/>
          <p:nvPr/>
        </p:nvGrpSpPr>
        <p:grpSpPr>
          <a:xfrm>
            <a:off x="2891764" y="5014061"/>
            <a:ext cx="1143204" cy="1295259"/>
            <a:chOff x="1925418" y="5398225"/>
            <a:chExt cx="1143055" cy="1295559"/>
          </a:xfrm>
        </p:grpSpPr>
        <p:grpSp>
          <p:nvGrpSpPr>
            <p:cNvPr id="197" name="淘宝店chenying0907出品 196"/>
            <p:cNvGrpSpPr/>
            <p:nvPr/>
          </p:nvGrpSpPr>
          <p:grpSpPr>
            <a:xfrm>
              <a:off x="1954341" y="5398225"/>
              <a:ext cx="1114132" cy="1295559"/>
              <a:chOff x="3295850" y="2065379"/>
              <a:chExt cx="3592274" cy="4177307"/>
            </a:xfrm>
          </p:grpSpPr>
          <p:sp>
            <p:nvSpPr>
              <p:cNvPr id="199" name="圆角淘宝店chenying0907出品 198"/>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00" name="淘宝店chenying0907出品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01" name="圆角淘宝店chenying0907出品 200"/>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02" name="淘宝店chenying0907出品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198" name="淘宝店chenying0907出品 89"/>
            <p:cNvSpPr txBox="1"/>
            <p:nvPr/>
          </p:nvSpPr>
          <p:spPr>
            <a:xfrm>
              <a:off x="1925418" y="5561329"/>
              <a:ext cx="876300"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05</a:t>
              </a:r>
              <a:endParaRPr lang="zh-CN" altLang="en-US" sz="2800" dirty="0">
                <a:solidFill>
                  <a:schemeClr val="accent1"/>
                </a:solidFill>
                <a:latin typeface="Impact" panose="020B0806030902050204" pitchFamily="34" charset="0"/>
              </a:endParaRPr>
            </a:p>
          </p:txBody>
        </p:sp>
      </p:grpSp>
      <p:grpSp>
        <p:nvGrpSpPr>
          <p:cNvPr id="203" name="淘宝店chenying0907出品 202"/>
          <p:cNvGrpSpPr/>
          <p:nvPr/>
        </p:nvGrpSpPr>
        <p:grpSpPr>
          <a:xfrm>
            <a:off x="4089126" y="4024819"/>
            <a:ext cx="1146641" cy="1295259"/>
            <a:chOff x="3122624" y="4408754"/>
            <a:chExt cx="1146492" cy="1295559"/>
          </a:xfrm>
        </p:grpSpPr>
        <p:grpSp>
          <p:nvGrpSpPr>
            <p:cNvPr id="204" name="淘宝店chenying0907出品 203"/>
            <p:cNvGrpSpPr/>
            <p:nvPr/>
          </p:nvGrpSpPr>
          <p:grpSpPr>
            <a:xfrm>
              <a:off x="3154984" y="4408754"/>
              <a:ext cx="1114132" cy="1295559"/>
              <a:chOff x="3295850" y="2065379"/>
              <a:chExt cx="3592274" cy="4177307"/>
            </a:xfrm>
          </p:grpSpPr>
          <p:sp>
            <p:nvSpPr>
              <p:cNvPr id="206" name="圆角淘宝店chenying0907出品 205"/>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07" name="淘宝店chenying0907出品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08" name="圆角淘宝店chenying0907出品 207"/>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09" name="淘宝店chenying0907出品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205" name="淘宝店chenying0907出品 90"/>
            <p:cNvSpPr txBox="1"/>
            <p:nvPr/>
          </p:nvSpPr>
          <p:spPr>
            <a:xfrm>
              <a:off x="3122624" y="4575486"/>
              <a:ext cx="876300"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04</a:t>
              </a:r>
              <a:endParaRPr lang="zh-CN" altLang="en-US" sz="2800" dirty="0">
                <a:solidFill>
                  <a:schemeClr val="accent1"/>
                </a:solidFill>
                <a:latin typeface="Impact" panose="020B0806030902050204" pitchFamily="34" charset="0"/>
              </a:endParaRPr>
            </a:p>
          </p:txBody>
        </p:sp>
      </p:grpSp>
      <p:grpSp>
        <p:nvGrpSpPr>
          <p:cNvPr id="210" name="淘宝店chenying0907出品 209"/>
          <p:cNvGrpSpPr/>
          <p:nvPr/>
        </p:nvGrpSpPr>
        <p:grpSpPr>
          <a:xfrm>
            <a:off x="4089126" y="2022191"/>
            <a:ext cx="1128090" cy="1295259"/>
            <a:chOff x="3122624" y="2405662"/>
            <a:chExt cx="1127943" cy="1295559"/>
          </a:xfrm>
        </p:grpSpPr>
        <p:grpSp>
          <p:nvGrpSpPr>
            <p:cNvPr id="211" name="淘宝店chenying0907出品 210"/>
            <p:cNvGrpSpPr/>
            <p:nvPr/>
          </p:nvGrpSpPr>
          <p:grpSpPr>
            <a:xfrm>
              <a:off x="3136435" y="2405662"/>
              <a:ext cx="1114132" cy="1295559"/>
              <a:chOff x="3295850" y="2065379"/>
              <a:chExt cx="3592274" cy="4177307"/>
            </a:xfrm>
          </p:grpSpPr>
          <p:sp>
            <p:nvSpPr>
              <p:cNvPr id="213" name="圆角淘宝店chenying0907出品 212"/>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14" name="淘宝店chenying0907出品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15" name="圆角淘宝店chenying0907出品 214"/>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16" name="淘宝店chenying0907出品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212" name="淘宝店chenying0907出品 91"/>
            <p:cNvSpPr txBox="1"/>
            <p:nvPr/>
          </p:nvSpPr>
          <p:spPr>
            <a:xfrm>
              <a:off x="3122624" y="2571385"/>
              <a:ext cx="876300"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02</a:t>
              </a:r>
              <a:endParaRPr lang="zh-CN" altLang="en-US" sz="2800" dirty="0">
                <a:solidFill>
                  <a:schemeClr val="accent1"/>
                </a:solidFill>
                <a:latin typeface="Impact" panose="020B0806030902050204" pitchFamily="34" charset="0"/>
              </a:endParaRPr>
            </a:p>
          </p:txBody>
        </p:sp>
      </p:grpSp>
      <p:grpSp>
        <p:nvGrpSpPr>
          <p:cNvPr id="217" name="淘宝店chenying0907出品 216"/>
          <p:cNvGrpSpPr/>
          <p:nvPr/>
        </p:nvGrpSpPr>
        <p:grpSpPr>
          <a:xfrm>
            <a:off x="4544480" y="3009714"/>
            <a:ext cx="1137615" cy="1295259"/>
            <a:chOff x="3577919" y="3393414"/>
            <a:chExt cx="1137467" cy="1295559"/>
          </a:xfrm>
        </p:grpSpPr>
        <p:grpSp>
          <p:nvGrpSpPr>
            <p:cNvPr id="218" name="淘宝店chenying0907出品 217"/>
            <p:cNvGrpSpPr/>
            <p:nvPr/>
          </p:nvGrpSpPr>
          <p:grpSpPr>
            <a:xfrm>
              <a:off x="3601254" y="3393414"/>
              <a:ext cx="1114132" cy="1295559"/>
              <a:chOff x="3295850" y="2065379"/>
              <a:chExt cx="3592274" cy="4177307"/>
            </a:xfrm>
          </p:grpSpPr>
          <p:sp>
            <p:nvSpPr>
              <p:cNvPr id="220" name="圆角淘宝店chenying0907出品 219"/>
              <p:cNvSpPr/>
              <p:nvPr/>
            </p:nvSpPr>
            <p:spPr>
              <a:xfrm rot="2760000">
                <a:off x="3283362" y="2637924"/>
                <a:ext cx="4177307" cy="3032217"/>
              </a:xfrm>
              <a:prstGeom prst="roundRect">
                <a:avLst>
                  <a:gd name="adj" fmla="val 47577"/>
                </a:avLst>
              </a:prstGeom>
              <a:gradFill>
                <a:gsLst>
                  <a:gs pos="0">
                    <a:schemeClr val="tx1"/>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21" name="淘宝店chenying0907出品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03200" dist="635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222" name="圆角淘宝店chenying0907出品 221"/>
              <p:cNvSpPr/>
              <p:nvPr/>
            </p:nvSpPr>
            <p:spPr>
              <a:xfrm rot="2760000">
                <a:off x="3499201" y="2940762"/>
                <a:ext cx="3639373" cy="2369532"/>
              </a:xfrm>
              <a:prstGeom prst="roundRect">
                <a:avLst>
                  <a:gd name="adj" fmla="val 47577"/>
                </a:avLst>
              </a:prstGeom>
              <a:gradFill>
                <a:gsLst>
                  <a:gs pos="0">
                    <a:schemeClr val="tx1">
                      <a:alpha val="66000"/>
                    </a:schemeClr>
                  </a:gs>
                  <a:gs pos="100000">
                    <a:srgbClr val="E8E8E8">
                      <a:alpha val="0"/>
                    </a:srgbClr>
                  </a:gs>
                </a:gsLst>
                <a:lin ang="0" scaled="0"/>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223" name="淘宝店chenying0907出品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152400" dist="38100" dir="2700000" algn="tl" rotWithShape="0">
                  <a:prstClr val="black">
                    <a:alpha val="33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sp>
          <p:nvSpPr>
            <p:cNvPr id="219" name="淘宝店chenying0907出品 92"/>
            <p:cNvSpPr txBox="1"/>
            <p:nvPr/>
          </p:nvSpPr>
          <p:spPr>
            <a:xfrm>
              <a:off x="3577919" y="3560637"/>
              <a:ext cx="876300" cy="523220"/>
            </a:xfrm>
            <a:prstGeom prst="rect">
              <a:avLst/>
            </a:prstGeom>
            <a:noFill/>
          </p:spPr>
          <p:txBody>
            <a:bodyPr wrap="square" rtlCol="0">
              <a:spAutoFit/>
            </a:bodyPr>
            <a:lstStyle/>
            <a:p>
              <a:pPr algn="ctr"/>
              <a:r>
                <a:rPr lang="en-US" altLang="zh-CN" sz="2800" dirty="0">
                  <a:solidFill>
                    <a:schemeClr val="accent1"/>
                  </a:solidFill>
                  <a:latin typeface="Impact" panose="020B0806030902050204" pitchFamily="34" charset="0"/>
                </a:rPr>
                <a:t>03</a:t>
              </a:r>
              <a:endParaRPr lang="zh-CN" altLang="en-US" sz="2800" dirty="0">
                <a:solidFill>
                  <a:schemeClr val="accent1"/>
                </a:solidFill>
                <a:latin typeface="Impact" panose="020B0806030902050204" pitchFamily="34" charset="0"/>
              </a:endParaRPr>
            </a:p>
          </p:txBody>
        </p:sp>
      </p:grpSp>
      <p:grpSp>
        <p:nvGrpSpPr>
          <p:cNvPr id="224" name="淘宝店chenying0907出品 223"/>
          <p:cNvGrpSpPr/>
          <p:nvPr/>
        </p:nvGrpSpPr>
        <p:grpSpPr>
          <a:xfrm>
            <a:off x="1734091" y="2492440"/>
            <a:ext cx="2142717" cy="1898363"/>
            <a:chOff x="1082221" y="2876021"/>
            <a:chExt cx="2142438" cy="1898802"/>
          </a:xfrm>
        </p:grpSpPr>
        <p:sp>
          <p:nvSpPr>
            <p:cNvPr id="225" name="淘宝店chenying0907出品 5"/>
            <p:cNvSpPr>
              <a:spLocks/>
            </p:cNvSpPr>
            <p:nvPr/>
          </p:nvSpPr>
          <p:spPr bwMode="auto">
            <a:xfrm rot="10800000">
              <a:off x="1082221" y="2876021"/>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7" name="淘宝店chenying0907出品 116"/>
            <p:cNvSpPr txBox="1"/>
            <p:nvPr/>
          </p:nvSpPr>
          <p:spPr>
            <a:xfrm>
              <a:off x="1278815" y="3359576"/>
              <a:ext cx="1795688" cy="1200607"/>
            </a:xfrm>
            <a:prstGeom prst="rect">
              <a:avLst/>
            </a:prstGeom>
            <a:noFill/>
          </p:spPr>
          <p:txBody>
            <a:bodyPr wrap="square" rtlCol="0">
              <a:spAutoFit/>
            </a:bodyPr>
            <a:lstStyle/>
            <a:p>
              <a:pPr algn="ctr"/>
              <a:r>
                <a:rPr lang="zh-CN" altLang="en-US" sz="4000" b="1" dirty="0" smtClean="0">
                  <a:solidFill>
                    <a:schemeClr val="accent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rPr>
                <a:t>目录</a:t>
              </a:r>
              <a:endParaRPr lang="en-US" altLang="zh-CN" sz="4000" b="1" dirty="0" smtClean="0">
                <a:solidFill>
                  <a:schemeClr val="accent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endParaRPr>
            </a:p>
            <a:p>
              <a:pPr lvl="0" algn="ctr"/>
              <a:r>
                <a:rPr lang="en-US" altLang="zh-CN" sz="1600" kern="0" dirty="0">
                  <a:solidFill>
                    <a:schemeClr val="accent1"/>
                  </a:solidFill>
                  <a:latin typeface="微软雅黑" pitchFamily="34" charset="-122"/>
                  <a:ea typeface="微软雅黑" pitchFamily="34" charset="-122"/>
                </a:rPr>
                <a:t>CATALOG</a:t>
              </a:r>
              <a:endParaRPr lang="zh-CN" altLang="en-US" sz="1600" kern="0" dirty="0">
                <a:solidFill>
                  <a:schemeClr val="accent1"/>
                </a:solidFill>
                <a:latin typeface="微软雅黑" pitchFamily="34" charset="-122"/>
                <a:ea typeface="微软雅黑" pitchFamily="34" charset="-122"/>
              </a:endParaRPr>
            </a:p>
            <a:p>
              <a:pPr algn="ctr"/>
              <a:endParaRPr lang="zh-CN" altLang="en-US" sz="1600" dirty="0">
                <a:solidFill>
                  <a:schemeClr val="accent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endParaRPr>
            </a:p>
          </p:txBody>
        </p:sp>
      </p:grpSp>
      <p:sp>
        <p:nvSpPr>
          <p:cNvPr id="228" name="TextBox 7"/>
          <p:cNvSpPr>
            <a:spLocks noChangeArrowheads="1"/>
          </p:cNvSpPr>
          <p:nvPr/>
        </p:nvSpPr>
        <p:spPr bwMode="auto">
          <a:xfrm>
            <a:off x="8057654" y="12812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smtClean="0">
                <a:gradFill flip="none" rotWithShape="1">
                  <a:gsLst>
                    <a:gs pos="0">
                      <a:schemeClr val="accent1">
                        <a:lumMod val="50000"/>
                      </a:schemeClr>
                    </a:gs>
                    <a:gs pos="63000">
                      <a:schemeClr val="accent1"/>
                    </a:gs>
                    <a:gs pos="100000">
                      <a:schemeClr val="accent1"/>
                    </a:gs>
                  </a:gsLst>
                  <a:lin ang="5400000" scaled="1"/>
                  <a:tileRect/>
                </a:gradFill>
                <a:latin typeface="微软雅黑" pitchFamily="34" charset="-122"/>
                <a:ea typeface="微软雅黑" pitchFamily="34" charset="-122"/>
                <a:sym typeface="微软雅黑" pitchFamily="34" charset="-122"/>
              </a:rPr>
              <a:t>年度工作概述</a:t>
            </a:r>
            <a:endPar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微软雅黑" pitchFamily="34" charset="-122"/>
              <a:ea typeface="微软雅黑" pitchFamily="34" charset="-122"/>
              <a:sym typeface="微软雅黑" pitchFamily="34" charset="-122"/>
            </a:endParaRPr>
          </a:p>
        </p:txBody>
      </p:sp>
      <p:sp>
        <p:nvSpPr>
          <p:cNvPr id="229" name="TextBox 7"/>
          <p:cNvSpPr>
            <a:spLocks noChangeArrowheads="1"/>
          </p:cNvSpPr>
          <p:nvPr/>
        </p:nvSpPr>
        <p:spPr bwMode="auto">
          <a:xfrm>
            <a:off x="8057654" y="22786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smtClean="0">
                <a:gradFill flip="none" rotWithShape="1">
                  <a:gsLst>
                    <a:gs pos="0">
                      <a:schemeClr val="accent1">
                        <a:lumMod val="50000"/>
                      </a:schemeClr>
                    </a:gs>
                    <a:gs pos="63000">
                      <a:schemeClr val="accent1"/>
                    </a:gs>
                    <a:gs pos="100000">
                      <a:schemeClr val="accent1"/>
                    </a:gs>
                  </a:gsLst>
                  <a:lin ang="5400000" scaled="1"/>
                  <a:tileRect/>
                </a:gradFill>
                <a:latin typeface="微软雅黑" pitchFamily="34" charset="-122"/>
                <a:ea typeface="微软雅黑" pitchFamily="34" charset="-122"/>
                <a:sym typeface="微软雅黑" pitchFamily="34" charset="-122"/>
              </a:rPr>
              <a:t>工作完成情况</a:t>
            </a:r>
            <a:endPar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微软雅黑" pitchFamily="34" charset="-122"/>
              <a:ea typeface="微软雅黑" pitchFamily="34" charset="-122"/>
              <a:sym typeface="微软雅黑" pitchFamily="34" charset="-122"/>
            </a:endParaRPr>
          </a:p>
        </p:txBody>
      </p:sp>
      <p:sp>
        <p:nvSpPr>
          <p:cNvPr id="230" name="TextBox 7"/>
          <p:cNvSpPr>
            <a:spLocks noChangeArrowheads="1"/>
          </p:cNvSpPr>
          <p:nvPr/>
        </p:nvSpPr>
        <p:spPr bwMode="auto">
          <a:xfrm>
            <a:off x="8057654" y="32760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smtClean="0">
                <a:gradFill flip="none" rotWithShape="1">
                  <a:gsLst>
                    <a:gs pos="0">
                      <a:schemeClr val="accent1">
                        <a:lumMod val="50000"/>
                      </a:schemeClr>
                    </a:gs>
                    <a:gs pos="63000">
                      <a:schemeClr val="accent1"/>
                    </a:gs>
                    <a:gs pos="100000">
                      <a:schemeClr val="accent1"/>
                    </a:gs>
                  </a:gsLst>
                  <a:lin ang="5400000" scaled="1"/>
                  <a:tileRect/>
                </a:gradFill>
                <a:latin typeface="微软雅黑" pitchFamily="34" charset="-122"/>
                <a:ea typeface="微软雅黑" pitchFamily="34" charset="-122"/>
                <a:sym typeface="微软雅黑" pitchFamily="34" charset="-122"/>
              </a:rPr>
              <a:t>成功项目展示</a:t>
            </a:r>
            <a:endPar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微软雅黑" pitchFamily="34" charset="-122"/>
              <a:ea typeface="微软雅黑" pitchFamily="34" charset="-122"/>
              <a:sym typeface="微软雅黑" pitchFamily="34" charset="-122"/>
            </a:endParaRPr>
          </a:p>
        </p:txBody>
      </p:sp>
      <p:sp>
        <p:nvSpPr>
          <p:cNvPr id="231" name="TextBox 7"/>
          <p:cNvSpPr>
            <a:spLocks noChangeArrowheads="1"/>
          </p:cNvSpPr>
          <p:nvPr/>
        </p:nvSpPr>
        <p:spPr bwMode="auto">
          <a:xfrm>
            <a:off x="8057654" y="4273445"/>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smtClean="0">
                <a:gradFill flip="none" rotWithShape="1">
                  <a:gsLst>
                    <a:gs pos="0">
                      <a:schemeClr val="accent1">
                        <a:lumMod val="50000"/>
                      </a:schemeClr>
                    </a:gs>
                    <a:gs pos="63000">
                      <a:schemeClr val="accent1"/>
                    </a:gs>
                    <a:gs pos="100000">
                      <a:schemeClr val="accent1"/>
                    </a:gs>
                  </a:gsLst>
                  <a:lin ang="5400000" scaled="1"/>
                  <a:tileRect/>
                </a:gradFill>
                <a:latin typeface="微软雅黑" pitchFamily="34" charset="-122"/>
                <a:ea typeface="微软雅黑" pitchFamily="34" charset="-122"/>
                <a:sym typeface="微软雅黑" pitchFamily="34" charset="-122"/>
              </a:rPr>
              <a:t>工作存在不足</a:t>
            </a:r>
            <a:endPar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微软雅黑" pitchFamily="34" charset="-122"/>
              <a:ea typeface="微软雅黑" pitchFamily="34" charset="-122"/>
              <a:sym typeface="微软雅黑" pitchFamily="34" charset="-122"/>
            </a:endParaRPr>
          </a:p>
        </p:txBody>
      </p:sp>
      <p:sp>
        <p:nvSpPr>
          <p:cNvPr id="232" name="TextBox 7"/>
          <p:cNvSpPr>
            <a:spLocks noChangeArrowheads="1"/>
          </p:cNvSpPr>
          <p:nvPr/>
        </p:nvSpPr>
        <p:spPr bwMode="auto">
          <a:xfrm>
            <a:off x="8057654" y="5270847"/>
            <a:ext cx="26460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zh-CN" altLang="en-US" sz="2400" dirty="0" smtClean="0">
                <a:gradFill flip="none" rotWithShape="1">
                  <a:gsLst>
                    <a:gs pos="0">
                      <a:schemeClr val="accent1">
                        <a:lumMod val="50000"/>
                      </a:schemeClr>
                    </a:gs>
                    <a:gs pos="63000">
                      <a:schemeClr val="accent1"/>
                    </a:gs>
                    <a:gs pos="100000">
                      <a:schemeClr val="accent1"/>
                    </a:gs>
                  </a:gsLst>
                  <a:lin ang="5400000" scaled="1"/>
                  <a:tileRect/>
                </a:gradFill>
                <a:latin typeface="微软雅黑" pitchFamily="34" charset="-122"/>
                <a:ea typeface="微软雅黑" pitchFamily="34" charset="-122"/>
                <a:sym typeface="微软雅黑" pitchFamily="34" charset="-122"/>
              </a:rPr>
              <a:t>明年工作计划</a:t>
            </a:r>
            <a:endParaRPr lang="zh-CN" altLang="en-US" sz="2400" dirty="0">
              <a:gradFill flip="none" rotWithShape="1">
                <a:gsLst>
                  <a:gs pos="0">
                    <a:schemeClr val="accent1">
                      <a:lumMod val="50000"/>
                    </a:schemeClr>
                  </a:gs>
                  <a:gs pos="63000">
                    <a:schemeClr val="accent1"/>
                  </a:gs>
                  <a:gs pos="100000">
                    <a:schemeClr val="accent1"/>
                  </a:gs>
                </a:gsLst>
                <a:lin ang="5400000" scaled="1"/>
                <a:tileRect/>
              </a:gradFill>
              <a:latin typeface="微软雅黑" pitchFamily="34" charset="-122"/>
              <a:ea typeface="微软雅黑" pitchFamily="34" charset="-122"/>
              <a:sym typeface="微软雅黑" pitchFamily="34" charset="-122"/>
            </a:endParaRPr>
          </a:p>
        </p:txBody>
      </p:sp>
      <p:pic>
        <p:nvPicPr>
          <p:cNvPr id="102" name="图片 10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7953" y="1649874"/>
            <a:ext cx="1326066" cy="1858272"/>
          </a:xfrm>
          <a:prstGeom prst="rect">
            <a:avLst/>
          </a:prstGeom>
        </p:spPr>
      </p:pic>
    </p:spTree>
    <p:extLst>
      <p:ext uri="{BB962C8B-B14F-4D97-AF65-F5344CB8AC3E}">
        <p14:creationId xmlns:p14="http://schemas.microsoft.com/office/powerpoint/2010/main" val="2866523117"/>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淘宝店chenying0907出品 64"/>
          <p:cNvSpPr>
            <a:spLocks/>
          </p:cNvSpPr>
          <p:nvPr/>
        </p:nvSpPr>
        <p:spPr bwMode="auto">
          <a:xfrm>
            <a:off x="4198680" y="1462039"/>
            <a:ext cx="1872927" cy="167631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gradFill>
            <a:gsLst>
              <a:gs pos="0">
                <a:schemeClr val="bg1"/>
              </a:gs>
              <a:gs pos="100000">
                <a:srgbClr val="D5D5D5"/>
              </a:gs>
              <a:gs pos="0">
                <a:schemeClr val="bg1"/>
              </a:gs>
              <a:gs pos="100000">
                <a:schemeClr val="bg1">
                  <a:lumMod val="50000"/>
                </a:schemeClr>
              </a:gs>
            </a:gsLst>
            <a:lin ang="16200000" scaled="1"/>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prstTxWarp prst="textNoShape">
              <a:avLst/>
            </a:prstTxWarp>
          </a:bodyPr>
          <a:lstStyle/>
          <a:p>
            <a:endParaRPr lang="en-US">
              <a:solidFill>
                <a:schemeClr val="tx1">
                  <a:lumMod val="50000"/>
                  <a:lumOff val="50000"/>
                </a:schemeClr>
              </a:solidFill>
            </a:endParaRPr>
          </a:p>
        </p:txBody>
      </p:sp>
      <p:sp>
        <p:nvSpPr>
          <p:cNvPr id="41" name="淘宝店chenying0907出品 62"/>
          <p:cNvSpPr>
            <a:spLocks/>
          </p:cNvSpPr>
          <p:nvPr/>
        </p:nvSpPr>
        <p:spPr bwMode="auto">
          <a:xfrm>
            <a:off x="3851159" y="2643150"/>
            <a:ext cx="1374710" cy="215922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gradFill>
            <a:gsLst>
              <a:gs pos="0">
                <a:schemeClr val="bg1"/>
              </a:gs>
              <a:gs pos="100000">
                <a:srgbClr val="D5D5D5"/>
              </a:gs>
              <a:gs pos="0">
                <a:schemeClr val="bg1"/>
              </a:gs>
              <a:gs pos="100000">
                <a:schemeClr val="bg1">
                  <a:lumMod val="50000"/>
                </a:schemeClr>
              </a:gs>
            </a:gsLst>
            <a:lin ang="11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prstTxWarp prst="textNoShape">
              <a:avLst/>
            </a:prstTxWarp>
          </a:bodyPr>
          <a:lstStyle/>
          <a:p>
            <a:endParaRPr lang="en-US">
              <a:solidFill>
                <a:schemeClr val="tx1">
                  <a:lumMod val="50000"/>
                  <a:lumOff val="50000"/>
                </a:schemeClr>
              </a:solidFill>
            </a:endParaRPr>
          </a:p>
        </p:txBody>
      </p:sp>
      <p:sp>
        <p:nvSpPr>
          <p:cNvPr id="42" name="淘宝店chenying0907出品 61"/>
          <p:cNvSpPr>
            <a:spLocks/>
          </p:cNvSpPr>
          <p:nvPr/>
        </p:nvSpPr>
        <p:spPr bwMode="auto">
          <a:xfrm>
            <a:off x="4180229" y="4291787"/>
            <a:ext cx="1879078" cy="1691696"/>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gradFill>
            <a:gsLst>
              <a:gs pos="0">
                <a:schemeClr val="bg1"/>
              </a:gs>
              <a:gs pos="100000">
                <a:srgbClr val="D5D5D5"/>
              </a:gs>
              <a:gs pos="0">
                <a:schemeClr val="bg1"/>
              </a:gs>
              <a:gs pos="100000">
                <a:schemeClr val="bg1">
                  <a:lumMod val="50000"/>
                </a:schemeClr>
              </a:gs>
            </a:gsLst>
            <a:lin ang="9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prstTxWarp prst="textNoShape">
              <a:avLst/>
            </a:prstTxWarp>
          </a:bodyPr>
          <a:lstStyle/>
          <a:p>
            <a:endParaRPr lang="en-US">
              <a:solidFill>
                <a:schemeClr val="tx1">
                  <a:lumMod val="50000"/>
                  <a:lumOff val="50000"/>
                </a:schemeClr>
              </a:solidFill>
            </a:endParaRPr>
          </a:p>
        </p:txBody>
      </p:sp>
      <p:sp>
        <p:nvSpPr>
          <p:cNvPr id="43" name="淘宝店chenying0907出品 59"/>
          <p:cNvSpPr>
            <a:spLocks/>
          </p:cNvSpPr>
          <p:nvPr/>
        </p:nvSpPr>
        <p:spPr bwMode="auto">
          <a:xfrm>
            <a:off x="6194620" y="1468188"/>
            <a:ext cx="1872927" cy="1704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gradFill>
            <a:gsLst>
              <a:gs pos="0">
                <a:schemeClr val="tx1">
                  <a:lumMod val="50000"/>
                  <a:lumOff val="50000"/>
                </a:schemeClr>
              </a:gs>
              <a:gs pos="100000">
                <a:srgbClr val="D5D5D5"/>
              </a:gs>
              <a:gs pos="0">
                <a:schemeClr val="bg1"/>
              </a:gs>
              <a:gs pos="100000">
                <a:schemeClr val="bg1">
                  <a:lumMod val="50000"/>
                </a:schemeClr>
              </a:gs>
            </a:gsLst>
            <a:lin ang="120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prstTxWarp prst="textNoShape">
              <a:avLst/>
            </a:prstTxWarp>
          </a:bodyPr>
          <a:lstStyle/>
          <a:p>
            <a:endParaRPr lang="en-US">
              <a:solidFill>
                <a:schemeClr val="tx1">
                  <a:lumMod val="50000"/>
                  <a:lumOff val="50000"/>
                </a:schemeClr>
              </a:solidFill>
            </a:endParaRPr>
          </a:p>
        </p:txBody>
      </p:sp>
      <p:sp>
        <p:nvSpPr>
          <p:cNvPr id="44" name="淘宝店chenying0907出品 58"/>
          <p:cNvSpPr>
            <a:spLocks/>
          </p:cNvSpPr>
          <p:nvPr/>
        </p:nvSpPr>
        <p:spPr bwMode="auto">
          <a:xfrm>
            <a:off x="7015758" y="2640074"/>
            <a:ext cx="1374710" cy="2156145"/>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gradFill>
            <a:gsLst>
              <a:gs pos="0">
                <a:schemeClr val="bg1"/>
              </a:gs>
              <a:gs pos="100000">
                <a:srgbClr val="D5D5D5"/>
              </a:gs>
              <a:gs pos="0">
                <a:schemeClr val="bg1"/>
              </a:gs>
              <a:gs pos="100000">
                <a:schemeClr val="bg1">
                  <a:lumMod val="50000"/>
                </a:schemeClr>
              </a:gs>
            </a:gsLst>
            <a:lin ang="174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prstTxWarp prst="textNoShape">
              <a:avLst/>
            </a:prstTxWarp>
          </a:bodyPr>
          <a:lstStyle/>
          <a:p>
            <a:endParaRPr lang="en-US">
              <a:solidFill>
                <a:schemeClr val="tx1">
                  <a:lumMod val="50000"/>
                  <a:lumOff val="50000"/>
                </a:schemeClr>
              </a:solidFill>
            </a:endParaRPr>
          </a:p>
        </p:txBody>
      </p:sp>
      <p:sp>
        <p:nvSpPr>
          <p:cNvPr id="45" name="淘宝店chenying0907出品 60"/>
          <p:cNvSpPr>
            <a:spLocks/>
          </p:cNvSpPr>
          <p:nvPr/>
        </p:nvSpPr>
        <p:spPr bwMode="auto">
          <a:xfrm>
            <a:off x="6182321" y="4313313"/>
            <a:ext cx="1857549" cy="1704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gradFill>
            <a:gsLst>
              <a:gs pos="0">
                <a:schemeClr val="bg1"/>
              </a:gs>
              <a:gs pos="100000">
                <a:srgbClr val="D5D5D5"/>
              </a:gs>
              <a:gs pos="0">
                <a:schemeClr val="bg1"/>
              </a:gs>
              <a:gs pos="100000">
                <a:schemeClr val="bg1">
                  <a:lumMod val="50000"/>
                </a:schemeClr>
              </a:gs>
            </a:gsLst>
            <a:lin ang="12600000" scaled="0"/>
          </a:gradFill>
          <a:ln w="19050">
            <a:solidFill>
              <a:schemeClr val="bg1">
                <a:lumMod val="85000"/>
              </a:schemeClr>
            </a:solidFill>
          </a:ln>
          <a:effectLst>
            <a:outerShdw blurRad="63500" sx="102000" sy="102000" algn="ctr" rotWithShape="0">
              <a:prstClr val="black">
                <a:alpha val="40000"/>
              </a:prstClr>
            </a:outerShdw>
          </a:effectLst>
        </p:spPr>
        <p:txBody>
          <a:bodyPr vert="horz" wrap="square" lIns="91431" tIns="45715" rIns="91431" bIns="45715" numCol="1" anchor="t" anchorCtr="0" compatLnSpc="1">
            <a:prstTxWarp prst="textNoShape">
              <a:avLst/>
            </a:prstTxWarp>
          </a:bodyPr>
          <a:lstStyle/>
          <a:p>
            <a:endParaRPr lang="en-US">
              <a:solidFill>
                <a:schemeClr val="tx1">
                  <a:lumMod val="50000"/>
                  <a:lumOff val="50000"/>
                </a:schemeClr>
              </a:solidFill>
            </a:endParaRPr>
          </a:p>
        </p:txBody>
      </p:sp>
      <p:grpSp>
        <p:nvGrpSpPr>
          <p:cNvPr id="37" name="淘宝店chenying0907出品 36"/>
          <p:cNvGrpSpPr/>
          <p:nvPr/>
        </p:nvGrpSpPr>
        <p:grpSpPr>
          <a:xfrm>
            <a:off x="5319309" y="2865703"/>
            <a:ext cx="1603009" cy="1603215"/>
            <a:chOff x="819328" y="1120779"/>
            <a:chExt cx="1127886" cy="1127885"/>
          </a:xfrm>
        </p:grpSpPr>
        <p:sp>
          <p:nvSpPr>
            <p:cNvPr id="38"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itchFamily="34" charset="-128"/>
              </a:endParaRPr>
            </a:p>
          </p:txBody>
        </p:sp>
        <p:sp>
          <p:nvSpPr>
            <p:cNvPr id="39"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rgbClr val="FFFFFF"/>
                </a:solidFill>
                <a:latin typeface="Open Sans"/>
                <a:ea typeface="MS PGothic" pitchFamily="34" charset="-128"/>
              </a:endParaRPr>
            </a:p>
          </p:txBody>
        </p:sp>
      </p:grpSp>
      <p:sp>
        <p:nvSpPr>
          <p:cNvPr id="3" name="标题 2"/>
          <p:cNvSpPr>
            <a:spLocks noGrp="1"/>
          </p:cNvSpPr>
          <p:nvPr>
            <p:ph type="title"/>
          </p:nvPr>
        </p:nvSpPr>
        <p:spPr/>
        <p:txBody>
          <a:bodyPr/>
          <a:lstStyle/>
          <a:p>
            <a:r>
              <a:rPr lang="zh-CN" altLang="en-US" dirty="0"/>
              <a:t>单击输入标题内容</a:t>
            </a:r>
          </a:p>
        </p:txBody>
      </p:sp>
      <p:sp>
        <p:nvSpPr>
          <p:cNvPr id="9" name="AutoShape 112"/>
          <p:cNvSpPr>
            <a:spLocks/>
          </p:cNvSpPr>
          <p:nvPr/>
        </p:nvSpPr>
        <p:spPr bwMode="auto">
          <a:xfrm>
            <a:off x="4994037" y="2005481"/>
            <a:ext cx="584084" cy="58516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accent1"/>
          </a:solidFill>
          <a:ln>
            <a:noFill/>
          </a:ln>
          <a:effectLst/>
          <a:extLst/>
        </p:spPr>
        <p:txBody>
          <a:bodyPr lIns="19049" tIns="19049" rIns="19049" bIns="19049" anchor="ctr"/>
          <a:lstStyle/>
          <a:p>
            <a:pPr algn="ctr" defTabSz="228561"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0" name="Group 87"/>
          <p:cNvGrpSpPr/>
          <p:nvPr/>
        </p:nvGrpSpPr>
        <p:grpSpPr>
          <a:xfrm>
            <a:off x="6703163" y="4851155"/>
            <a:ext cx="438312" cy="585160"/>
            <a:chOff x="586386" y="4508909"/>
            <a:chExt cx="261342" cy="348854"/>
          </a:xfrm>
          <a:solidFill>
            <a:schemeClr val="accent1"/>
          </a:solidFill>
        </p:grpSpPr>
        <p:sp>
          <p:nvSpPr>
            <p:cNvPr id="11" name="AutoShape 108"/>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61"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2" name="AutoShape 109"/>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61"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grpSp>
        <p:nvGrpSpPr>
          <p:cNvPr id="13" name="Group 41"/>
          <p:cNvGrpSpPr/>
          <p:nvPr/>
        </p:nvGrpSpPr>
        <p:grpSpPr>
          <a:xfrm>
            <a:off x="7471408" y="3412180"/>
            <a:ext cx="511197" cy="584160"/>
            <a:chOff x="6880625" y="3111711"/>
            <a:chExt cx="304800" cy="348258"/>
          </a:xfrm>
          <a:solidFill>
            <a:schemeClr val="accent1"/>
          </a:solidFill>
        </p:grpSpPr>
        <p:sp>
          <p:nvSpPr>
            <p:cNvPr id="14" name="AutoShape 48"/>
            <p:cNvSpPr>
              <a:spLocks/>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61"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5" name="AutoShape 49"/>
            <p:cNvSpPr>
              <a:spLocks/>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61"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6" name="AutoShape 50"/>
            <p:cNvSpPr>
              <a:spLocks/>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61"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17" name="AutoShape 51"/>
            <p:cNvSpPr>
              <a:spLocks/>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61"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18" name="AutoShape 47"/>
          <p:cNvSpPr>
            <a:spLocks/>
          </p:cNvSpPr>
          <p:nvPr/>
        </p:nvSpPr>
        <p:spPr bwMode="auto">
          <a:xfrm>
            <a:off x="4194605" y="3490331"/>
            <a:ext cx="584084" cy="58416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accent1"/>
          </a:solidFill>
          <a:ln>
            <a:noFill/>
          </a:ln>
          <a:effectLst/>
          <a:extLst/>
        </p:spPr>
        <p:txBody>
          <a:bodyPr lIns="19049" tIns="19049" rIns="19049" bIns="19049" anchor="ctr"/>
          <a:lstStyle/>
          <a:p>
            <a:pPr algn="ctr" defTabSz="228561"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19" name="淘宝店chenying0907出品 18"/>
          <p:cNvGrpSpPr/>
          <p:nvPr/>
        </p:nvGrpSpPr>
        <p:grpSpPr>
          <a:xfrm>
            <a:off x="6676504" y="2042303"/>
            <a:ext cx="585082" cy="584160"/>
            <a:chOff x="2581673" y="3096418"/>
            <a:chExt cx="465137" cy="464344"/>
          </a:xfrm>
          <a:solidFill>
            <a:schemeClr val="accent1"/>
          </a:solidFill>
        </p:grpSpPr>
        <p:sp>
          <p:nvSpPr>
            <p:cNvPr id="20" name="AutoShape 128"/>
            <p:cNvSpPr>
              <a:spLocks/>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61"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1" name="AutoShape 129"/>
            <p:cNvSpPr>
              <a:spLocks/>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228561"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22" name="AutoShape 46"/>
          <p:cNvSpPr>
            <a:spLocks/>
          </p:cNvSpPr>
          <p:nvPr/>
        </p:nvSpPr>
        <p:spPr bwMode="auto">
          <a:xfrm>
            <a:off x="4994037" y="4839405"/>
            <a:ext cx="584084" cy="584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accent1"/>
          </a:solidFill>
          <a:ln>
            <a:noFill/>
          </a:ln>
          <a:effectLst/>
          <a:extLst/>
        </p:spPr>
        <p:txBody>
          <a:bodyPr lIns="19049" tIns="19049" rIns="19049" bIns="19049" anchor="ctr"/>
          <a:lstStyle/>
          <a:p>
            <a:pPr algn="ctr" defTabSz="228561" fontAlgn="base" hangingPunct="0">
              <a:spcBef>
                <a:spcPct val="0"/>
              </a:spcBef>
              <a:spcAft>
                <a:spcPct val="0"/>
              </a:spcAft>
            </a:pPr>
            <a:endParaRPr lang="en-US" sz="1500">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25" name="KSO_Shape"/>
          <p:cNvSpPr>
            <a:spLocks/>
          </p:cNvSpPr>
          <p:nvPr/>
        </p:nvSpPr>
        <p:spPr bwMode="auto">
          <a:xfrm>
            <a:off x="5759346" y="3172320"/>
            <a:ext cx="758344" cy="103424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accent1"/>
          </a:solidFill>
          <a:ln w="9525">
            <a:noFill/>
            <a:round/>
            <a:headEnd/>
            <a:tailEnd/>
          </a:ln>
          <a:extLst/>
        </p:spPr>
        <p:txBody>
          <a:bodyPr vert="horz" wrap="square" lIns="121908" tIns="60954" rIns="121908" bIns="60954" numCol="1" anchor="t" anchorCtr="0" compatLnSpc="1">
            <a:prstTxWarp prst="textNoShape">
              <a:avLst/>
            </a:prstTxWarp>
          </a:bodyPr>
          <a:lstStyle/>
          <a:p>
            <a:endParaRPr lang="zh-CN" altLang="en-US">
              <a:solidFill>
                <a:schemeClr val="tx1">
                  <a:lumMod val="50000"/>
                  <a:lumOff val="50000"/>
                </a:schemeClr>
              </a:solidFill>
            </a:endParaRPr>
          </a:p>
        </p:txBody>
      </p:sp>
      <p:sp>
        <p:nvSpPr>
          <p:cNvPr id="26" name="Content Placeholder 2"/>
          <p:cNvSpPr txBox="1">
            <a:spLocks/>
          </p:cNvSpPr>
          <p:nvPr/>
        </p:nvSpPr>
        <p:spPr bwMode="auto">
          <a:xfrm>
            <a:off x="1414686" y="1385542"/>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1034989" y="3415869"/>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1295298" y="4856741"/>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7822832" y="1430050"/>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30" name="Content Placeholder 2"/>
          <p:cNvSpPr txBox="1">
            <a:spLocks/>
          </p:cNvSpPr>
          <p:nvPr/>
        </p:nvSpPr>
        <p:spPr bwMode="auto">
          <a:xfrm>
            <a:off x="8349236" y="3175723"/>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31" name="Content Placeholder 2"/>
          <p:cNvSpPr txBox="1">
            <a:spLocks/>
          </p:cNvSpPr>
          <p:nvPr/>
        </p:nvSpPr>
        <p:spPr bwMode="auto">
          <a:xfrm>
            <a:off x="7785890" y="5013759"/>
            <a:ext cx="2833874"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12452418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淘宝店chenying0907出品 104"/>
          <p:cNvSpPr/>
          <p:nvPr/>
        </p:nvSpPr>
        <p:spPr>
          <a:xfrm>
            <a:off x="1485706" y="3043166"/>
            <a:ext cx="8998531" cy="659180"/>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chemeClr val="bg1">
              <a:lumMod val="75000"/>
              <a:alpha val="50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grpSp>
        <p:nvGrpSpPr>
          <p:cNvPr id="2" name="淘宝店chenying0907出品 1"/>
          <p:cNvGrpSpPr/>
          <p:nvPr/>
        </p:nvGrpSpPr>
        <p:grpSpPr>
          <a:xfrm>
            <a:off x="1988883" y="2965297"/>
            <a:ext cx="1573157" cy="825808"/>
            <a:chOff x="1492116" y="2224659"/>
            <a:chExt cx="1180226" cy="619547"/>
          </a:xfrm>
        </p:grpSpPr>
        <p:sp>
          <p:nvSpPr>
            <p:cNvPr id="106" name="淘宝店chenying0907出品 105"/>
            <p:cNvSpPr/>
            <p:nvPr/>
          </p:nvSpPr>
          <p:spPr>
            <a:xfrm rot="-2700000">
              <a:off x="205287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1"/>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0" name="淘宝店chenying0907出品 25"/>
            <p:cNvSpPr txBox="1"/>
            <p:nvPr/>
          </p:nvSpPr>
          <p:spPr>
            <a:xfrm>
              <a:off x="1492116"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2016</a:t>
              </a:r>
              <a:endParaRPr lang="zh-CN" altLang="en-US" sz="2800" dirty="0">
                <a:solidFill>
                  <a:schemeClr val="bg1"/>
                </a:solidFill>
                <a:latin typeface="Impact" panose="020B0806030902050204" pitchFamily="34" charset="0"/>
              </a:endParaRPr>
            </a:p>
          </p:txBody>
        </p:sp>
      </p:grpSp>
      <p:grpSp>
        <p:nvGrpSpPr>
          <p:cNvPr id="3" name="淘宝店chenying0907出品 2"/>
          <p:cNvGrpSpPr/>
          <p:nvPr/>
        </p:nvGrpSpPr>
        <p:grpSpPr>
          <a:xfrm>
            <a:off x="3801572" y="2965297"/>
            <a:ext cx="1601729" cy="825808"/>
            <a:chOff x="2852045" y="2224659"/>
            <a:chExt cx="1201662" cy="619547"/>
          </a:xfrm>
        </p:grpSpPr>
        <p:sp>
          <p:nvSpPr>
            <p:cNvPr id="107" name="淘宝店chenying0907出品 106"/>
            <p:cNvSpPr/>
            <p:nvPr/>
          </p:nvSpPr>
          <p:spPr>
            <a:xfrm rot="-2700000">
              <a:off x="343424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1" name="淘宝店chenying0907出品 26"/>
            <p:cNvSpPr txBox="1"/>
            <p:nvPr/>
          </p:nvSpPr>
          <p:spPr>
            <a:xfrm>
              <a:off x="285204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2017</a:t>
              </a:r>
              <a:endParaRPr lang="zh-CN" altLang="en-US" sz="2800" dirty="0">
                <a:solidFill>
                  <a:schemeClr val="bg1"/>
                </a:solidFill>
                <a:latin typeface="Impact" panose="020B0806030902050204" pitchFamily="34" charset="0"/>
              </a:endParaRPr>
            </a:p>
          </p:txBody>
        </p:sp>
      </p:grpSp>
      <p:grpSp>
        <p:nvGrpSpPr>
          <p:cNvPr id="4" name="淘宝店chenying0907出品 3"/>
          <p:cNvGrpSpPr/>
          <p:nvPr/>
        </p:nvGrpSpPr>
        <p:grpSpPr>
          <a:xfrm>
            <a:off x="5614261" y="2965297"/>
            <a:ext cx="1630301" cy="825808"/>
            <a:chOff x="4211975" y="2224659"/>
            <a:chExt cx="1223097" cy="619547"/>
          </a:xfrm>
        </p:grpSpPr>
        <p:sp>
          <p:nvSpPr>
            <p:cNvPr id="108" name="淘宝店chenying0907出品 107"/>
            <p:cNvSpPr/>
            <p:nvPr/>
          </p:nvSpPr>
          <p:spPr>
            <a:xfrm rot="-2700000">
              <a:off x="4815608"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1"/>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2" name="淘宝店chenying0907出品 27"/>
            <p:cNvSpPr txBox="1"/>
            <p:nvPr/>
          </p:nvSpPr>
          <p:spPr>
            <a:xfrm>
              <a:off x="421197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2018</a:t>
              </a:r>
              <a:endParaRPr lang="zh-CN" altLang="en-US" sz="2800" dirty="0">
                <a:solidFill>
                  <a:schemeClr val="bg1"/>
                </a:solidFill>
                <a:latin typeface="Impact" panose="020B0806030902050204" pitchFamily="34" charset="0"/>
              </a:endParaRPr>
            </a:p>
          </p:txBody>
        </p:sp>
      </p:grpSp>
      <p:grpSp>
        <p:nvGrpSpPr>
          <p:cNvPr id="5" name="淘宝店chenying0907出品 4"/>
          <p:cNvGrpSpPr/>
          <p:nvPr/>
        </p:nvGrpSpPr>
        <p:grpSpPr>
          <a:xfrm>
            <a:off x="7426950" y="2965297"/>
            <a:ext cx="1658872" cy="825808"/>
            <a:chOff x="5571905" y="2224659"/>
            <a:chExt cx="1244532" cy="619547"/>
          </a:xfrm>
        </p:grpSpPr>
        <p:sp>
          <p:nvSpPr>
            <p:cNvPr id="109" name="淘宝店chenying0907出品 108"/>
            <p:cNvSpPr/>
            <p:nvPr/>
          </p:nvSpPr>
          <p:spPr>
            <a:xfrm rot="-2700000">
              <a:off x="6196973" y="2224659"/>
              <a:ext cx="619464"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a:outerShdw blurRad="76200" dist="25400" algn="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13" name="淘宝店chenying0907出品 28"/>
            <p:cNvSpPr txBox="1"/>
            <p:nvPr/>
          </p:nvSpPr>
          <p:spPr>
            <a:xfrm>
              <a:off x="5571905" y="2338164"/>
              <a:ext cx="750218" cy="375226"/>
            </a:xfrm>
            <a:prstGeom prst="rect">
              <a:avLst/>
            </a:prstGeom>
            <a:noFill/>
          </p:spPr>
          <p:txBody>
            <a:bodyPr wrap="square" lIns="68589" tIns="34295" rIns="68589" bIns="34295" rtlCol="0">
              <a:spAutoFit/>
            </a:bodyPr>
            <a:lstStyle/>
            <a:p>
              <a:pPr algn="ctr"/>
              <a:r>
                <a:rPr lang="en-US" altLang="zh-CN" sz="2800" dirty="0">
                  <a:solidFill>
                    <a:schemeClr val="bg1"/>
                  </a:solidFill>
                  <a:latin typeface="Impact" panose="020B0806030902050204" pitchFamily="34" charset="0"/>
                </a:rPr>
                <a:t>2019</a:t>
              </a:r>
              <a:endParaRPr lang="zh-CN" altLang="en-US" sz="2800" dirty="0">
                <a:solidFill>
                  <a:schemeClr val="bg1"/>
                </a:solidFill>
                <a:latin typeface="Impact" panose="020B0806030902050204" pitchFamily="34" charset="0"/>
              </a:endParaRPr>
            </a:p>
          </p:txBody>
        </p:sp>
      </p:grpSp>
      <p:sp>
        <p:nvSpPr>
          <p:cNvPr id="114" name="淘宝店chenying0907出品 29"/>
          <p:cNvSpPr txBox="1"/>
          <p:nvPr/>
        </p:nvSpPr>
        <p:spPr>
          <a:xfrm>
            <a:off x="9239639" y="3116590"/>
            <a:ext cx="999987" cy="523220"/>
          </a:xfrm>
          <a:prstGeom prst="rect">
            <a:avLst/>
          </a:prstGeom>
          <a:noFill/>
        </p:spPr>
        <p:txBody>
          <a:bodyPr wrap="square" lIns="91422" tIns="45712" rIns="91422" bIns="45712" rtlCol="0">
            <a:spAutoFit/>
          </a:bodyPr>
          <a:lstStyle/>
          <a:p>
            <a:pPr algn="ctr"/>
            <a:r>
              <a:rPr lang="en-US" altLang="zh-CN" sz="2800" dirty="0">
                <a:solidFill>
                  <a:schemeClr val="bg1"/>
                </a:solidFill>
                <a:latin typeface="Impact" panose="020B0806030902050204" pitchFamily="34" charset="0"/>
              </a:rPr>
              <a:t>2020</a:t>
            </a:r>
            <a:endParaRPr lang="zh-CN" altLang="en-US" sz="2800" dirty="0">
              <a:solidFill>
                <a:schemeClr val="bg1"/>
              </a:solidFill>
              <a:latin typeface="Impact" panose="020B0806030902050204" pitchFamily="34" charset="0"/>
            </a:endParaRPr>
          </a:p>
        </p:txBody>
      </p:sp>
      <p:grpSp>
        <p:nvGrpSpPr>
          <p:cNvPr id="8" name="淘宝店chenying0907出品 7"/>
          <p:cNvGrpSpPr/>
          <p:nvPr/>
        </p:nvGrpSpPr>
        <p:grpSpPr>
          <a:xfrm>
            <a:off x="1782885" y="3873981"/>
            <a:ext cx="8703485" cy="1853244"/>
            <a:chOff x="1337570" y="2906382"/>
            <a:chExt cx="6529597" cy="1390362"/>
          </a:xfrm>
        </p:grpSpPr>
        <p:grpSp>
          <p:nvGrpSpPr>
            <p:cNvPr id="135" name="淘宝店chenying0907出品 134"/>
            <p:cNvGrpSpPr/>
            <p:nvPr/>
          </p:nvGrpSpPr>
          <p:grpSpPr>
            <a:xfrm>
              <a:off x="1337570" y="2906386"/>
              <a:ext cx="1051770" cy="1390358"/>
              <a:chOff x="2027592" y="4097191"/>
              <a:chExt cx="1402117" cy="1853237"/>
            </a:xfrm>
          </p:grpSpPr>
          <p:sp>
            <p:nvSpPr>
              <p:cNvPr id="136" name="圆角淘宝店chenying0907出品 135"/>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淘宝店chenying0907出品 136"/>
              <p:cNvGrpSpPr/>
              <p:nvPr/>
            </p:nvGrpSpPr>
            <p:grpSpPr>
              <a:xfrm>
                <a:off x="2045929" y="4854710"/>
                <a:ext cx="1383780" cy="933356"/>
                <a:chOff x="2222230" y="3856062"/>
                <a:chExt cx="1383780" cy="933356"/>
              </a:xfrm>
            </p:grpSpPr>
            <p:grpSp>
              <p:nvGrpSpPr>
                <p:cNvPr id="142" name="淘宝店chenying0907出品 141"/>
                <p:cNvGrpSpPr/>
                <p:nvPr/>
              </p:nvGrpSpPr>
              <p:grpSpPr>
                <a:xfrm>
                  <a:off x="2285329" y="3856062"/>
                  <a:ext cx="1231046" cy="326853"/>
                  <a:chOff x="2285329" y="3856062"/>
                  <a:chExt cx="1231046" cy="326853"/>
                </a:xfrm>
              </p:grpSpPr>
              <p:sp>
                <p:nvSpPr>
                  <p:cNvPr id="146" name="圆角淘宝店chenying0907出品 145"/>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淘宝店chenying0907出品 63"/>
                  <p:cNvSpPr txBox="1"/>
                  <p:nvPr/>
                </p:nvSpPr>
                <p:spPr>
                  <a:xfrm>
                    <a:off x="2389034" y="3856062"/>
                    <a:ext cx="1007759" cy="261610"/>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OPTION 01</a:t>
                    </a:r>
                    <a:endParaRPr lang="zh-CN" altLang="en-US" sz="1100" b="1" dirty="0">
                      <a:solidFill>
                        <a:schemeClr val="bg1"/>
                      </a:solidFill>
                      <a:latin typeface="微软雅黑" pitchFamily="34" charset="-122"/>
                      <a:ea typeface="微软雅黑" pitchFamily="34" charset="-122"/>
                    </a:endParaRPr>
                  </a:p>
                </p:txBody>
              </p:sp>
            </p:grpSp>
            <p:sp>
              <p:nvSpPr>
                <p:cNvPr id="145" name="淘宝店chenying0907出品 61"/>
                <p:cNvSpPr txBox="1"/>
                <p:nvPr/>
              </p:nvSpPr>
              <p:spPr>
                <a:xfrm>
                  <a:off x="2222230" y="4189255"/>
                  <a:ext cx="1383780" cy="600163"/>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nvGrpSpPr>
              <p:cNvPr id="138" name="淘宝店chenying0907出品 137"/>
              <p:cNvGrpSpPr/>
              <p:nvPr/>
            </p:nvGrpSpPr>
            <p:grpSpPr>
              <a:xfrm>
                <a:off x="2690232" y="4097191"/>
                <a:ext cx="93235" cy="715207"/>
                <a:chOff x="2690232" y="4097191"/>
                <a:chExt cx="93235" cy="715207"/>
              </a:xfrm>
            </p:grpSpPr>
            <p:sp>
              <p:nvSpPr>
                <p:cNvPr id="139" name="淘宝店chenying0907出品 138"/>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淘宝店chenying0907出品 139"/>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淘宝店chenying0907出品 140"/>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48" name="淘宝店chenying0907出品 147"/>
            <p:cNvGrpSpPr/>
            <p:nvPr/>
          </p:nvGrpSpPr>
          <p:grpSpPr>
            <a:xfrm>
              <a:off x="2700585" y="2906383"/>
              <a:ext cx="1058211" cy="1390357"/>
              <a:chOff x="2019005" y="4097191"/>
              <a:chExt cx="1410704" cy="1853237"/>
            </a:xfrm>
          </p:grpSpPr>
          <p:sp>
            <p:nvSpPr>
              <p:cNvPr id="149" name="圆角淘宝店chenying0907出品 148"/>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淘宝店chenying0907出品 149"/>
              <p:cNvGrpSpPr/>
              <p:nvPr/>
            </p:nvGrpSpPr>
            <p:grpSpPr>
              <a:xfrm>
                <a:off x="2019005" y="4848879"/>
                <a:ext cx="1410704" cy="939191"/>
                <a:chOff x="2195306" y="3850231"/>
                <a:chExt cx="1410704" cy="939191"/>
              </a:xfrm>
            </p:grpSpPr>
            <p:grpSp>
              <p:nvGrpSpPr>
                <p:cNvPr id="155" name="淘宝店chenying0907出品 154"/>
                <p:cNvGrpSpPr/>
                <p:nvPr/>
              </p:nvGrpSpPr>
              <p:grpSpPr>
                <a:xfrm>
                  <a:off x="2195306" y="3850231"/>
                  <a:ext cx="1385454" cy="332684"/>
                  <a:chOff x="2195306" y="3850231"/>
                  <a:chExt cx="1385454" cy="332684"/>
                </a:xfrm>
              </p:grpSpPr>
              <p:sp>
                <p:nvSpPr>
                  <p:cNvPr id="159" name="圆角淘宝店chenying0907出品 158"/>
                  <p:cNvSpPr/>
                  <p:nvPr/>
                </p:nvSpPr>
                <p:spPr>
                  <a:xfrm>
                    <a:off x="2285329" y="3857031"/>
                    <a:ext cx="1231046" cy="325884"/>
                  </a:xfrm>
                  <a:prstGeom prst="roundRect">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淘宝店chenying0907出品 138"/>
                  <p:cNvSpPr txBox="1"/>
                  <p:nvPr/>
                </p:nvSpPr>
                <p:spPr>
                  <a:xfrm>
                    <a:off x="2195306" y="3850231"/>
                    <a:ext cx="1385454" cy="261610"/>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OPTION 02</a:t>
                    </a:r>
                    <a:endParaRPr lang="zh-CN" altLang="en-US" sz="1100" b="1" dirty="0">
                      <a:solidFill>
                        <a:schemeClr val="bg1"/>
                      </a:solidFill>
                      <a:latin typeface="微软雅黑" pitchFamily="34" charset="-122"/>
                      <a:ea typeface="微软雅黑" pitchFamily="34" charset="-122"/>
                    </a:endParaRPr>
                  </a:p>
                </p:txBody>
              </p:sp>
            </p:grpSp>
            <p:sp>
              <p:nvSpPr>
                <p:cNvPr id="158" name="淘宝店chenying0907出品 136"/>
                <p:cNvSpPr txBox="1"/>
                <p:nvPr/>
              </p:nvSpPr>
              <p:spPr>
                <a:xfrm>
                  <a:off x="2222229" y="4189258"/>
                  <a:ext cx="13837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nvGrpSpPr>
              <p:cNvPr id="151" name="淘宝店chenying0907出品 150"/>
              <p:cNvGrpSpPr/>
              <p:nvPr/>
            </p:nvGrpSpPr>
            <p:grpSpPr>
              <a:xfrm>
                <a:off x="2690232" y="4097191"/>
                <a:ext cx="93235" cy="715207"/>
                <a:chOff x="2690232" y="4097191"/>
                <a:chExt cx="93235" cy="715207"/>
              </a:xfrm>
            </p:grpSpPr>
            <p:sp>
              <p:nvSpPr>
                <p:cNvPr id="152" name="淘宝店chenying0907出品 151"/>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淘宝店chenying0907出品 152"/>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淘宝店chenying0907出品 153"/>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61" name="淘宝店chenying0907出品 160"/>
            <p:cNvGrpSpPr/>
            <p:nvPr/>
          </p:nvGrpSpPr>
          <p:grpSpPr>
            <a:xfrm>
              <a:off x="4076485" y="2906382"/>
              <a:ext cx="1065994" cy="1390357"/>
              <a:chOff x="2027592" y="4097191"/>
              <a:chExt cx="1421078" cy="1853237"/>
            </a:xfrm>
          </p:grpSpPr>
          <p:sp>
            <p:nvSpPr>
              <p:cNvPr id="162" name="圆角淘宝店chenying0907出品 161"/>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3" name="淘宝店chenying0907出品 162"/>
              <p:cNvGrpSpPr/>
              <p:nvPr/>
            </p:nvGrpSpPr>
            <p:grpSpPr>
              <a:xfrm>
                <a:off x="2045929" y="4855679"/>
                <a:ext cx="1402741" cy="932392"/>
                <a:chOff x="2222230" y="3857031"/>
                <a:chExt cx="1402741" cy="932392"/>
              </a:xfrm>
            </p:grpSpPr>
            <p:grpSp>
              <p:nvGrpSpPr>
                <p:cNvPr id="168" name="淘宝店chenying0907出品 167"/>
                <p:cNvGrpSpPr/>
                <p:nvPr/>
              </p:nvGrpSpPr>
              <p:grpSpPr>
                <a:xfrm>
                  <a:off x="2239517" y="3857031"/>
                  <a:ext cx="1385454" cy="325884"/>
                  <a:chOff x="2239517" y="3857031"/>
                  <a:chExt cx="1385454" cy="325884"/>
                </a:xfrm>
              </p:grpSpPr>
              <p:sp>
                <p:nvSpPr>
                  <p:cNvPr id="172" name="圆角淘宝店chenying0907出品 171"/>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3" name="淘宝店chenying0907出品 151"/>
                  <p:cNvSpPr txBox="1"/>
                  <p:nvPr/>
                </p:nvSpPr>
                <p:spPr>
                  <a:xfrm>
                    <a:off x="2239517" y="3902089"/>
                    <a:ext cx="1385454" cy="261610"/>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OPTION 03</a:t>
                    </a:r>
                    <a:endParaRPr lang="zh-CN" altLang="en-US" sz="1100" b="1" dirty="0">
                      <a:solidFill>
                        <a:schemeClr val="bg1"/>
                      </a:solidFill>
                      <a:latin typeface="微软雅黑" pitchFamily="34" charset="-122"/>
                      <a:ea typeface="微软雅黑" pitchFamily="34" charset="-122"/>
                    </a:endParaRPr>
                  </a:p>
                </p:txBody>
              </p:sp>
            </p:grpSp>
            <p:sp>
              <p:nvSpPr>
                <p:cNvPr id="171" name="淘宝店chenying0907出品 149"/>
                <p:cNvSpPr txBox="1"/>
                <p:nvPr/>
              </p:nvSpPr>
              <p:spPr>
                <a:xfrm>
                  <a:off x="2222230" y="4189259"/>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nvGrpSpPr>
              <p:cNvPr id="164" name="淘宝店chenying0907出品 163"/>
              <p:cNvGrpSpPr/>
              <p:nvPr/>
            </p:nvGrpSpPr>
            <p:grpSpPr>
              <a:xfrm>
                <a:off x="2690232" y="4097191"/>
                <a:ext cx="93235" cy="715207"/>
                <a:chOff x="2690232" y="4097191"/>
                <a:chExt cx="93235" cy="715207"/>
              </a:xfrm>
            </p:grpSpPr>
            <p:sp>
              <p:nvSpPr>
                <p:cNvPr id="165" name="淘宝店chenying0907出品 164"/>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淘宝店chenying0907出品 165"/>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7" name="淘宝店chenying0907出品 166"/>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74" name="淘宝店chenying0907出品 173"/>
            <p:cNvGrpSpPr/>
            <p:nvPr/>
          </p:nvGrpSpPr>
          <p:grpSpPr>
            <a:xfrm>
              <a:off x="5445940" y="2906382"/>
              <a:ext cx="1051770" cy="1390357"/>
              <a:chOff x="2027592" y="4097191"/>
              <a:chExt cx="1402117" cy="1853237"/>
            </a:xfrm>
          </p:grpSpPr>
          <p:sp>
            <p:nvSpPr>
              <p:cNvPr id="175" name="圆角淘宝店chenying0907出品 174"/>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6" name="淘宝店chenying0907出品 175"/>
              <p:cNvGrpSpPr/>
              <p:nvPr/>
            </p:nvGrpSpPr>
            <p:grpSpPr>
              <a:xfrm>
                <a:off x="2045929" y="4855679"/>
                <a:ext cx="1383780" cy="932393"/>
                <a:chOff x="2222230" y="3857031"/>
                <a:chExt cx="1383780" cy="932393"/>
              </a:xfrm>
            </p:grpSpPr>
            <p:grpSp>
              <p:nvGrpSpPr>
                <p:cNvPr id="181" name="淘宝店chenying0907出品 180"/>
                <p:cNvGrpSpPr/>
                <p:nvPr/>
              </p:nvGrpSpPr>
              <p:grpSpPr>
                <a:xfrm>
                  <a:off x="2285329" y="3857031"/>
                  <a:ext cx="1231046" cy="325884"/>
                  <a:chOff x="2285329" y="3857031"/>
                  <a:chExt cx="1231046" cy="325884"/>
                </a:xfrm>
              </p:grpSpPr>
              <p:sp>
                <p:nvSpPr>
                  <p:cNvPr id="185" name="圆角淘宝店chenying0907出品 184"/>
                  <p:cNvSpPr/>
                  <p:nvPr/>
                </p:nvSpPr>
                <p:spPr>
                  <a:xfrm>
                    <a:off x="2285329" y="3857031"/>
                    <a:ext cx="1231046" cy="325884"/>
                  </a:xfrm>
                  <a:prstGeom prst="roundRect">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淘宝店chenying0907出品 164"/>
                  <p:cNvSpPr txBox="1"/>
                  <p:nvPr/>
                </p:nvSpPr>
                <p:spPr>
                  <a:xfrm>
                    <a:off x="2415578" y="3874267"/>
                    <a:ext cx="1041186" cy="261610"/>
                  </a:xfrm>
                  <a:prstGeom prst="rect">
                    <a:avLst/>
                  </a:prstGeom>
                  <a:noFill/>
                </p:spPr>
                <p:txBody>
                  <a:bodyPr wrap="square" rtlCol="0">
                    <a:spAutoFit/>
                  </a:bodyPr>
                  <a:lstStyle/>
                  <a:p>
                    <a:pPr algn="ctr"/>
                    <a:r>
                      <a:rPr lang="en-US" altLang="zh-CN" sz="1100" b="1" dirty="0">
                        <a:solidFill>
                          <a:schemeClr val="bg1"/>
                        </a:solidFill>
                        <a:latin typeface="微软雅黑" pitchFamily="34" charset="-122"/>
                        <a:ea typeface="微软雅黑" pitchFamily="34" charset="-122"/>
                      </a:rPr>
                      <a:t>OPTION 04</a:t>
                    </a:r>
                    <a:endParaRPr lang="zh-CN" altLang="en-US" sz="1100" b="1" dirty="0">
                      <a:solidFill>
                        <a:schemeClr val="bg1"/>
                      </a:solidFill>
                      <a:latin typeface="微软雅黑" pitchFamily="34" charset="-122"/>
                      <a:ea typeface="微软雅黑" pitchFamily="34" charset="-122"/>
                    </a:endParaRPr>
                  </a:p>
                </p:txBody>
              </p:sp>
            </p:grpSp>
            <p:sp>
              <p:nvSpPr>
                <p:cNvPr id="184" name="淘宝店chenying0907出品 162"/>
                <p:cNvSpPr txBox="1"/>
                <p:nvPr/>
              </p:nvSpPr>
              <p:spPr>
                <a:xfrm>
                  <a:off x="2222230" y="4189260"/>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nvGrpSpPr>
              <p:cNvPr id="177" name="淘宝店chenying0907出品 176"/>
              <p:cNvGrpSpPr/>
              <p:nvPr/>
            </p:nvGrpSpPr>
            <p:grpSpPr>
              <a:xfrm>
                <a:off x="2690232" y="4097191"/>
                <a:ext cx="93235" cy="715207"/>
                <a:chOff x="2690232" y="4097191"/>
                <a:chExt cx="93235" cy="715207"/>
              </a:xfrm>
            </p:grpSpPr>
            <p:sp>
              <p:nvSpPr>
                <p:cNvPr id="178" name="淘宝店chenying0907出品 177"/>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淘宝店chenying0907出品 178"/>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0" name="淘宝店chenying0907出品 179"/>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nvGrpSpPr>
            <p:cNvPr id="187" name="淘宝店chenying0907出品 186"/>
            <p:cNvGrpSpPr/>
            <p:nvPr/>
          </p:nvGrpSpPr>
          <p:grpSpPr>
            <a:xfrm>
              <a:off x="6815397" y="2906383"/>
              <a:ext cx="1051770" cy="1390357"/>
              <a:chOff x="2027592" y="4097191"/>
              <a:chExt cx="1402117" cy="1853237"/>
            </a:xfrm>
          </p:grpSpPr>
          <p:sp>
            <p:nvSpPr>
              <p:cNvPr id="188" name="圆角淘宝店chenying0907出品 187"/>
              <p:cNvSpPr/>
              <p:nvPr/>
            </p:nvSpPr>
            <p:spPr>
              <a:xfrm>
                <a:off x="2027592" y="5016500"/>
                <a:ext cx="1390785" cy="933928"/>
              </a:xfrm>
              <a:prstGeom prst="roundRect">
                <a:avLst>
                  <a:gd name="adj" fmla="val 6402"/>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淘宝店chenying0907出品 188"/>
              <p:cNvGrpSpPr/>
              <p:nvPr/>
            </p:nvGrpSpPr>
            <p:grpSpPr>
              <a:xfrm>
                <a:off x="2045929" y="4848879"/>
                <a:ext cx="1383780" cy="939191"/>
                <a:chOff x="2222230" y="3850231"/>
                <a:chExt cx="1383780" cy="939191"/>
              </a:xfrm>
            </p:grpSpPr>
            <p:grpSp>
              <p:nvGrpSpPr>
                <p:cNvPr id="194" name="淘宝店chenying0907出品 193"/>
                <p:cNvGrpSpPr/>
                <p:nvPr/>
              </p:nvGrpSpPr>
              <p:grpSpPr>
                <a:xfrm>
                  <a:off x="2285329" y="3850231"/>
                  <a:ext cx="1231046" cy="332684"/>
                  <a:chOff x="2285329" y="3850231"/>
                  <a:chExt cx="1231046" cy="332684"/>
                </a:xfrm>
              </p:grpSpPr>
              <p:sp>
                <p:nvSpPr>
                  <p:cNvPr id="198" name="圆角淘宝店chenying0907出品 197"/>
                  <p:cNvSpPr/>
                  <p:nvPr/>
                </p:nvSpPr>
                <p:spPr>
                  <a:xfrm>
                    <a:off x="2285329" y="3857031"/>
                    <a:ext cx="1231046" cy="325884"/>
                  </a:xfrm>
                  <a:prstGeom prst="roundRect">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淘宝店chenying0907出品 177"/>
                  <p:cNvSpPr txBox="1"/>
                  <p:nvPr/>
                </p:nvSpPr>
                <p:spPr>
                  <a:xfrm>
                    <a:off x="2293007" y="3850231"/>
                    <a:ext cx="1145004" cy="261610"/>
                  </a:xfrm>
                  <a:prstGeom prst="rect">
                    <a:avLst/>
                  </a:prstGeom>
                  <a:noFill/>
                </p:spPr>
                <p:txBody>
                  <a:bodyPr wrap="square" rtlCol="0">
                    <a:spAutoFit/>
                  </a:bodyPr>
                  <a:lstStyle/>
                  <a:p>
                    <a:pPr algn="ctr"/>
                    <a:r>
                      <a:rPr lang="en-US" altLang="zh-CN" sz="1100" dirty="0">
                        <a:solidFill>
                          <a:schemeClr val="bg1"/>
                        </a:solidFill>
                        <a:latin typeface="微软雅黑" pitchFamily="34" charset="-122"/>
                        <a:ea typeface="微软雅黑" pitchFamily="34" charset="-122"/>
                      </a:rPr>
                      <a:t>OPTION 05</a:t>
                    </a:r>
                    <a:endParaRPr lang="zh-CN" altLang="en-US" sz="1100" dirty="0">
                      <a:solidFill>
                        <a:schemeClr val="bg1"/>
                      </a:solidFill>
                      <a:latin typeface="微软雅黑" pitchFamily="34" charset="-122"/>
                      <a:ea typeface="微软雅黑" pitchFamily="34" charset="-122"/>
                    </a:endParaRPr>
                  </a:p>
                </p:txBody>
              </p:sp>
            </p:grpSp>
            <p:sp>
              <p:nvSpPr>
                <p:cNvPr id="197" name="淘宝店chenying0907出品 175"/>
                <p:cNvSpPr txBox="1"/>
                <p:nvPr/>
              </p:nvSpPr>
              <p:spPr>
                <a:xfrm>
                  <a:off x="2222230" y="4189258"/>
                  <a:ext cx="1383780"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a:t>
                  </a:r>
                </a:p>
              </p:txBody>
            </p:sp>
          </p:grpSp>
          <p:grpSp>
            <p:nvGrpSpPr>
              <p:cNvPr id="190" name="淘宝店chenying0907出品 189"/>
              <p:cNvGrpSpPr/>
              <p:nvPr/>
            </p:nvGrpSpPr>
            <p:grpSpPr>
              <a:xfrm>
                <a:off x="2690232" y="4097191"/>
                <a:ext cx="93235" cy="715207"/>
                <a:chOff x="2690232" y="4097191"/>
                <a:chExt cx="93235" cy="715207"/>
              </a:xfrm>
            </p:grpSpPr>
            <p:sp>
              <p:nvSpPr>
                <p:cNvPr id="191" name="淘宝店chenying0907出品 190"/>
                <p:cNvSpPr/>
                <p:nvPr/>
              </p:nvSpPr>
              <p:spPr>
                <a:xfrm>
                  <a:off x="2690232" y="4097191"/>
                  <a:ext cx="93235" cy="9323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 name="淘宝店chenying0907出品 191"/>
                <p:cNvSpPr/>
                <p:nvPr/>
              </p:nvSpPr>
              <p:spPr>
                <a:xfrm>
                  <a:off x="2690232" y="4719163"/>
                  <a:ext cx="93235" cy="93235"/>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3" name="淘宝店chenying0907出品 192"/>
                <p:cNvCxnSpPr/>
                <p:nvPr/>
              </p:nvCxnSpPr>
              <p:spPr>
                <a:xfrm rot="5400000">
                  <a:off x="2500788" y="4455019"/>
                  <a:ext cx="470988"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grpSp>
      </p:grpSp>
      <p:grpSp>
        <p:nvGrpSpPr>
          <p:cNvPr id="7" name="淘宝店chenying0907出品 6"/>
          <p:cNvGrpSpPr/>
          <p:nvPr/>
        </p:nvGrpSpPr>
        <p:grpSpPr>
          <a:xfrm>
            <a:off x="2110392" y="1305853"/>
            <a:ext cx="8007725" cy="1545339"/>
            <a:chOff x="1583274" y="979692"/>
            <a:chExt cx="6007619" cy="1159362"/>
          </a:xfrm>
        </p:grpSpPr>
        <p:cxnSp>
          <p:nvCxnSpPr>
            <p:cNvPr id="100" name="淘宝店chenying0907出品 99"/>
            <p:cNvCxnSpPr/>
            <p:nvPr/>
          </p:nvCxnSpPr>
          <p:spPr>
            <a:xfrm rot="5400000">
              <a:off x="4085519"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1" name="淘宝店chenying0907出品 100"/>
            <p:cNvCxnSpPr/>
            <p:nvPr/>
          </p:nvCxnSpPr>
          <p:spPr>
            <a:xfrm rot="5400000">
              <a:off x="5424014"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淘宝店chenying0907出品 101"/>
            <p:cNvCxnSpPr/>
            <p:nvPr/>
          </p:nvCxnSpPr>
          <p:spPr>
            <a:xfrm rot="5400000">
              <a:off x="2720270" y="1634978"/>
              <a:ext cx="1008152"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3" name="圆角淘宝店chenying0907出品 46"/>
            <p:cNvSpPr/>
            <p:nvPr/>
          </p:nvSpPr>
          <p:spPr>
            <a:xfrm flipH="1">
              <a:off x="6029250" y="1029018"/>
              <a:ext cx="1281980" cy="1094181"/>
            </a:xfrm>
            <a:custGeom>
              <a:avLst/>
              <a:gdLst>
                <a:gd name="connsiteX0" fmla="*/ 0 w 1803400"/>
                <a:gd name="connsiteY0" fmla="*/ 213108 h 1671566"/>
                <a:gd name="connsiteX1" fmla="*/ 213108 w 1803400"/>
                <a:gd name="connsiteY1" fmla="*/ 0 h 1671566"/>
                <a:gd name="connsiteX2" fmla="*/ 1590292 w 1803400"/>
                <a:gd name="connsiteY2" fmla="*/ 0 h 1671566"/>
                <a:gd name="connsiteX3" fmla="*/ 1803400 w 1803400"/>
                <a:gd name="connsiteY3" fmla="*/ 213108 h 1671566"/>
                <a:gd name="connsiteX4" fmla="*/ 1803400 w 1803400"/>
                <a:gd name="connsiteY4" fmla="*/ 1458458 h 1671566"/>
                <a:gd name="connsiteX5" fmla="*/ 1590292 w 1803400"/>
                <a:gd name="connsiteY5" fmla="*/ 1671566 h 1671566"/>
                <a:gd name="connsiteX6" fmla="*/ 213108 w 1803400"/>
                <a:gd name="connsiteY6" fmla="*/ 1671566 h 1671566"/>
                <a:gd name="connsiteX7" fmla="*/ 0 w 1803400"/>
                <a:gd name="connsiteY7" fmla="*/ 1458458 h 1671566"/>
                <a:gd name="connsiteX8" fmla="*/ 0 w 1803400"/>
                <a:gd name="connsiteY8" fmla="*/ 213108 h 1671566"/>
                <a:gd name="connsiteX0" fmla="*/ 213108 w 1803400"/>
                <a:gd name="connsiteY0" fmla="*/ 1671566 h 1763006"/>
                <a:gd name="connsiteX1" fmla="*/ 0 w 1803400"/>
                <a:gd name="connsiteY1" fmla="*/ 1458458 h 1763006"/>
                <a:gd name="connsiteX2" fmla="*/ 0 w 1803400"/>
                <a:gd name="connsiteY2" fmla="*/ 213108 h 1763006"/>
                <a:gd name="connsiteX3" fmla="*/ 213108 w 1803400"/>
                <a:gd name="connsiteY3" fmla="*/ 0 h 1763006"/>
                <a:gd name="connsiteX4" fmla="*/ 1590292 w 1803400"/>
                <a:gd name="connsiteY4" fmla="*/ 0 h 1763006"/>
                <a:gd name="connsiteX5" fmla="*/ 1803400 w 1803400"/>
                <a:gd name="connsiteY5" fmla="*/ 213108 h 1763006"/>
                <a:gd name="connsiteX6" fmla="*/ 1803400 w 1803400"/>
                <a:gd name="connsiteY6" fmla="*/ 1458458 h 1763006"/>
                <a:gd name="connsiteX7" fmla="*/ 1590292 w 1803400"/>
                <a:gd name="connsiteY7" fmla="*/ 1671566 h 1763006"/>
                <a:gd name="connsiteX8" fmla="*/ 304548 w 1803400"/>
                <a:gd name="connsiteY8" fmla="*/ 1763006 h 1763006"/>
                <a:gd name="connsiteX0" fmla="*/ 0 w 1803400"/>
                <a:gd name="connsiteY0" fmla="*/ 1458458 h 1763006"/>
                <a:gd name="connsiteX1" fmla="*/ 0 w 1803400"/>
                <a:gd name="connsiteY1" fmla="*/ 213108 h 1763006"/>
                <a:gd name="connsiteX2" fmla="*/ 213108 w 1803400"/>
                <a:gd name="connsiteY2" fmla="*/ 0 h 1763006"/>
                <a:gd name="connsiteX3" fmla="*/ 1590292 w 1803400"/>
                <a:gd name="connsiteY3" fmla="*/ 0 h 1763006"/>
                <a:gd name="connsiteX4" fmla="*/ 1803400 w 1803400"/>
                <a:gd name="connsiteY4" fmla="*/ 213108 h 1763006"/>
                <a:gd name="connsiteX5" fmla="*/ 1803400 w 1803400"/>
                <a:gd name="connsiteY5" fmla="*/ 1458458 h 1763006"/>
                <a:gd name="connsiteX6" fmla="*/ 1590292 w 1803400"/>
                <a:gd name="connsiteY6" fmla="*/ 1671566 h 1763006"/>
                <a:gd name="connsiteX7" fmla="*/ 304548 w 1803400"/>
                <a:gd name="connsiteY7" fmla="*/ 1763006 h 1763006"/>
                <a:gd name="connsiteX0" fmla="*/ 0 w 1803400"/>
                <a:gd name="connsiteY0" fmla="*/ 1458458 h 1671566"/>
                <a:gd name="connsiteX1" fmla="*/ 0 w 1803400"/>
                <a:gd name="connsiteY1" fmla="*/ 213108 h 1671566"/>
                <a:gd name="connsiteX2" fmla="*/ 213108 w 1803400"/>
                <a:gd name="connsiteY2" fmla="*/ 0 h 1671566"/>
                <a:gd name="connsiteX3" fmla="*/ 1590292 w 1803400"/>
                <a:gd name="connsiteY3" fmla="*/ 0 h 1671566"/>
                <a:gd name="connsiteX4" fmla="*/ 1803400 w 1803400"/>
                <a:gd name="connsiteY4" fmla="*/ 213108 h 1671566"/>
                <a:gd name="connsiteX5" fmla="*/ 1803400 w 1803400"/>
                <a:gd name="connsiteY5" fmla="*/ 1458458 h 1671566"/>
                <a:gd name="connsiteX6" fmla="*/ 1590292 w 1803400"/>
                <a:gd name="connsiteY6" fmla="*/ 1671566 h 1671566"/>
                <a:gd name="connsiteX0" fmla="*/ 0 w 1803400"/>
                <a:gd name="connsiteY0" fmla="*/ 1458458 h 1458458"/>
                <a:gd name="connsiteX1" fmla="*/ 0 w 1803400"/>
                <a:gd name="connsiteY1" fmla="*/ 213108 h 1458458"/>
                <a:gd name="connsiteX2" fmla="*/ 213108 w 1803400"/>
                <a:gd name="connsiteY2" fmla="*/ 0 h 1458458"/>
                <a:gd name="connsiteX3" fmla="*/ 1590292 w 1803400"/>
                <a:gd name="connsiteY3" fmla="*/ 0 h 1458458"/>
                <a:gd name="connsiteX4" fmla="*/ 1803400 w 1803400"/>
                <a:gd name="connsiteY4" fmla="*/ 213108 h 1458458"/>
                <a:gd name="connsiteX5" fmla="*/ 1803400 w 1803400"/>
                <a:gd name="connsiteY5" fmla="*/ 1458458 h 1458458"/>
                <a:gd name="connsiteX0" fmla="*/ 0 w 1803400"/>
                <a:gd name="connsiteY0" fmla="*/ 1458458 h 1458458"/>
                <a:gd name="connsiteX1" fmla="*/ 0 w 1803400"/>
                <a:gd name="connsiteY1" fmla="*/ 213108 h 1458458"/>
                <a:gd name="connsiteX2" fmla="*/ 213108 w 1803400"/>
                <a:gd name="connsiteY2" fmla="*/ 0 h 1458458"/>
                <a:gd name="connsiteX3" fmla="*/ 1590292 w 1803400"/>
                <a:gd name="connsiteY3" fmla="*/ 0 h 1458458"/>
                <a:gd name="connsiteX4" fmla="*/ 1803400 w 1803400"/>
                <a:gd name="connsiteY4" fmla="*/ 213108 h 1458458"/>
                <a:gd name="connsiteX0" fmla="*/ 0 w 1590292"/>
                <a:gd name="connsiteY0" fmla="*/ 1458458 h 1458458"/>
                <a:gd name="connsiteX1" fmla="*/ 0 w 1590292"/>
                <a:gd name="connsiteY1" fmla="*/ 213108 h 1458458"/>
                <a:gd name="connsiteX2" fmla="*/ 213108 w 1590292"/>
                <a:gd name="connsiteY2" fmla="*/ 0 h 1458458"/>
                <a:gd name="connsiteX3" fmla="*/ 1590292 w 1590292"/>
                <a:gd name="connsiteY3" fmla="*/ 0 h 1458458"/>
              </a:gdLst>
              <a:ahLst/>
              <a:cxnLst>
                <a:cxn ang="0">
                  <a:pos x="connsiteX0" y="connsiteY0"/>
                </a:cxn>
                <a:cxn ang="0">
                  <a:pos x="connsiteX1" y="connsiteY1"/>
                </a:cxn>
                <a:cxn ang="0">
                  <a:pos x="connsiteX2" y="connsiteY2"/>
                </a:cxn>
                <a:cxn ang="0">
                  <a:pos x="connsiteX3" y="connsiteY3"/>
                </a:cxn>
              </a:cxnLst>
              <a:rect l="l" t="t" r="r" b="b"/>
              <a:pathLst>
                <a:path w="1590292" h="1458458">
                  <a:moveTo>
                    <a:pt x="0" y="1458458"/>
                  </a:moveTo>
                  <a:lnTo>
                    <a:pt x="0" y="213108"/>
                  </a:lnTo>
                  <a:cubicBezTo>
                    <a:pt x="0" y="95412"/>
                    <a:pt x="95412" y="0"/>
                    <a:pt x="213108" y="0"/>
                  </a:cubicBezTo>
                  <a:lnTo>
                    <a:pt x="1590292" y="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sp>
          <p:nvSpPr>
            <p:cNvPr id="104" name="圆角淘宝店chenying0907出品 46"/>
            <p:cNvSpPr/>
            <p:nvPr/>
          </p:nvSpPr>
          <p:spPr>
            <a:xfrm>
              <a:off x="1862461" y="1029018"/>
              <a:ext cx="1278477" cy="1094181"/>
            </a:xfrm>
            <a:custGeom>
              <a:avLst/>
              <a:gdLst>
                <a:gd name="connsiteX0" fmla="*/ 0 w 1803400"/>
                <a:gd name="connsiteY0" fmla="*/ 213108 h 1671566"/>
                <a:gd name="connsiteX1" fmla="*/ 213108 w 1803400"/>
                <a:gd name="connsiteY1" fmla="*/ 0 h 1671566"/>
                <a:gd name="connsiteX2" fmla="*/ 1590292 w 1803400"/>
                <a:gd name="connsiteY2" fmla="*/ 0 h 1671566"/>
                <a:gd name="connsiteX3" fmla="*/ 1803400 w 1803400"/>
                <a:gd name="connsiteY3" fmla="*/ 213108 h 1671566"/>
                <a:gd name="connsiteX4" fmla="*/ 1803400 w 1803400"/>
                <a:gd name="connsiteY4" fmla="*/ 1458458 h 1671566"/>
                <a:gd name="connsiteX5" fmla="*/ 1590292 w 1803400"/>
                <a:gd name="connsiteY5" fmla="*/ 1671566 h 1671566"/>
                <a:gd name="connsiteX6" fmla="*/ 213108 w 1803400"/>
                <a:gd name="connsiteY6" fmla="*/ 1671566 h 1671566"/>
                <a:gd name="connsiteX7" fmla="*/ 0 w 1803400"/>
                <a:gd name="connsiteY7" fmla="*/ 1458458 h 1671566"/>
                <a:gd name="connsiteX8" fmla="*/ 0 w 1803400"/>
                <a:gd name="connsiteY8" fmla="*/ 213108 h 1671566"/>
                <a:gd name="connsiteX0" fmla="*/ 213108 w 1803400"/>
                <a:gd name="connsiteY0" fmla="*/ 1671566 h 1763006"/>
                <a:gd name="connsiteX1" fmla="*/ 0 w 1803400"/>
                <a:gd name="connsiteY1" fmla="*/ 1458458 h 1763006"/>
                <a:gd name="connsiteX2" fmla="*/ 0 w 1803400"/>
                <a:gd name="connsiteY2" fmla="*/ 213108 h 1763006"/>
                <a:gd name="connsiteX3" fmla="*/ 213108 w 1803400"/>
                <a:gd name="connsiteY3" fmla="*/ 0 h 1763006"/>
                <a:gd name="connsiteX4" fmla="*/ 1590292 w 1803400"/>
                <a:gd name="connsiteY4" fmla="*/ 0 h 1763006"/>
                <a:gd name="connsiteX5" fmla="*/ 1803400 w 1803400"/>
                <a:gd name="connsiteY5" fmla="*/ 213108 h 1763006"/>
                <a:gd name="connsiteX6" fmla="*/ 1803400 w 1803400"/>
                <a:gd name="connsiteY6" fmla="*/ 1458458 h 1763006"/>
                <a:gd name="connsiteX7" fmla="*/ 1590292 w 1803400"/>
                <a:gd name="connsiteY7" fmla="*/ 1671566 h 1763006"/>
                <a:gd name="connsiteX8" fmla="*/ 304548 w 1803400"/>
                <a:gd name="connsiteY8" fmla="*/ 1763006 h 1763006"/>
                <a:gd name="connsiteX0" fmla="*/ 0 w 1803400"/>
                <a:gd name="connsiteY0" fmla="*/ 1458458 h 1763006"/>
                <a:gd name="connsiteX1" fmla="*/ 0 w 1803400"/>
                <a:gd name="connsiteY1" fmla="*/ 213108 h 1763006"/>
                <a:gd name="connsiteX2" fmla="*/ 213108 w 1803400"/>
                <a:gd name="connsiteY2" fmla="*/ 0 h 1763006"/>
                <a:gd name="connsiteX3" fmla="*/ 1590292 w 1803400"/>
                <a:gd name="connsiteY3" fmla="*/ 0 h 1763006"/>
                <a:gd name="connsiteX4" fmla="*/ 1803400 w 1803400"/>
                <a:gd name="connsiteY4" fmla="*/ 213108 h 1763006"/>
                <a:gd name="connsiteX5" fmla="*/ 1803400 w 1803400"/>
                <a:gd name="connsiteY5" fmla="*/ 1458458 h 1763006"/>
                <a:gd name="connsiteX6" fmla="*/ 1590292 w 1803400"/>
                <a:gd name="connsiteY6" fmla="*/ 1671566 h 1763006"/>
                <a:gd name="connsiteX7" fmla="*/ 304548 w 1803400"/>
                <a:gd name="connsiteY7" fmla="*/ 1763006 h 1763006"/>
                <a:gd name="connsiteX0" fmla="*/ 0 w 1803400"/>
                <a:gd name="connsiteY0" fmla="*/ 1458458 h 1671566"/>
                <a:gd name="connsiteX1" fmla="*/ 0 w 1803400"/>
                <a:gd name="connsiteY1" fmla="*/ 213108 h 1671566"/>
                <a:gd name="connsiteX2" fmla="*/ 213108 w 1803400"/>
                <a:gd name="connsiteY2" fmla="*/ 0 h 1671566"/>
                <a:gd name="connsiteX3" fmla="*/ 1590292 w 1803400"/>
                <a:gd name="connsiteY3" fmla="*/ 0 h 1671566"/>
                <a:gd name="connsiteX4" fmla="*/ 1803400 w 1803400"/>
                <a:gd name="connsiteY4" fmla="*/ 213108 h 1671566"/>
                <a:gd name="connsiteX5" fmla="*/ 1803400 w 1803400"/>
                <a:gd name="connsiteY5" fmla="*/ 1458458 h 1671566"/>
                <a:gd name="connsiteX6" fmla="*/ 1590292 w 1803400"/>
                <a:gd name="connsiteY6" fmla="*/ 1671566 h 1671566"/>
                <a:gd name="connsiteX0" fmla="*/ 0 w 1803400"/>
                <a:gd name="connsiteY0" fmla="*/ 1458458 h 1458458"/>
                <a:gd name="connsiteX1" fmla="*/ 0 w 1803400"/>
                <a:gd name="connsiteY1" fmla="*/ 213108 h 1458458"/>
                <a:gd name="connsiteX2" fmla="*/ 213108 w 1803400"/>
                <a:gd name="connsiteY2" fmla="*/ 0 h 1458458"/>
                <a:gd name="connsiteX3" fmla="*/ 1590292 w 1803400"/>
                <a:gd name="connsiteY3" fmla="*/ 0 h 1458458"/>
                <a:gd name="connsiteX4" fmla="*/ 1803400 w 1803400"/>
                <a:gd name="connsiteY4" fmla="*/ 213108 h 1458458"/>
                <a:gd name="connsiteX5" fmla="*/ 1803400 w 1803400"/>
                <a:gd name="connsiteY5" fmla="*/ 1458458 h 1458458"/>
                <a:gd name="connsiteX0" fmla="*/ 0 w 1803400"/>
                <a:gd name="connsiteY0" fmla="*/ 1458458 h 1458458"/>
                <a:gd name="connsiteX1" fmla="*/ 0 w 1803400"/>
                <a:gd name="connsiteY1" fmla="*/ 213108 h 1458458"/>
                <a:gd name="connsiteX2" fmla="*/ 213108 w 1803400"/>
                <a:gd name="connsiteY2" fmla="*/ 0 h 1458458"/>
                <a:gd name="connsiteX3" fmla="*/ 1590292 w 1803400"/>
                <a:gd name="connsiteY3" fmla="*/ 0 h 1458458"/>
                <a:gd name="connsiteX4" fmla="*/ 1803400 w 1803400"/>
                <a:gd name="connsiteY4" fmla="*/ 213108 h 1458458"/>
                <a:gd name="connsiteX0" fmla="*/ 0 w 1590292"/>
                <a:gd name="connsiteY0" fmla="*/ 1458458 h 1458458"/>
                <a:gd name="connsiteX1" fmla="*/ 0 w 1590292"/>
                <a:gd name="connsiteY1" fmla="*/ 213108 h 1458458"/>
                <a:gd name="connsiteX2" fmla="*/ 213108 w 1590292"/>
                <a:gd name="connsiteY2" fmla="*/ 0 h 1458458"/>
                <a:gd name="connsiteX3" fmla="*/ 1590292 w 1590292"/>
                <a:gd name="connsiteY3" fmla="*/ 0 h 1458458"/>
              </a:gdLst>
              <a:ahLst/>
              <a:cxnLst>
                <a:cxn ang="0">
                  <a:pos x="connsiteX0" y="connsiteY0"/>
                </a:cxn>
                <a:cxn ang="0">
                  <a:pos x="connsiteX1" y="connsiteY1"/>
                </a:cxn>
                <a:cxn ang="0">
                  <a:pos x="connsiteX2" y="connsiteY2"/>
                </a:cxn>
                <a:cxn ang="0">
                  <a:pos x="connsiteX3" y="connsiteY3"/>
                </a:cxn>
              </a:cxnLst>
              <a:rect l="l" t="t" r="r" b="b"/>
              <a:pathLst>
                <a:path w="1590292" h="1458458">
                  <a:moveTo>
                    <a:pt x="0" y="1458458"/>
                  </a:moveTo>
                  <a:lnTo>
                    <a:pt x="0" y="213108"/>
                  </a:lnTo>
                  <a:cubicBezTo>
                    <a:pt x="0" y="95412"/>
                    <a:pt x="95412" y="0"/>
                    <a:pt x="213108" y="0"/>
                  </a:cubicBezTo>
                  <a:lnTo>
                    <a:pt x="1590292" y="0"/>
                  </a:lnTo>
                </a:path>
              </a:pathLst>
            </a:cu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dirty="0"/>
            </a:p>
          </p:txBody>
        </p:sp>
        <p:grpSp>
          <p:nvGrpSpPr>
            <p:cNvPr id="115" name="淘宝店chenying0907出品 114"/>
            <p:cNvGrpSpPr/>
            <p:nvPr/>
          </p:nvGrpSpPr>
          <p:grpSpPr>
            <a:xfrm>
              <a:off x="1583274" y="1290592"/>
              <a:ext cx="567900" cy="567976"/>
              <a:chOff x="2208974" y="1732724"/>
              <a:chExt cx="916052" cy="916052"/>
            </a:xfrm>
          </p:grpSpPr>
          <p:sp>
            <p:nvSpPr>
              <p:cNvPr id="116" name="淘宝店chenying0907出品 115"/>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淘宝店chenying0907出品 116"/>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淘宝店chenying0907出品 117"/>
            <p:cNvGrpSpPr/>
            <p:nvPr/>
          </p:nvGrpSpPr>
          <p:grpSpPr>
            <a:xfrm>
              <a:off x="2943203" y="1290592"/>
              <a:ext cx="567900" cy="567976"/>
              <a:chOff x="2208974" y="1732724"/>
              <a:chExt cx="916052" cy="916052"/>
            </a:xfrm>
          </p:grpSpPr>
          <p:sp>
            <p:nvSpPr>
              <p:cNvPr id="119" name="淘宝店chenying0907出品 118"/>
              <p:cNvSpPr/>
              <p:nvPr/>
            </p:nvSpPr>
            <p:spPr>
              <a:xfrm>
                <a:off x="2208974" y="1732724"/>
                <a:ext cx="916052" cy="916052"/>
              </a:xfrm>
              <a:prstGeom prst="ellipse">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淘宝店chenying0907出品 119"/>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淘宝店chenying0907出品 120"/>
            <p:cNvGrpSpPr/>
            <p:nvPr/>
          </p:nvGrpSpPr>
          <p:grpSpPr>
            <a:xfrm>
              <a:off x="4303133" y="1290592"/>
              <a:ext cx="567900" cy="567976"/>
              <a:chOff x="2208974" y="1732724"/>
              <a:chExt cx="916052" cy="916052"/>
            </a:xfrm>
          </p:grpSpPr>
          <p:sp>
            <p:nvSpPr>
              <p:cNvPr id="122" name="淘宝店chenying0907出品 121"/>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淘宝店chenying0907出品 122"/>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淘宝店chenying0907出品 123"/>
            <p:cNvGrpSpPr/>
            <p:nvPr/>
          </p:nvGrpSpPr>
          <p:grpSpPr>
            <a:xfrm>
              <a:off x="5663063" y="1290592"/>
              <a:ext cx="567900" cy="567976"/>
              <a:chOff x="2208974" y="1732724"/>
              <a:chExt cx="916052" cy="916052"/>
            </a:xfrm>
          </p:grpSpPr>
          <p:sp>
            <p:nvSpPr>
              <p:cNvPr id="125" name="淘宝店chenying0907出品 124"/>
              <p:cNvSpPr/>
              <p:nvPr/>
            </p:nvSpPr>
            <p:spPr>
              <a:xfrm>
                <a:off x="2208974" y="1732724"/>
                <a:ext cx="916052" cy="916052"/>
              </a:xfrm>
              <a:prstGeom prst="ellipse">
                <a:avLst/>
              </a:prstGeom>
              <a:solidFill>
                <a:schemeClr val="accent2"/>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淘宝店chenying0907出品 125"/>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7" name="淘宝店chenying0907出品 126"/>
            <p:cNvGrpSpPr/>
            <p:nvPr/>
          </p:nvGrpSpPr>
          <p:grpSpPr>
            <a:xfrm>
              <a:off x="7022993" y="1290592"/>
              <a:ext cx="567900" cy="567976"/>
              <a:chOff x="2208974" y="1732724"/>
              <a:chExt cx="916052" cy="916052"/>
            </a:xfrm>
          </p:grpSpPr>
          <p:sp>
            <p:nvSpPr>
              <p:cNvPr id="128" name="淘宝店chenying0907出品 127"/>
              <p:cNvSpPr/>
              <p:nvPr/>
            </p:nvSpPr>
            <p:spPr>
              <a:xfrm>
                <a:off x="2208974" y="1732724"/>
                <a:ext cx="916052" cy="916052"/>
              </a:xfrm>
              <a:prstGeom prst="ellipse">
                <a:avLst/>
              </a:prstGeom>
              <a:solidFill>
                <a:schemeClr val="accent1"/>
              </a:solidFill>
              <a:ln w="19050">
                <a:gradFill flip="none" rotWithShape="1">
                  <a:gsLst>
                    <a:gs pos="0">
                      <a:schemeClr val="bg1">
                        <a:lumMod val="85000"/>
                      </a:schemeClr>
                    </a:gs>
                    <a:gs pos="100000">
                      <a:schemeClr val="bg1"/>
                    </a:gs>
                  </a:gsLst>
                  <a:lin ang="2700000" scaled="1"/>
                  <a:tileRect/>
                </a:grad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淘宝店chenying0907出品 128"/>
              <p:cNvSpPr/>
              <p:nvPr/>
            </p:nvSpPr>
            <p:spPr>
              <a:xfrm>
                <a:off x="2295525" y="1819275"/>
                <a:ext cx="742950" cy="742950"/>
              </a:xfrm>
              <a:prstGeom prst="ellipse">
                <a:avLst/>
              </a:prstGeom>
              <a:gradFill flip="none" rotWithShape="1">
                <a:gsLst>
                  <a:gs pos="0">
                    <a:schemeClr val="bg1">
                      <a:lumMod val="85000"/>
                    </a:schemeClr>
                  </a:gs>
                  <a:gs pos="100000">
                    <a:schemeClr val="bg1"/>
                  </a:gs>
                </a:gsLst>
                <a:lin ang="2700000" scaled="1"/>
                <a:tileRect/>
              </a:gradFill>
              <a:ln w="15875">
                <a:gradFill flip="none" rotWithShape="1">
                  <a:gsLst>
                    <a:gs pos="100000">
                      <a:schemeClr val="bg1">
                        <a:lumMod val="85000"/>
                      </a:schemeClr>
                    </a:gs>
                    <a:gs pos="0">
                      <a:schemeClr val="bg1"/>
                    </a:gs>
                  </a:gsLst>
                  <a:lin ang="2700000" scaled="1"/>
                  <a:tileRect/>
                </a:gradFill>
              </a:ln>
              <a:effectLst>
                <a:outerShdw blurRad="63500" dist="254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0" name="淘宝店chenying0907出品 129"/>
            <p:cNvSpPr/>
            <p:nvPr/>
          </p:nvSpPr>
          <p:spPr>
            <a:xfrm>
              <a:off x="3182138"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31" name="淘宝店chenying0907出品 130"/>
            <p:cNvSpPr/>
            <p:nvPr/>
          </p:nvSpPr>
          <p:spPr>
            <a:xfrm>
              <a:off x="4544770"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132" name="淘宝店chenying0907出品 131"/>
            <p:cNvSpPr/>
            <p:nvPr/>
          </p:nvSpPr>
          <p:spPr>
            <a:xfrm>
              <a:off x="5890967" y="979692"/>
              <a:ext cx="84626" cy="84637"/>
            </a:xfrm>
            <a:prstGeom prst="ellipse">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cxnSp>
          <p:nvCxnSpPr>
            <p:cNvPr id="133" name="淘宝店chenying0907出品 132"/>
            <p:cNvCxnSpPr/>
            <p:nvPr/>
          </p:nvCxnSpPr>
          <p:spPr>
            <a:xfrm>
              <a:off x="3313094" y="1025444"/>
              <a:ext cx="117027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34" name="淘宝店chenying0907出品 133"/>
            <p:cNvCxnSpPr/>
            <p:nvPr/>
          </p:nvCxnSpPr>
          <p:spPr>
            <a:xfrm>
              <a:off x="4675881" y="1025444"/>
              <a:ext cx="1170276" cy="0"/>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200" name="Group 4"/>
            <p:cNvGrpSpPr>
              <a:grpSpLocks noChangeAspect="1"/>
            </p:cNvGrpSpPr>
            <p:nvPr/>
          </p:nvGrpSpPr>
          <p:grpSpPr bwMode="auto">
            <a:xfrm>
              <a:off x="1761059" y="1436516"/>
              <a:ext cx="231383" cy="271190"/>
              <a:chOff x="1776" y="1776"/>
              <a:chExt cx="64" cy="75"/>
            </a:xfrm>
            <a:solidFill>
              <a:schemeClr val="bg1">
                <a:lumMod val="50000"/>
              </a:schemeClr>
            </a:solidFill>
          </p:grpSpPr>
          <p:sp>
            <p:nvSpPr>
              <p:cNvPr id="201" name="淘宝店chenying0907出品 5"/>
              <p:cNvSpPr>
                <a:spLocks/>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2" name="淘宝店chenying0907出品 6"/>
              <p:cNvSpPr>
                <a:spLocks/>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3" name="淘宝店chenying0907出品 7"/>
              <p:cNvSpPr>
                <a:spLocks/>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4" name="淘宝店chenying0907出品 8"/>
              <p:cNvSpPr>
                <a:spLocks/>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5" name="Group 18"/>
            <p:cNvGrpSpPr>
              <a:grpSpLocks noChangeAspect="1"/>
            </p:cNvGrpSpPr>
            <p:nvPr/>
          </p:nvGrpSpPr>
          <p:grpSpPr bwMode="auto">
            <a:xfrm>
              <a:off x="3105690" y="1462612"/>
              <a:ext cx="234990" cy="218996"/>
              <a:chOff x="3802" y="2858"/>
              <a:chExt cx="616" cy="574"/>
            </a:xfrm>
            <a:solidFill>
              <a:schemeClr val="bg1">
                <a:lumMod val="50000"/>
              </a:schemeClr>
            </a:solidFill>
          </p:grpSpPr>
          <p:sp>
            <p:nvSpPr>
              <p:cNvPr id="206" name="淘宝店chenying0907出品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7" name="淘宝店chenying0907出品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8" name="淘宝店chenying0907出品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09" name="淘宝店chenying0907出品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0" name="淘宝店chenying0907出品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1" name="Group 13"/>
            <p:cNvGrpSpPr>
              <a:grpSpLocks noChangeAspect="1"/>
            </p:cNvGrpSpPr>
            <p:nvPr/>
          </p:nvGrpSpPr>
          <p:grpSpPr bwMode="auto">
            <a:xfrm>
              <a:off x="4449972" y="1429344"/>
              <a:ext cx="282164" cy="285534"/>
              <a:chOff x="2426" y="2781"/>
              <a:chExt cx="593" cy="600"/>
            </a:xfrm>
            <a:solidFill>
              <a:schemeClr val="bg1">
                <a:lumMod val="50000"/>
              </a:schemeClr>
            </a:solidFill>
          </p:grpSpPr>
          <p:sp>
            <p:nvSpPr>
              <p:cNvPr id="212" name="淘宝店chenying0907出品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3" name="淘宝店chenying0907出品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14" name="淘宝店chenying0907出品 108"/>
            <p:cNvSpPr>
              <a:spLocks noEditPoints="1"/>
            </p:cNvSpPr>
            <p:nvPr/>
          </p:nvSpPr>
          <p:spPr bwMode="auto">
            <a:xfrm>
              <a:off x="5796437" y="1423363"/>
              <a:ext cx="296391" cy="297495"/>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lumMod val="50000"/>
              </a:schemeClr>
            </a:solidFill>
            <a:ln>
              <a:noFill/>
            </a:ln>
            <a:extLst/>
          </p:spPr>
          <p:txBody>
            <a:bodyPr vert="horz" wrap="square" lIns="68589" tIns="34295" rIns="68589" bIns="34295"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15" name="Group 909"/>
            <p:cNvGrpSpPr>
              <a:grpSpLocks noChangeAspect="1"/>
            </p:cNvGrpSpPr>
            <p:nvPr/>
          </p:nvGrpSpPr>
          <p:grpSpPr bwMode="auto">
            <a:xfrm>
              <a:off x="7186545" y="1464644"/>
              <a:ext cx="252228" cy="215136"/>
              <a:chOff x="6090" y="1175"/>
              <a:chExt cx="265" cy="226"/>
            </a:xfrm>
            <a:solidFill>
              <a:schemeClr val="bg1">
                <a:lumMod val="50000"/>
              </a:schemeClr>
            </a:solidFill>
            <a:effectLst/>
          </p:grpSpPr>
          <p:sp>
            <p:nvSpPr>
              <p:cNvPr id="216" name="淘宝店chenying0907出品 910"/>
              <p:cNvSpPr>
                <a:spLocks/>
              </p:cNvSpPr>
              <p:nvPr/>
            </p:nvSpPr>
            <p:spPr bwMode="auto">
              <a:xfrm>
                <a:off x="6129" y="1269"/>
                <a:ext cx="56" cy="96"/>
              </a:xfrm>
              <a:custGeom>
                <a:avLst/>
                <a:gdLst>
                  <a:gd name="T0" fmla="*/ 2 w 23"/>
                  <a:gd name="T1" fmla="*/ 40 h 40"/>
                  <a:gd name="T2" fmla="*/ 21 w 23"/>
                  <a:gd name="T3" fmla="*/ 40 h 40"/>
                  <a:gd name="T4" fmla="*/ 23 w 23"/>
                  <a:gd name="T5" fmla="*/ 38 h 40"/>
                  <a:gd name="T6" fmla="*/ 23 w 23"/>
                  <a:gd name="T7" fmla="*/ 2 h 40"/>
                  <a:gd name="T8" fmla="*/ 21 w 23"/>
                  <a:gd name="T9" fmla="*/ 0 h 40"/>
                  <a:gd name="T10" fmla="*/ 2 w 23"/>
                  <a:gd name="T11" fmla="*/ 0 h 40"/>
                  <a:gd name="T12" fmla="*/ 0 w 23"/>
                  <a:gd name="T13" fmla="*/ 2 h 40"/>
                  <a:gd name="T14" fmla="*/ 0 w 23"/>
                  <a:gd name="T15" fmla="*/ 38 h 40"/>
                  <a:gd name="T16" fmla="*/ 2 w 23"/>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0">
                    <a:moveTo>
                      <a:pt x="2" y="40"/>
                    </a:moveTo>
                    <a:cubicBezTo>
                      <a:pt x="21" y="40"/>
                      <a:pt x="21" y="40"/>
                      <a:pt x="21" y="40"/>
                    </a:cubicBezTo>
                    <a:cubicBezTo>
                      <a:pt x="22" y="40"/>
                      <a:pt x="23" y="39"/>
                      <a:pt x="23" y="38"/>
                    </a:cubicBezTo>
                    <a:cubicBezTo>
                      <a:pt x="23" y="2"/>
                      <a:pt x="23" y="2"/>
                      <a:pt x="23" y="2"/>
                    </a:cubicBezTo>
                    <a:cubicBezTo>
                      <a:pt x="23" y="1"/>
                      <a:pt x="22" y="0"/>
                      <a:pt x="21" y="0"/>
                    </a:cubicBezTo>
                    <a:cubicBezTo>
                      <a:pt x="2" y="0"/>
                      <a:pt x="2" y="0"/>
                      <a:pt x="2" y="0"/>
                    </a:cubicBezTo>
                    <a:cubicBezTo>
                      <a:pt x="1" y="0"/>
                      <a:pt x="0" y="1"/>
                      <a:pt x="0" y="2"/>
                    </a:cubicBezTo>
                    <a:cubicBezTo>
                      <a:pt x="0" y="38"/>
                      <a:pt x="0" y="38"/>
                      <a:pt x="0" y="38"/>
                    </a:cubicBezTo>
                    <a:cubicBezTo>
                      <a:pt x="0" y="39"/>
                      <a:pt x="1" y="40"/>
                      <a:pt x="2"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7" name="淘宝店chenying0907出品 911"/>
              <p:cNvSpPr>
                <a:spLocks/>
              </p:cNvSpPr>
              <p:nvPr/>
            </p:nvSpPr>
            <p:spPr bwMode="auto">
              <a:xfrm>
                <a:off x="6209" y="1235"/>
                <a:ext cx="54" cy="130"/>
              </a:xfrm>
              <a:custGeom>
                <a:avLst/>
                <a:gdLst>
                  <a:gd name="T0" fmla="*/ 2 w 22"/>
                  <a:gd name="T1" fmla="*/ 54 h 54"/>
                  <a:gd name="T2" fmla="*/ 20 w 22"/>
                  <a:gd name="T3" fmla="*/ 54 h 54"/>
                  <a:gd name="T4" fmla="*/ 22 w 22"/>
                  <a:gd name="T5" fmla="*/ 52 h 54"/>
                  <a:gd name="T6" fmla="*/ 22 w 22"/>
                  <a:gd name="T7" fmla="*/ 2 h 54"/>
                  <a:gd name="T8" fmla="*/ 20 w 22"/>
                  <a:gd name="T9" fmla="*/ 0 h 54"/>
                  <a:gd name="T10" fmla="*/ 2 w 22"/>
                  <a:gd name="T11" fmla="*/ 0 h 54"/>
                  <a:gd name="T12" fmla="*/ 0 w 22"/>
                  <a:gd name="T13" fmla="*/ 2 h 54"/>
                  <a:gd name="T14" fmla="*/ 0 w 22"/>
                  <a:gd name="T15" fmla="*/ 52 h 54"/>
                  <a:gd name="T16" fmla="*/ 2 w 22"/>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4">
                    <a:moveTo>
                      <a:pt x="2" y="54"/>
                    </a:moveTo>
                    <a:cubicBezTo>
                      <a:pt x="20" y="54"/>
                      <a:pt x="20" y="54"/>
                      <a:pt x="20" y="54"/>
                    </a:cubicBezTo>
                    <a:cubicBezTo>
                      <a:pt x="21" y="54"/>
                      <a:pt x="22" y="53"/>
                      <a:pt x="22" y="52"/>
                    </a:cubicBezTo>
                    <a:cubicBezTo>
                      <a:pt x="22" y="2"/>
                      <a:pt x="22" y="2"/>
                      <a:pt x="22" y="2"/>
                    </a:cubicBezTo>
                    <a:cubicBezTo>
                      <a:pt x="22" y="1"/>
                      <a:pt x="21" y="0"/>
                      <a:pt x="20" y="0"/>
                    </a:cubicBezTo>
                    <a:cubicBezTo>
                      <a:pt x="2" y="0"/>
                      <a:pt x="2" y="0"/>
                      <a:pt x="2" y="0"/>
                    </a:cubicBezTo>
                    <a:cubicBezTo>
                      <a:pt x="1" y="0"/>
                      <a:pt x="0" y="1"/>
                      <a:pt x="0" y="2"/>
                    </a:cubicBezTo>
                    <a:cubicBezTo>
                      <a:pt x="0" y="52"/>
                      <a:pt x="0" y="52"/>
                      <a:pt x="0" y="52"/>
                    </a:cubicBezTo>
                    <a:cubicBezTo>
                      <a:pt x="0" y="53"/>
                      <a:pt x="1"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8" name="淘宝店chenying0907出品 912"/>
              <p:cNvSpPr>
                <a:spLocks/>
              </p:cNvSpPr>
              <p:nvPr/>
            </p:nvSpPr>
            <p:spPr bwMode="auto">
              <a:xfrm>
                <a:off x="6287" y="1207"/>
                <a:ext cx="56" cy="158"/>
              </a:xfrm>
              <a:custGeom>
                <a:avLst/>
                <a:gdLst>
                  <a:gd name="T0" fmla="*/ 2 w 23"/>
                  <a:gd name="T1" fmla="*/ 66 h 66"/>
                  <a:gd name="T2" fmla="*/ 21 w 23"/>
                  <a:gd name="T3" fmla="*/ 66 h 66"/>
                  <a:gd name="T4" fmla="*/ 23 w 23"/>
                  <a:gd name="T5" fmla="*/ 64 h 66"/>
                  <a:gd name="T6" fmla="*/ 23 w 23"/>
                  <a:gd name="T7" fmla="*/ 2 h 66"/>
                  <a:gd name="T8" fmla="*/ 21 w 23"/>
                  <a:gd name="T9" fmla="*/ 0 h 66"/>
                  <a:gd name="T10" fmla="*/ 2 w 23"/>
                  <a:gd name="T11" fmla="*/ 0 h 66"/>
                  <a:gd name="T12" fmla="*/ 0 w 23"/>
                  <a:gd name="T13" fmla="*/ 2 h 66"/>
                  <a:gd name="T14" fmla="*/ 0 w 23"/>
                  <a:gd name="T15" fmla="*/ 64 h 66"/>
                  <a:gd name="T16" fmla="*/ 2 w 23"/>
                  <a:gd name="T17"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6">
                    <a:moveTo>
                      <a:pt x="2" y="66"/>
                    </a:moveTo>
                    <a:cubicBezTo>
                      <a:pt x="21" y="66"/>
                      <a:pt x="21" y="66"/>
                      <a:pt x="21" y="66"/>
                    </a:cubicBezTo>
                    <a:cubicBezTo>
                      <a:pt x="22" y="66"/>
                      <a:pt x="23" y="65"/>
                      <a:pt x="23" y="64"/>
                    </a:cubicBezTo>
                    <a:cubicBezTo>
                      <a:pt x="23" y="2"/>
                      <a:pt x="23" y="2"/>
                      <a:pt x="23" y="2"/>
                    </a:cubicBezTo>
                    <a:cubicBezTo>
                      <a:pt x="23" y="1"/>
                      <a:pt x="22" y="0"/>
                      <a:pt x="21" y="0"/>
                    </a:cubicBezTo>
                    <a:cubicBezTo>
                      <a:pt x="2" y="0"/>
                      <a:pt x="2" y="0"/>
                      <a:pt x="2" y="0"/>
                    </a:cubicBezTo>
                    <a:cubicBezTo>
                      <a:pt x="1" y="0"/>
                      <a:pt x="0" y="1"/>
                      <a:pt x="0" y="2"/>
                    </a:cubicBezTo>
                    <a:cubicBezTo>
                      <a:pt x="0" y="64"/>
                      <a:pt x="0" y="64"/>
                      <a:pt x="0" y="64"/>
                    </a:cubicBezTo>
                    <a:cubicBezTo>
                      <a:pt x="0" y="65"/>
                      <a:pt x="1" y="66"/>
                      <a:pt x="2"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9" name="淘宝店chenying0907出品 913"/>
              <p:cNvSpPr>
                <a:spLocks/>
              </p:cNvSpPr>
              <p:nvPr/>
            </p:nvSpPr>
            <p:spPr bwMode="auto">
              <a:xfrm>
                <a:off x="6090" y="1175"/>
                <a:ext cx="265" cy="226"/>
              </a:xfrm>
              <a:custGeom>
                <a:avLst/>
                <a:gdLst>
                  <a:gd name="T0" fmla="*/ 104 w 109"/>
                  <a:gd name="T1" fmla="*/ 85 h 94"/>
                  <a:gd name="T2" fmla="*/ 9 w 109"/>
                  <a:gd name="T3" fmla="*/ 85 h 94"/>
                  <a:gd name="T4" fmla="*/ 9 w 109"/>
                  <a:gd name="T5" fmla="*/ 85 h 94"/>
                  <a:gd name="T6" fmla="*/ 9 w 109"/>
                  <a:gd name="T7" fmla="*/ 4 h 94"/>
                  <a:gd name="T8" fmla="*/ 4 w 109"/>
                  <a:gd name="T9" fmla="*/ 0 h 94"/>
                  <a:gd name="T10" fmla="*/ 0 w 109"/>
                  <a:gd name="T11" fmla="*/ 4 h 94"/>
                  <a:gd name="T12" fmla="*/ 0 w 109"/>
                  <a:gd name="T13" fmla="*/ 85 h 94"/>
                  <a:gd name="T14" fmla="*/ 9 w 109"/>
                  <a:gd name="T15" fmla="*/ 94 h 94"/>
                  <a:gd name="T16" fmla="*/ 104 w 109"/>
                  <a:gd name="T17" fmla="*/ 94 h 94"/>
                  <a:gd name="T18" fmla="*/ 109 w 109"/>
                  <a:gd name="T19" fmla="*/ 90 h 94"/>
                  <a:gd name="T20" fmla="*/ 104 w 109"/>
                  <a:gd name="T21" fmla="*/ 8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9" h="94">
                    <a:moveTo>
                      <a:pt x="104" y="85"/>
                    </a:moveTo>
                    <a:cubicBezTo>
                      <a:pt x="9" y="85"/>
                      <a:pt x="9" y="85"/>
                      <a:pt x="9" y="85"/>
                    </a:cubicBezTo>
                    <a:cubicBezTo>
                      <a:pt x="9" y="85"/>
                      <a:pt x="9" y="85"/>
                      <a:pt x="9" y="85"/>
                    </a:cubicBezTo>
                    <a:cubicBezTo>
                      <a:pt x="9" y="4"/>
                      <a:pt x="9" y="4"/>
                      <a:pt x="9" y="4"/>
                    </a:cubicBezTo>
                    <a:cubicBezTo>
                      <a:pt x="9" y="2"/>
                      <a:pt x="7" y="0"/>
                      <a:pt x="4" y="0"/>
                    </a:cubicBezTo>
                    <a:cubicBezTo>
                      <a:pt x="2" y="0"/>
                      <a:pt x="0" y="2"/>
                      <a:pt x="0" y="4"/>
                    </a:cubicBezTo>
                    <a:cubicBezTo>
                      <a:pt x="0" y="85"/>
                      <a:pt x="0" y="85"/>
                      <a:pt x="0" y="85"/>
                    </a:cubicBezTo>
                    <a:cubicBezTo>
                      <a:pt x="0" y="90"/>
                      <a:pt x="4" y="94"/>
                      <a:pt x="9" y="94"/>
                    </a:cubicBezTo>
                    <a:cubicBezTo>
                      <a:pt x="104" y="94"/>
                      <a:pt x="104" y="94"/>
                      <a:pt x="104" y="94"/>
                    </a:cubicBezTo>
                    <a:cubicBezTo>
                      <a:pt x="107" y="94"/>
                      <a:pt x="109" y="92"/>
                      <a:pt x="109" y="90"/>
                    </a:cubicBezTo>
                    <a:cubicBezTo>
                      <a:pt x="109" y="87"/>
                      <a:pt x="107" y="85"/>
                      <a:pt x="104"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sp>
        <p:nvSpPr>
          <p:cNvPr id="6" name="标题 5"/>
          <p:cNvSpPr>
            <a:spLocks noGrp="1"/>
          </p:cNvSpPr>
          <p:nvPr>
            <p:ph type="title"/>
          </p:nvPr>
        </p:nvSpPr>
        <p:spPr/>
        <p:txBody>
          <a:bodyPr/>
          <a:lstStyle/>
          <a:p>
            <a:r>
              <a:rPr lang="zh-CN" altLang="en-US" dirty="0"/>
              <a:t>单击输入标题内容</a:t>
            </a:r>
          </a:p>
        </p:txBody>
      </p:sp>
    </p:spTree>
    <p:extLst>
      <p:ext uri="{BB962C8B-B14F-4D97-AF65-F5344CB8AC3E}">
        <p14:creationId xmlns:p14="http://schemas.microsoft.com/office/powerpoint/2010/main" val="11403494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p:txBody>
          <a:bodyPr/>
          <a:lstStyle/>
          <a:p>
            <a:r>
              <a:rPr lang="zh-CN" altLang="en-US" dirty="0"/>
              <a:t>单击输入标题内容</a:t>
            </a:r>
          </a:p>
        </p:txBody>
      </p:sp>
      <p:sp>
        <p:nvSpPr>
          <p:cNvPr id="3" name="淘宝店chenying0907出品 2"/>
          <p:cNvSpPr/>
          <p:nvPr/>
        </p:nvSpPr>
        <p:spPr>
          <a:xfrm>
            <a:off x="3505548" y="1508787"/>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4" name="淘宝店chenying0907出品 14"/>
          <p:cNvSpPr txBox="1"/>
          <p:nvPr/>
        </p:nvSpPr>
        <p:spPr>
          <a:xfrm>
            <a:off x="3627770" y="2216128"/>
            <a:ext cx="2045231" cy="800207"/>
          </a:xfrm>
          <a:prstGeom prst="rect">
            <a:avLst/>
          </a:prstGeom>
          <a:noFill/>
        </p:spPr>
        <p:txBody>
          <a:bodyPr wrap="square" lIns="121908" tIns="60954" rIns="121908" bIns="60954" rtlCol="0">
            <a:spAutoFit/>
          </a:bodyPr>
          <a:lstStyle/>
          <a:p>
            <a:r>
              <a:rPr lang="zh-CN" altLang="en-US" sz="11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5" name="淘宝店chenying0907出品 4"/>
          <p:cNvSpPr/>
          <p:nvPr/>
        </p:nvSpPr>
        <p:spPr>
          <a:xfrm>
            <a:off x="5256749" y="2563513"/>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6" name="淘宝店chenying0907出品 46"/>
          <p:cNvSpPr txBox="1"/>
          <p:nvPr/>
        </p:nvSpPr>
        <p:spPr>
          <a:xfrm>
            <a:off x="5336094" y="3322151"/>
            <a:ext cx="2253563" cy="677108"/>
          </a:xfrm>
          <a:prstGeom prst="rect">
            <a:avLst/>
          </a:prstGeom>
          <a:noFill/>
        </p:spPr>
        <p:txBody>
          <a:bodyPr wrap="square" lIns="121908" tIns="60954" rIns="121908" bIns="60954" rtlCol="0">
            <a:spAutoFit/>
          </a:bodyPr>
          <a:lstStyle/>
          <a:p>
            <a:r>
              <a:rPr lang="zh-CN" altLang="en-US" sz="12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sp>
        <p:nvSpPr>
          <p:cNvPr id="7" name="淘宝店chenying0907出品 6"/>
          <p:cNvSpPr/>
          <p:nvPr/>
        </p:nvSpPr>
        <p:spPr>
          <a:xfrm>
            <a:off x="6840661" y="3753491"/>
            <a:ext cx="2252467" cy="2252760"/>
          </a:xfrm>
          <a:prstGeom prst="ellipse">
            <a:avLst/>
          </a:prstGeom>
          <a:gradFill>
            <a:gsLst>
              <a:gs pos="0">
                <a:schemeClr val="bg1">
                  <a:lumMod val="85000"/>
                </a:schemeClr>
              </a:gs>
              <a:gs pos="1000">
                <a:schemeClr val="bg1"/>
              </a:gs>
              <a:gs pos="92000">
                <a:schemeClr val="bg1">
                  <a:lumMod val="85000"/>
                </a:schemeClr>
              </a:gs>
            </a:gsLst>
            <a:lin ang="16200000" scaled="0"/>
          </a:gradFill>
          <a:ln>
            <a:solidFill>
              <a:schemeClr val="bg1"/>
            </a:solidFill>
          </a:ln>
          <a:effectLst>
            <a:outerShdw blurRad="419100" dist="203200" dir="2700000" algn="tl"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sz="1900">
              <a:solidFill>
                <a:schemeClr val="bg1"/>
              </a:solidFill>
            </a:endParaRPr>
          </a:p>
        </p:txBody>
      </p:sp>
      <p:sp>
        <p:nvSpPr>
          <p:cNvPr id="8" name="淘宝店chenying0907出品 60"/>
          <p:cNvSpPr txBox="1"/>
          <p:nvPr/>
        </p:nvSpPr>
        <p:spPr>
          <a:xfrm>
            <a:off x="7055189" y="4590806"/>
            <a:ext cx="1919962" cy="861775"/>
          </a:xfrm>
          <a:prstGeom prst="rect">
            <a:avLst/>
          </a:prstGeom>
          <a:noFill/>
        </p:spPr>
        <p:txBody>
          <a:bodyPr wrap="square" lIns="121908" tIns="60954" rIns="121908" bIns="60954" rtlCol="0">
            <a:spAutoFit/>
          </a:bodyPr>
          <a:lstStyle/>
          <a:p>
            <a:r>
              <a:rPr lang="zh-CN" altLang="en-US" sz="1200" dirty="0">
                <a:solidFill>
                  <a:schemeClr val="tx1">
                    <a:lumMod val="65000"/>
                    <a:lumOff val="35000"/>
                  </a:schemeClr>
                </a:solidFill>
                <a:latin typeface="微软雅黑" pitchFamily="34" charset="-122"/>
                <a:ea typeface="微软雅黑" pitchFamily="34" charset="-122"/>
              </a:rPr>
              <a:t>请在此处输入您的文本，或者复制您的文本粘贴到此处请在此处请在此处输入您的文本。</a:t>
            </a:r>
          </a:p>
        </p:txBody>
      </p:sp>
      <p:grpSp>
        <p:nvGrpSpPr>
          <p:cNvPr id="9" name="淘宝店chenying0907出品 8"/>
          <p:cNvGrpSpPr/>
          <p:nvPr/>
        </p:nvGrpSpPr>
        <p:grpSpPr>
          <a:xfrm>
            <a:off x="5172358" y="4715885"/>
            <a:ext cx="1950249" cy="1210403"/>
            <a:chOff x="3879773" y="3536914"/>
            <a:chExt cx="1462877" cy="907802"/>
          </a:xfrm>
        </p:grpSpPr>
        <p:grpSp>
          <p:nvGrpSpPr>
            <p:cNvPr id="10" name="淘宝店chenying0907出品 9"/>
            <p:cNvGrpSpPr/>
            <p:nvPr/>
          </p:nvGrpSpPr>
          <p:grpSpPr>
            <a:xfrm>
              <a:off x="3879773" y="3679683"/>
              <a:ext cx="533398" cy="533398"/>
              <a:chOff x="5333290" y="4577179"/>
              <a:chExt cx="849086" cy="849086"/>
            </a:xfrm>
            <a:effectLst>
              <a:outerShdw blurRad="215900" dist="152400" dir="2400000" algn="tl" rotWithShape="0">
                <a:prstClr val="black">
                  <a:alpha val="13000"/>
                </a:prstClr>
              </a:outerShdw>
            </a:effectLst>
          </p:grpSpPr>
          <p:sp>
            <p:nvSpPr>
              <p:cNvPr id="18" name="淘宝店chenying0907出品 17"/>
              <p:cNvSpPr/>
              <p:nvPr/>
            </p:nvSpPr>
            <p:spPr>
              <a:xfrm>
                <a:off x="5333290" y="4577179"/>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sp>
            <p:nvSpPr>
              <p:cNvPr id="19" name="淘宝店chenying0907出品 58"/>
              <p:cNvSpPr txBox="1"/>
              <p:nvPr/>
            </p:nvSpPr>
            <p:spPr>
              <a:xfrm>
                <a:off x="5480835" y="4593382"/>
                <a:ext cx="521004" cy="790015"/>
              </a:xfrm>
              <a:prstGeom prst="rect">
                <a:avLst/>
              </a:prstGeom>
              <a:noFill/>
            </p:spPr>
            <p:txBody>
              <a:bodyPr wrap="none" rtlCol="0">
                <a:spAutoFit/>
              </a:bodyPr>
              <a:lstStyle/>
              <a:p>
                <a:r>
                  <a:rPr lang="en-US" altLang="zh-CN" sz="3700" dirty="0">
                    <a:solidFill>
                      <a:schemeClr val="bg1"/>
                    </a:solidFill>
                    <a:latin typeface="Impact" pitchFamily="34" charset="0"/>
                    <a:ea typeface="+mj-ea"/>
                  </a:rPr>
                  <a:t>3</a:t>
                </a:r>
                <a:endParaRPr lang="zh-CN" altLang="en-US" sz="3700" dirty="0">
                  <a:solidFill>
                    <a:schemeClr val="bg1"/>
                  </a:solidFill>
                  <a:latin typeface="Impact" pitchFamily="34" charset="0"/>
                  <a:ea typeface="+mj-ea"/>
                </a:endParaRPr>
              </a:p>
            </p:txBody>
          </p:sp>
        </p:grpSp>
        <p:sp>
          <p:nvSpPr>
            <p:cNvPr id="12" name="淘宝店chenying0907出品 11"/>
            <p:cNvSpPr/>
            <p:nvPr/>
          </p:nvSpPr>
          <p:spPr>
            <a:xfrm>
              <a:off x="4434848" y="3536914"/>
              <a:ext cx="907802" cy="907802"/>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sp>
          <p:nvSpPr>
            <p:cNvPr id="13" name="淘宝店chenying0907出品 12"/>
            <p:cNvSpPr/>
            <p:nvPr/>
          </p:nvSpPr>
          <p:spPr>
            <a:xfrm>
              <a:off x="4539988" y="3642054"/>
              <a:ext cx="697521" cy="697521"/>
            </a:xfrm>
            <a:prstGeom prst="ellipse">
              <a:avLst/>
            </a:prstGeom>
            <a:solidFill>
              <a:schemeClr val="accent2"/>
            </a:solid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sp>
          <p:nvSpPr>
            <p:cNvPr id="14" name="淘宝店chenying0907出品 13"/>
            <p:cNvSpPr/>
            <p:nvPr/>
          </p:nvSpPr>
          <p:spPr>
            <a:xfrm>
              <a:off x="4566987" y="3656051"/>
              <a:ext cx="650471" cy="650471"/>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grpSp>
      <p:grpSp>
        <p:nvGrpSpPr>
          <p:cNvPr id="21" name="淘宝店chenying0907出品 20"/>
          <p:cNvGrpSpPr/>
          <p:nvPr/>
        </p:nvGrpSpPr>
        <p:grpSpPr>
          <a:xfrm>
            <a:off x="1668769" y="1958141"/>
            <a:ext cx="1972062" cy="1210403"/>
            <a:chOff x="1375292" y="1014028"/>
            <a:chExt cx="1766038" cy="1083809"/>
          </a:xfrm>
        </p:grpSpPr>
        <p:grpSp>
          <p:nvGrpSpPr>
            <p:cNvPr id="23" name="淘宝店chenying0907出品 22"/>
            <p:cNvGrpSpPr/>
            <p:nvPr/>
          </p:nvGrpSpPr>
          <p:grpSpPr>
            <a:xfrm>
              <a:off x="1375292" y="1201709"/>
              <a:ext cx="636815" cy="672631"/>
              <a:chOff x="1833725" y="1586404"/>
              <a:chExt cx="849086" cy="896841"/>
            </a:xfrm>
            <a:effectLst>
              <a:outerShdw blurRad="215900" dist="152400" dir="2400000" algn="tl" rotWithShape="0">
                <a:prstClr val="black">
                  <a:alpha val="13000"/>
                </a:prstClr>
              </a:outerShdw>
            </a:effectLst>
          </p:grpSpPr>
          <p:sp>
            <p:nvSpPr>
              <p:cNvPr id="28" name="淘宝店chenying0907出品 27"/>
              <p:cNvSpPr/>
              <p:nvPr/>
            </p:nvSpPr>
            <p:spPr>
              <a:xfrm>
                <a:off x="1833725" y="1634159"/>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sp>
            <p:nvSpPr>
              <p:cNvPr id="29" name="淘宝店chenying0907出品 12"/>
              <p:cNvSpPr txBox="1"/>
              <p:nvPr/>
            </p:nvSpPr>
            <p:spPr>
              <a:xfrm>
                <a:off x="1992983" y="1586404"/>
                <a:ext cx="436786" cy="790016"/>
              </a:xfrm>
              <a:prstGeom prst="rect">
                <a:avLst/>
              </a:prstGeom>
              <a:noFill/>
            </p:spPr>
            <p:txBody>
              <a:bodyPr wrap="none" rtlCol="0">
                <a:spAutoFit/>
              </a:bodyPr>
              <a:lstStyle/>
              <a:p>
                <a:r>
                  <a:rPr lang="en-US" altLang="zh-CN" sz="3700" dirty="0">
                    <a:solidFill>
                      <a:schemeClr val="bg1"/>
                    </a:solidFill>
                    <a:latin typeface="Impact" pitchFamily="34" charset="0"/>
                    <a:ea typeface="+mj-ea"/>
                  </a:rPr>
                  <a:t>1</a:t>
                </a:r>
                <a:endParaRPr lang="zh-CN" altLang="en-US" sz="3700" dirty="0">
                  <a:solidFill>
                    <a:schemeClr val="bg1"/>
                  </a:solidFill>
                  <a:latin typeface="Impact" pitchFamily="34" charset="0"/>
                  <a:ea typeface="+mj-ea"/>
                </a:endParaRPr>
              </a:p>
            </p:txBody>
          </p:sp>
        </p:grpSp>
        <p:grpSp>
          <p:nvGrpSpPr>
            <p:cNvPr id="24" name="淘宝店chenying0907出品 23"/>
            <p:cNvGrpSpPr/>
            <p:nvPr/>
          </p:nvGrpSpPr>
          <p:grpSpPr>
            <a:xfrm>
              <a:off x="2057521" y="1014028"/>
              <a:ext cx="1083809" cy="1083809"/>
              <a:chOff x="2743364" y="1336163"/>
              <a:chExt cx="1445078" cy="1445078"/>
            </a:xfrm>
            <a:effectLst>
              <a:outerShdw blurRad="215900" dist="152400" dir="2400000" algn="tl" rotWithShape="0">
                <a:prstClr val="black">
                  <a:alpha val="13000"/>
                </a:prstClr>
              </a:outerShdw>
            </a:effectLst>
          </p:grpSpPr>
          <p:sp>
            <p:nvSpPr>
              <p:cNvPr id="25" name="淘宝店chenying0907出品 24"/>
              <p:cNvSpPr/>
              <p:nvPr/>
            </p:nvSpPr>
            <p:spPr>
              <a:xfrm>
                <a:off x="2743364" y="1336163"/>
                <a:ext cx="1445078" cy="1445078"/>
              </a:xfrm>
              <a:prstGeom prst="ellipse">
                <a:avLst/>
              </a:prstGeom>
              <a:gradFill>
                <a:gsLst>
                  <a:gs pos="10000">
                    <a:srgbClr val="D0D0CD"/>
                  </a:gs>
                  <a:gs pos="86000">
                    <a:srgbClr val="FCFCFC"/>
                  </a:gs>
                </a:gsLst>
                <a:lin ang="13500000" scaled="1"/>
              </a:grad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sp>
            <p:nvSpPr>
              <p:cNvPr id="26" name="淘宝店chenying0907出品 25"/>
              <p:cNvSpPr/>
              <p:nvPr/>
            </p:nvSpPr>
            <p:spPr>
              <a:xfrm>
                <a:off x="2910731" y="1503530"/>
                <a:ext cx="1110344" cy="1110344"/>
              </a:xfrm>
              <a:prstGeom prst="ellipse">
                <a:avLst/>
              </a:prstGeom>
              <a:no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sp>
            <p:nvSpPr>
              <p:cNvPr id="27" name="淘宝店chenying0907出品 26"/>
              <p:cNvSpPr/>
              <p:nvPr/>
            </p:nvSpPr>
            <p:spPr>
              <a:xfrm>
                <a:off x="2948383" y="1541182"/>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grpSp>
      </p:grpSp>
      <p:grpSp>
        <p:nvGrpSpPr>
          <p:cNvPr id="31" name="淘宝店chenying0907出品 30"/>
          <p:cNvGrpSpPr/>
          <p:nvPr/>
        </p:nvGrpSpPr>
        <p:grpSpPr>
          <a:xfrm>
            <a:off x="3504201" y="3557024"/>
            <a:ext cx="1972063" cy="1210403"/>
            <a:chOff x="2677861" y="2144185"/>
            <a:chExt cx="1766039" cy="1083809"/>
          </a:xfrm>
        </p:grpSpPr>
        <p:grpSp>
          <p:nvGrpSpPr>
            <p:cNvPr id="33" name="淘宝店chenying0907出品 32"/>
            <p:cNvGrpSpPr/>
            <p:nvPr/>
          </p:nvGrpSpPr>
          <p:grpSpPr>
            <a:xfrm>
              <a:off x="2677861" y="2362926"/>
              <a:ext cx="636815" cy="641574"/>
              <a:chOff x="3570484" y="3134690"/>
              <a:chExt cx="849086" cy="855431"/>
            </a:xfrm>
            <a:effectLst>
              <a:outerShdw blurRad="215900" dist="152400" dir="2400000" algn="tl" rotWithShape="0">
                <a:prstClr val="black">
                  <a:alpha val="13000"/>
                </a:prstClr>
              </a:outerShdw>
            </a:effectLst>
          </p:grpSpPr>
          <p:sp>
            <p:nvSpPr>
              <p:cNvPr id="38" name="淘宝店chenying0907出品 37"/>
              <p:cNvSpPr/>
              <p:nvPr/>
            </p:nvSpPr>
            <p:spPr>
              <a:xfrm>
                <a:off x="3570484" y="3141035"/>
                <a:ext cx="849086" cy="849086"/>
              </a:xfrm>
              <a:prstGeom prst="ellipse">
                <a:avLst/>
              </a:prstGeom>
              <a:solidFill>
                <a:schemeClr val="accent2"/>
              </a:solidFill>
              <a:ln w="101600">
                <a:gradFill>
                  <a:gsLst>
                    <a:gs pos="9000">
                      <a:srgbClr val="FCFCFC"/>
                    </a:gs>
                    <a:gs pos="85000">
                      <a:srgbClr val="C8C8C8"/>
                    </a:gs>
                  </a:gsLst>
                  <a:lin ang="3600000" scaled="0"/>
                </a:gradFill>
              </a:ln>
              <a:effectLst>
                <a:innerShdw blurRad="63500" dist="50800" dir="13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sp>
            <p:nvSpPr>
              <p:cNvPr id="39" name="淘宝店chenying0907出品 44"/>
              <p:cNvSpPr txBox="1"/>
              <p:nvPr/>
            </p:nvSpPr>
            <p:spPr>
              <a:xfrm>
                <a:off x="3718029" y="3134690"/>
                <a:ext cx="505692" cy="790015"/>
              </a:xfrm>
              <a:prstGeom prst="rect">
                <a:avLst/>
              </a:prstGeom>
              <a:noFill/>
            </p:spPr>
            <p:txBody>
              <a:bodyPr wrap="none" rtlCol="0">
                <a:spAutoFit/>
              </a:bodyPr>
              <a:lstStyle/>
              <a:p>
                <a:r>
                  <a:rPr lang="en-US" altLang="zh-CN" sz="3700" dirty="0">
                    <a:solidFill>
                      <a:schemeClr val="bg1"/>
                    </a:solidFill>
                    <a:latin typeface="Impact" pitchFamily="34" charset="0"/>
                    <a:ea typeface="+mj-ea"/>
                  </a:rPr>
                  <a:t>2</a:t>
                </a:r>
                <a:endParaRPr lang="zh-CN" altLang="en-US" sz="3700" dirty="0">
                  <a:solidFill>
                    <a:schemeClr val="bg1"/>
                  </a:solidFill>
                  <a:latin typeface="Impact" pitchFamily="34" charset="0"/>
                  <a:ea typeface="+mj-ea"/>
                </a:endParaRPr>
              </a:p>
            </p:txBody>
          </p:sp>
        </p:grpSp>
        <p:grpSp>
          <p:nvGrpSpPr>
            <p:cNvPr id="34" name="淘宝店chenying0907出品 33"/>
            <p:cNvGrpSpPr/>
            <p:nvPr/>
          </p:nvGrpSpPr>
          <p:grpSpPr>
            <a:xfrm>
              <a:off x="3360091" y="2144185"/>
              <a:ext cx="1083809" cy="1083809"/>
              <a:chOff x="4480123" y="2843039"/>
              <a:chExt cx="1445078" cy="1445078"/>
            </a:xfrm>
            <a:effectLst>
              <a:outerShdw blurRad="215900" dist="152400" dir="2400000" algn="tl" rotWithShape="0">
                <a:prstClr val="black">
                  <a:alpha val="13000"/>
                </a:prstClr>
              </a:outerShdw>
            </a:effectLst>
          </p:grpSpPr>
          <p:sp>
            <p:nvSpPr>
              <p:cNvPr id="35" name="淘宝店chenying0907出品 34"/>
              <p:cNvSpPr/>
              <p:nvPr/>
            </p:nvSpPr>
            <p:spPr>
              <a:xfrm>
                <a:off x="4480123" y="2843039"/>
                <a:ext cx="1445078" cy="1445078"/>
              </a:xfrm>
              <a:prstGeom prst="ellipse">
                <a:avLst/>
              </a:prstGeom>
              <a:gradFill>
                <a:gsLst>
                  <a:gs pos="10000">
                    <a:srgbClr val="D0D0CD"/>
                  </a:gs>
                  <a:gs pos="86000">
                    <a:srgbClr val="FCFCFC"/>
                  </a:gs>
                </a:gsLst>
                <a:lin ang="135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sp>
            <p:nvSpPr>
              <p:cNvPr id="36" name="淘宝店chenying0907出品 35"/>
              <p:cNvSpPr/>
              <p:nvPr/>
            </p:nvSpPr>
            <p:spPr>
              <a:xfrm>
                <a:off x="4647490" y="3010406"/>
                <a:ext cx="1110344" cy="1110344"/>
              </a:xfrm>
              <a:prstGeom prst="ellipse">
                <a:avLst/>
              </a:prstGeom>
              <a:noFill/>
              <a:ln w="101600">
                <a:solidFill>
                  <a:schemeClr val="accent1"/>
                </a:solidFill>
              </a:ln>
              <a:effectLst>
                <a:innerShdw blurRad="88900" dist="50800" dir="14400000">
                  <a:prstClr val="black">
                    <a:alpha val="3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sp>
            <p:nvSpPr>
              <p:cNvPr id="37" name="淘宝店chenying0907出品 36"/>
              <p:cNvSpPr/>
              <p:nvPr/>
            </p:nvSpPr>
            <p:spPr>
              <a:xfrm>
                <a:off x="4684938" y="3047854"/>
                <a:ext cx="1035448" cy="1035448"/>
              </a:xfrm>
              <a:prstGeom prst="ellipse">
                <a:avLst/>
              </a:prstGeom>
              <a:gradFill>
                <a:gsLst>
                  <a:gs pos="0">
                    <a:srgbClr val="C1CACF"/>
                  </a:gs>
                  <a:gs pos="76000">
                    <a:srgbClr val="FCFCFC"/>
                  </a:gs>
                </a:gsLst>
                <a:lin ang="13500000" scaled="1"/>
              </a:gradFill>
              <a:ln>
                <a:noFill/>
              </a:ln>
              <a:effectLst>
                <a:outerShdw blurRad="76200" dist="38100" dir="2700000" algn="t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bg1"/>
                  </a:solidFill>
                  <a:latin typeface="Impact" pitchFamily="34" charset="0"/>
                </a:endParaRPr>
              </a:p>
            </p:txBody>
          </p:sp>
        </p:grpSp>
      </p:grpSp>
      <p:sp>
        <p:nvSpPr>
          <p:cNvPr id="32" name="KSO_Shape"/>
          <p:cNvSpPr>
            <a:spLocks/>
          </p:cNvSpPr>
          <p:nvPr/>
        </p:nvSpPr>
        <p:spPr bwMode="auto">
          <a:xfrm>
            <a:off x="2779894" y="2357558"/>
            <a:ext cx="511624" cy="41191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accent1"/>
          </a:solidFill>
          <a:ln>
            <a:noFill/>
          </a:ln>
          <a:extLst/>
        </p:spPr>
        <p:txBody>
          <a:bodyPr lIns="121908" tIns="60954" rIns="121908" bIns="60954" anchor="ctr">
            <a:scene3d>
              <a:camera prst="orthographicFront"/>
              <a:lightRig rig="threePt" dir="t"/>
            </a:scene3d>
            <a:sp3d contourW="12700">
              <a:contourClr>
                <a:srgbClr val="FFFFFF"/>
              </a:contourClr>
            </a:sp3d>
          </a:bodyPr>
          <a:lstStyle/>
          <a:p>
            <a:pPr algn="ctr">
              <a:defRPr/>
            </a:pPr>
            <a:endParaRPr lang="zh-CN" altLang="en-US" sz="1900">
              <a:solidFill>
                <a:srgbClr val="FFFFFF"/>
              </a:solidFill>
              <a:ea typeface="宋体" panose="02010600030101010101" pitchFamily="2" charset="-122"/>
            </a:endParaRPr>
          </a:p>
        </p:txBody>
      </p:sp>
      <p:sp>
        <p:nvSpPr>
          <p:cNvPr id="47" name="KSO_Shape"/>
          <p:cNvSpPr>
            <a:spLocks noChangeArrowheads="1"/>
          </p:cNvSpPr>
          <p:nvPr/>
        </p:nvSpPr>
        <p:spPr bwMode="auto">
          <a:xfrm>
            <a:off x="6256160" y="5083178"/>
            <a:ext cx="531907" cy="450407"/>
          </a:xfrm>
          <a:custGeom>
            <a:avLst/>
            <a:gdLst>
              <a:gd name="T0" fmla="*/ 294416 w 1263650"/>
              <a:gd name="T1" fmla="*/ 1098599 h 1069975"/>
              <a:gd name="T2" fmla="*/ 1320142 w 1263650"/>
              <a:gd name="T3" fmla="*/ 878240 h 1069975"/>
              <a:gd name="T4" fmla="*/ 1613379 w 1263650"/>
              <a:gd name="T5" fmla="*/ 878240 h 1069975"/>
              <a:gd name="T6" fmla="*/ 74190 w 1263650"/>
              <a:gd name="T7" fmla="*/ 1612900 h 1069975"/>
              <a:gd name="T8" fmla="*/ 1538839 w 1263650"/>
              <a:gd name="T9" fmla="*/ 732266 h 1069975"/>
              <a:gd name="T10" fmla="*/ 1392852 w 1263650"/>
              <a:gd name="T11" fmla="*/ 732266 h 1069975"/>
              <a:gd name="T12" fmla="*/ 514542 w 1263650"/>
              <a:gd name="T13" fmla="*/ 1026609 h 1069975"/>
              <a:gd name="T14" fmla="*/ 725543 w 1263650"/>
              <a:gd name="T15" fmla="*/ 146518 h 1069975"/>
              <a:gd name="T16" fmla="*/ 708392 w 1263650"/>
              <a:gd name="T17" fmla="*/ 149712 h 1069975"/>
              <a:gd name="T18" fmla="*/ 694033 w 1263650"/>
              <a:gd name="T19" fmla="*/ 155302 h 1069975"/>
              <a:gd name="T20" fmla="*/ 683263 w 1263650"/>
              <a:gd name="T21" fmla="*/ 163287 h 1069975"/>
              <a:gd name="T22" fmla="*/ 674487 w 1263650"/>
              <a:gd name="T23" fmla="*/ 172868 h 1069975"/>
              <a:gd name="T24" fmla="*/ 665314 w 1263650"/>
              <a:gd name="T25" fmla="*/ 189636 h 1069975"/>
              <a:gd name="T26" fmla="*/ 660528 w 1263650"/>
              <a:gd name="T27" fmla="*/ 208399 h 1069975"/>
              <a:gd name="T28" fmla="*/ 659331 w 1263650"/>
              <a:gd name="T29" fmla="*/ 293036 h 1069975"/>
              <a:gd name="T30" fmla="*/ 1245270 w 1263650"/>
              <a:gd name="T31" fmla="*/ 213190 h 1069975"/>
              <a:gd name="T32" fmla="*/ 1242078 w 1263650"/>
              <a:gd name="T33" fmla="*/ 195624 h 1069975"/>
              <a:gd name="T34" fmla="*/ 1236494 w 1263650"/>
              <a:gd name="T35" fmla="*/ 181252 h 1069975"/>
              <a:gd name="T36" fmla="*/ 1228517 w 1263650"/>
              <a:gd name="T37" fmla="*/ 170472 h 1069975"/>
              <a:gd name="T38" fmla="*/ 1219343 w 1263650"/>
              <a:gd name="T39" fmla="*/ 161689 h 1069975"/>
              <a:gd name="T40" fmla="*/ 1201792 w 1263650"/>
              <a:gd name="T41" fmla="*/ 152507 h 1069975"/>
              <a:gd name="T42" fmla="*/ 1183446 w 1263650"/>
              <a:gd name="T43" fmla="*/ 147716 h 1069975"/>
              <a:gd name="T44" fmla="*/ 732324 w 1263650"/>
              <a:gd name="T45" fmla="*/ 146518 h 1069975"/>
              <a:gd name="T46" fmla="*/ 1172276 w 1263650"/>
              <a:gd name="T47" fmla="*/ 0 h 1069975"/>
              <a:gd name="T48" fmla="*/ 1202192 w 1263650"/>
              <a:gd name="T49" fmla="*/ 1996 h 1069975"/>
              <a:gd name="T50" fmla="*/ 1232108 w 1263650"/>
              <a:gd name="T51" fmla="*/ 7985 h 1069975"/>
              <a:gd name="T52" fmla="*/ 1260826 w 1263650"/>
              <a:gd name="T53" fmla="*/ 17566 h 1069975"/>
              <a:gd name="T54" fmla="*/ 1288348 w 1263650"/>
              <a:gd name="T55" fmla="*/ 31939 h 1069975"/>
              <a:gd name="T56" fmla="*/ 1313875 w 1263650"/>
              <a:gd name="T57" fmla="*/ 49106 h 1069975"/>
              <a:gd name="T58" fmla="*/ 1337010 w 1263650"/>
              <a:gd name="T59" fmla="*/ 70665 h 1069975"/>
              <a:gd name="T60" fmla="*/ 1356953 w 1263650"/>
              <a:gd name="T61" fmla="*/ 96216 h 1069975"/>
              <a:gd name="T62" fmla="*/ 1372509 w 1263650"/>
              <a:gd name="T63" fmla="*/ 124960 h 1069975"/>
              <a:gd name="T64" fmla="*/ 1384076 w 1263650"/>
              <a:gd name="T65" fmla="*/ 157697 h 1069975"/>
              <a:gd name="T66" fmla="*/ 1390857 w 1263650"/>
              <a:gd name="T67" fmla="*/ 194027 h 1069975"/>
              <a:gd name="T68" fmla="*/ 1392054 w 1263650"/>
              <a:gd name="T69" fmla="*/ 283854 h 1069975"/>
              <a:gd name="T70" fmla="*/ 1905000 w 1263650"/>
              <a:gd name="T71" fmla="*/ 806451 h 1069975"/>
              <a:gd name="T72" fmla="*/ 1318661 w 1263650"/>
              <a:gd name="T73" fmla="*/ 659931 h 1069975"/>
              <a:gd name="T74" fmla="*/ 585939 w 1263650"/>
              <a:gd name="T75" fmla="*/ 659931 h 1069975"/>
              <a:gd name="T76" fmla="*/ 0 w 1263650"/>
              <a:gd name="T77" fmla="*/ 806451 h 1069975"/>
              <a:gd name="T78" fmla="*/ 512946 w 1263650"/>
              <a:gd name="T79" fmla="*/ 219578 h 1069975"/>
              <a:gd name="T80" fmla="*/ 514940 w 1263650"/>
              <a:gd name="T81" fmla="*/ 189636 h 1069975"/>
              <a:gd name="T82" fmla="*/ 520924 w 1263650"/>
              <a:gd name="T83" fmla="*/ 159693 h 1069975"/>
              <a:gd name="T84" fmla="*/ 530496 w 1263650"/>
              <a:gd name="T85" fmla="*/ 130548 h 1069975"/>
              <a:gd name="T86" fmla="*/ 544856 w 1263650"/>
              <a:gd name="T87" fmla="*/ 103002 h 1069975"/>
              <a:gd name="T88" fmla="*/ 562007 w 1263650"/>
              <a:gd name="T89" fmla="*/ 77451 h 1069975"/>
              <a:gd name="T90" fmla="*/ 583545 w 1263650"/>
              <a:gd name="T91" fmla="*/ 55095 h 1069975"/>
              <a:gd name="T92" fmla="*/ 609074 w 1263650"/>
              <a:gd name="T93" fmla="*/ 35132 h 1069975"/>
              <a:gd name="T94" fmla="*/ 637792 w 1263650"/>
              <a:gd name="T95" fmla="*/ 19162 h 1069975"/>
              <a:gd name="T96" fmla="*/ 670498 w 1263650"/>
              <a:gd name="T97" fmla="*/ 7585 h 1069975"/>
              <a:gd name="T98" fmla="*/ 706795 w 1263650"/>
              <a:gd name="T99" fmla="*/ 1197 h 10699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263650" h="1069975">
                <a:moveTo>
                  <a:pt x="49213" y="582612"/>
                </a:moveTo>
                <a:lnTo>
                  <a:pt x="195296" y="582612"/>
                </a:lnTo>
                <a:lnTo>
                  <a:pt x="195296" y="728795"/>
                </a:lnTo>
                <a:lnTo>
                  <a:pt x="389544" y="728795"/>
                </a:lnTo>
                <a:lnTo>
                  <a:pt x="389544" y="582612"/>
                </a:lnTo>
                <a:lnTo>
                  <a:pt x="875694" y="582612"/>
                </a:lnTo>
                <a:lnTo>
                  <a:pt x="875694" y="728795"/>
                </a:lnTo>
                <a:lnTo>
                  <a:pt x="1070208" y="728795"/>
                </a:lnTo>
                <a:lnTo>
                  <a:pt x="1070208" y="582612"/>
                </a:lnTo>
                <a:lnTo>
                  <a:pt x="1216026" y="582612"/>
                </a:lnTo>
                <a:lnTo>
                  <a:pt x="1216026" y="1069975"/>
                </a:lnTo>
                <a:lnTo>
                  <a:pt x="49213" y="1069975"/>
                </a:lnTo>
                <a:lnTo>
                  <a:pt x="49213" y="582612"/>
                </a:lnTo>
                <a:close/>
                <a:moveTo>
                  <a:pt x="923925" y="485775"/>
                </a:moveTo>
                <a:lnTo>
                  <a:pt x="1020763" y="485775"/>
                </a:lnTo>
                <a:lnTo>
                  <a:pt x="1020763" y="681038"/>
                </a:lnTo>
                <a:lnTo>
                  <a:pt x="923925" y="681038"/>
                </a:lnTo>
                <a:lnTo>
                  <a:pt x="923925" y="485775"/>
                </a:lnTo>
                <a:close/>
                <a:moveTo>
                  <a:pt x="244475" y="485775"/>
                </a:moveTo>
                <a:lnTo>
                  <a:pt x="341313" y="485775"/>
                </a:lnTo>
                <a:lnTo>
                  <a:pt x="341313" y="681038"/>
                </a:lnTo>
                <a:lnTo>
                  <a:pt x="244475" y="681038"/>
                </a:lnTo>
                <a:lnTo>
                  <a:pt x="244475" y="485775"/>
                </a:lnTo>
                <a:close/>
                <a:moveTo>
                  <a:pt x="481277" y="97198"/>
                </a:moveTo>
                <a:lnTo>
                  <a:pt x="477308" y="97728"/>
                </a:lnTo>
                <a:lnTo>
                  <a:pt x="473604" y="98258"/>
                </a:lnTo>
                <a:lnTo>
                  <a:pt x="469900" y="99317"/>
                </a:lnTo>
                <a:lnTo>
                  <a:pt x="466460" y="100376"/>
                </a:lnTo>
                <a:lnTo>
                  <a:pt x="463285" y="101701"/>
                </a:lnTo>
                <a:lnTo>
                  <a:pt x="460375" y="103025"/>
                </a:lnTo>
                <a:lnTo>
                  <a:pt x="457729" y="104614"/>
                </a:lnTo>
                <a:lnTo>
                  <a:pt x="455348" y="106468"/>
                </a:lnTo>
                <a:lnTo>
                  <a:pt x="453231" y="108322"/>
                </a:lnTo>
                <a:lnTo>
                  <a:pt x="451114" y="110440"/>
                </a:lnTo>
                <a:lnTo>
                  <a:pt x="448998" y="112559"/>
                </a:lnTo>
                <a:lnTo>
                  <a:pt x="447410" y="114678"/>
                </a:lnTo>
                <a:lnTo>
                  <a:pt x="445823" y="117062"/>
                </a:lnTo>
                <a:lnTo>
                  <a:pt x="443441" y="121299"/>
                </a:lnTo>
                <a:lnTo>
                  <a:pt x="441325" y="125802"/>
                </a:lnTo>
                <a:lnTo>
                  <a:pt x="439737" y="130569"/>
                </a:lnTo>
                <a:lnTo>
                  <a:pt x="438679" y="134541"/>
                </a:lnTo>
                <a:lnTo>
                  <a:pt x="438150" y="138249"/>
                </a:lnTo>
                <a:lnTo>
                  <a:pt x="437356" y="143546"/>
                </a:lnTo>
                <a:lnTo>
                  <a:pt x="437356" y="145665"/>
                </a:lnTo>
                <a:lnTo>
                  <a:pt x="437356" y="194396"/>
                </a:lnTo>
                <a:lnTo>
                  <a:pt x="826294" y="194396"/>
                </a:lnTo>
                <a:lnTo>
                  <a:pt x="826294" y="145665"/>
                </a:lnTo>
                <a:lnTo>
                  <a:pt x="826029" y="141427"/>
                </a:lnTo>
                <a:lnTo>
                  <a:pt x="825764" y="137190"/>
                </a:lnTo>
                <a:lnTo>
                  <a:pt x="824706" y="133482"/>
                </a:lnTo>
                <a:lnTo>
                  <a:pt x="823912" y="129774"/>
                </a:lnTo>
                <a:lnTo>
                  <a:pt x="822854" y="126331"/>
                </a:lnTo>
                <a:lnTo>
                  <a:pt x="821531" y="123153"/>
                </a:lnTo>
                <a:lnTo>
                  <a:pt x="820208" y="120240"/>
                </a:lnTo>
                <a:lnTo>
                  <a:pt x="818621" y="117591"/>
                </a:lnTo>
                <a:lnTo>
                  <a:pt x="816769" y="115208"/>
                </a:lnTo>
                <a:lnTo>
                  <a:pt x="814916" y="113089"/>
                </a:lnTo>
                <a:lnTo>
                  <a:pt x="812800" y="110970"/>
                </a:lnTo>
                <a:lnTo>
                  <a:pt x="810948" y="108851"/>
                </a:lnTo>
                <a:lnTo>
                  <a:pt x="808831" y="107262"/>
                </a:lnTo>
                <a:lnTo>
                  <a:pt x="806450" y="105673"/>
                </a:lnTo>
                <a:lnTo>
                  <a:pt x="801687" y="103290"/>
                </a:lnTo>
                <a:lnTo>
                  <a:pt x="797189" y="101171"/>
                </a:lnTo>
                <a:lnTo>
                  <a:pt x="792956" y="99582"/>
                </a:lnTo>
                <a:lnTo>
                  <a:pt x="788987" y="98522"/>
                </a:lnTo>
                <a:lnTo>
                  <a:pt x="785019" y="97993"/>
                </a:lnTo>
                <a:lnTo>
                  <a:pt x="779727" y="97198"/>
                </a:lnTo>
                <a:lnTo>
                  <a:pt x="777610" y="97198"/>
                </a:lnTo>
                <a:lnTo>
                  <a:pt x="485775" y="97198"/>
                </a:lnTo>
                <a:lnTo>
                  <a:pt x="481277" y="97198"/>
                </a:lnTo>
                <a:close/>
                <a:moveTo>
                  <a:pt x="485775" y="0"/>
                </a:moveTo>
                <a:lnTo>
                  <a:pt x="777610" y="0"/>
                </a:lnTo>
                <a:lnTo>
                  <a:pt x="784225" y="0"/>
                </a:lnTo>
                <a:lnTo>
                  <a:pt x="790839" y="530"/>
                </a:lnTo>
                <a:lnTo>
                  <a:pt x="797454" y="1324"/>
                </a:lnTo>
                <a:lnTo>
                  <a:pt x="804069" y="2383"/>
                </a:lnTo>
                <a:lnTo>
                  <a:pt x="810683" y="3708"/>
                </a:lnTo>
                <a:lnTo>
                  <a:pt x="817298" y="5297"/>
                </a:lnTo>
                <a:lnTo>
                  <a:pt x="823648" y="7151"/>
                </a:lnTo>
                <a:lnTo>
                  <a:pt x="830262" y="9269"/>
                </a:lnTo>
                <a:lnTo>
                  <a:pt x="836348" y="11653"/>
                </a:lnTo>
                <a:lnTo>
                  <a:pt x="842433" y="14566"/>
                </a:lnTo>
                <a:lnTo>
                  <a:pt x="848783" y="17745"/>
                </a:lnTo>
                <a:lnTo>
                  <a:pt x="854604" y="21188"/>
                </a:lnTo>
                <a:lnTo>
                  <a:pt x="860425" y="24631"/>
                </a:lnTo>
                <a:lnTo>
                  <a:pt x="866246" y="28603"/>
                </a:lnTo>
                <a:lnTo>
                  <a:pt x="871537" y="32576"/>
                </a:lnTo>
                <a:lnTo>
                  <a:pt x="876829" y="37343"/>
                </a:lnTo>
                <a:lnTo>
                  <a:pt x="882121" y="42110"/>
                </a:lnTo>
                <a:lnTo>
                  <a:pt x="886883" y="46878"/>
                </a:lnTo>
                <a:lnTo>
                  <a:pt x="891381" y="52174"/>
                </a:lnTo>
                <a:lnTo>
                  <a:pt x="895879" y="58001"/>
                </a:lnTo>
                <a:lnTo>
                  <a:pt x="900112" y="63828"/>
                </a:lnTo>
                <a:lnTo>
                  <a:pt x="903816" y="69919"/>
                </a:lnTo>
                <a:lnTo>
                  <a:pt x="907256" y="76275"/>
                </a:lnTo>
                <a:lnTo>
                  <a:pt x="910431" y="82897"/>
                </a:lnTo>
                <a:lnTo>
                  <a:pt x="913341" y="89783"/>
                </a:lnTo>
                <a:lnTo>
                  <a:pt x="915987" y="97198"/>
                </a:lnTo>
                <a:lnTo>
                  <a:pt x="918104" y="104614"/>
                </a:lnTo>
                <a:lnTo>
                  <a:pt x="920221" y="112294"/>
                </a:lnTo>
                <a:lnTo>
                  <a:pt x="921544" y="120240"/>
                </a:lnTo>
                <a:lnTo>
                  <a:pt x="922602" y="128715"/>
                </a:lnTo>
                <a:lnTo>
                  <a:pt x="923131" y="136925"/>
                </a:lnTo>
                <a:lnTo>
                  <a:pt x="923396" y="145665"/>
                </a:lnTo>
                <a:lnTo>
                  <a:pt x="923396" y="188305"/>
                </a:lnTo>
                <a:lnTo>
                  <a:pt x="923396" y="194396"/>
                </a:lnTo>
                <a:lnTo>
                  <a:pt x="1263650" y="194396"/>
                </a:lnTo>
                <a:lnTo>
                  <a:pt x="1263650" y="534988"/>
                </a:lnTo>
                <a:lnTo>
                  <a:pt x="1069181" y="534988"/>
                </a:lnTo>
                <a:lnTo>
                  <a:pt x="1069181" y="437789"/>
                </a:lnTo>
                <a:lnTo>
                  <a:pt x="874712" y="437789"/>
                </a:lnTo>
                <a:lnTo>
                  <a:pt x="874712" y="534988"/>
                </a:lnTo>
                <a:lnTo>
                  <a:pt x="388673" y="534988"/>
                </a:lnTo>
                <a:lnTo>
                  <a:pt x="388673" y="437789"/>
                </a:lnTo>
                <a:lnTo>
                  <a:pt x="194469" y="437789"/>
                </a:lnTo>
                <a:lnTo>
                  <a:pt x="194469" y="534988"/>
                </a:lnTo>
                <a:lnTo>
                  <a:pt x="0" y="534988"/>
                </a:lnTo>
                <a:lnTo>
                  <a:pt x="0" y="194396"/>
                </a:lnTo>
                <a:lnTo>
                  <a:pt x="340254" y="194396"/>
                </a:lnTo>
                <a:lnTo>
                  <a:pt x="340254" y="145665"/>
                </a:lnTo>
                <a:lnTo>
                  <a:pt x="340254" y="139044"/>
                </a:lnTo>
                <a:lnTo>
                  <a:pt x="340783" y="132687"/>
                </a:lnTo>
                <a:lnTo>
                  <a:pt x="341577" y="125802"/>
                </a:lnTo>
                <a:lnTo>
                  <a:pt x="342635" y="119180"/>
                </a:lnTo>
                <a:lnTo>
                  <a:pt x="343958" y="112559"/>
                </a:lnTo>
                <a:lnTo>
                  <a:pt x="345546" y="105938"/>
                </a:lnTo>
                <a:lnTo>
                  <a:pt x="347398" y="99582"/>
                </a:lnTo>
                <a:lnTo>
                  <a:pt x="349514" y="93226"/>
                </a:lnTo>
                <a:lnTo>
                  <a:pt x="351896" y="86604"/>
                </a:lnTo>
                <a:lnTo>
                  <a:pt x="354806" y="80513"/>
                </a:lnTo>
                <a:lnTo>
                  <a:pt x="357981" y="74686"/>
                </a:lnTo>
                <a:lnTo>
                  <a:pt x="361421" y="68330"/>
                </a:lnTo>
                <a:lnTo>
                  <a:pt x="364860" y="62768"/>
                </a:lnTo>
                <a:lnTo>
                  <a:pt x="368829" y="57207"/>
                </a:lnTo>
                <a:lnTo>
                  <a:pt x="372798" y="51380"/>
                </a:lnTo>
                <a:lnTo>
                  <a:pt x="377560" y="46348"/>
                </a:lnTo>
                <a:lnTo>
                  <a:pt x="382323" y="41316"/>
                </a:lnTo>
                <a:lnTo>
                  <a:pt x="387085" y="36549"/>
                </a:lnTo>
                <a:lnTo>
                  <a:pt x="392377" y="31516"/>
                </a:lnTo>
                <a:lnTo>
                  <a:pt x="398198" y="27279"/>
                </a:lnTo>
                <a:lnTo>
                  <a:pt x="404019" y="23306"/>
                </a:lnTo>
                <a:lnTo>
                  <a:pt x="410104" y="19598"/>
                </a:lnTo>
                <a:lnTo>
                  <a:pt x="416454" y="16155"/>
                </a:lnTo>
                <a:lnTo>
                  <a:pt x="423069" y="12712"/>
                </a:lnTo>
                <a:lnTo>
                  <a:pt x="429948" y="9799"/>
                </a:lnTo>
                <a:lnTo>
                  <a:pt x="437356" y="7151"/>
                </a:lnTo>
                <a:lnTo>
                  <a:pt x="444764" y="5032"/>
                </a:lnTo>
                <a:lnTo>
                  <a:pt x="452437" y="3178"/>
                </a:lnTo>
                <a:lnTo>
                  <a:pt x="460375" y="1854"/>
                </a:lnTo>
                <a:lnTo>
                  <a:pt x="468841" y="794"/>
                </a:lnTo>
                <a:lnTo>
                  <a:pt x="477044" y="265"/>
                </a:lnTo>
                <a:lnTo>
                  <a:pt x="485775" y="0"/>
                </a:lnTo>
                <a:close/>
              </a:path>
            </a:pathLst>
          </a:custGeom>
          <a:solidFill>
            <a:schemeClr val="accent1"/>
          </a:solidFill>
          <a:ln>
            <a:noFill/>
          </a:ln>
          <a:extLst/>
        </p:spPr>
        <p:txBody>
          <a:bodyPr lIns="91431" tIns="45715" rIns="91431" bIns="45715"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48" name="淘宝店chenying0907出品 139"/>
          <p:cNvSpPr>
            <a:spLocks noChangeArrowheads="1"/>
          </p:cNvSpPr>
          <p:nvPr/>
        </p:nvSpPr>
        <p:spPr bwMode="auto">
          <a:xfrm>
            <a:off x="4593551" y="3926692"/>
            <a:ext cx="555182" cy="446873"/>
          </a:xfrm>
          <a:custGeom>
            <a:avLst/>
            <a:gdLst>
              <a:gd name="T0" fmla="*/ 477266 w 497"/>
              <a:gd name="T1" fmla="*/ 81505 h 400"/>
              <a:gd name="T2" fmla="*/ 477266 w 497"/>
              <a:gd name="T3" fmla="*/ 81505 h 400"/>
              <a:gd name="T4" fmla="*/ 456615 w 497"/>
              <a:gd name="T5" fmla="*/ 60842 h 400"/>
              <a:gd name="T6" fmla="*/ 111286 w 497"/>
              <a:gd name="T7" fmla="*/ 60842 h 400"/>
              <a:gd name="T8" fmla="*/ 81456 w 497"/>
              <a:gd name="T9" fmla="*/ 81505 h 400"/>
              <a:gd name="T10" fmla="*/ 81456 w 497"/>
              <a:gd name="T11" fmla="*/ 112500 h 400"/>
              <a:gd name="T12" fmla="*/ 477266 w 497"/>
              <a:gd name="T13" fmla="*/ 112500 h 400"/>
              <a:gd name="T14" fmla="*/ 477266 w 497"/>
              <a:gd name="T15" fmla="*/ 81505 h 400"/>
              <a:gd name="T16" fmla="*/ 395809 w 497"/>
              <a:gd name="T17" fmla="*/ 0 h 400"/>
              <a:gd name="T18" fmla="*/ 395809 w 497"/>
              <a:gd name="T19" fmla="*/ 0 h 400"/>
              <a:gd name="T20" fmla="*/ 172091 w 497"/>
              <a:gd name="T21" fmla="*/ 0 h 400"/>
              <a:gd name="T22" fmla="*/ 142262 w 497"/>
              <a:gd name="T23" fmla="*/ 30995 h 400"/>
              <a:gd name="T24" fmla="*/ 426786 w 497"/>
              <a:gd name="T25" fmla="*/ 30995 h 400"/>
              <a:gd name="T26" fmla="*/ 395809 w 497"/>
              <a:gd name="T27" fmla="*/ 0 h 400"/>
              <a:gd name="T28" fmla="*/ 538071 w 497"/>
              <a:gd name="T29" fmla="*/ 112500 h 400"/>
              <a:gd name="T30" fmla="*/ 538071 w 497"/>
              <a:gd name="T31" fmla="*/ 112500 h 400"/>
              <a:gd name="T32" fmla="*/ 517420 w 497"/>
              <a:gd name="T33" fmla="*/ 91836 h 400"/>
              <a:gd name="T34" fmla="*/ 517420 w 497"/>
              <a:gd name="T35" fmla="*/ 142346 h 400"/>
              <a:gd name="T36" fmla="*/ 50480 w 497"/>
              <a:gd name="T37" fmla="*/ 142346 h 400"/>
              <a:gd name="T38" fmla="*/ 50480 w 497"/>
              <a:gd name="T39" fmla="*/ 91836 h 400"/>
              <a:gd name="T40" fmla="*/ 29829 w 497"/>
              <a:gd name="T41" fmla="*/ 112500 h 400"/>
              <a:gd name="T42" fmla="*/ 9178 w 497"/>
              <a:gd name="T43" fmla="*/ 173341 h 400"/>
              <a:gd name="T44" fmla="*/ 50480 w 497"/>
              <a:gd name="T45" fmla="*/ 427039 h 400"/>
              <a:gd name="T46" fmla="*/ 81456 w 497"/>
              <a:gd name="T47" fmla="*/ 458034 h 400"/>
              <a:gd name="T48" fmla="*/ 477266 w 497"/>
              <a:gd name="T49" fmla="*/ 458034 h 400"/>
              <a:gd name="T50" fmla="*/ 517420 w 497"/>
              <a:gd name="T51" fmla="*/ 427039 h 400"/>
              <a:gd name="T52" fmla="*/ 558722 w 497"/>
              <a:gd name="T53" fmla="*/ 173341 h 400"/>
              <a:gd name="T54" fmla="*/ 538071 w 497"/>
              <a:gd name="T55" fmla="*/ 112500 h 400"/>
              <a:gd name="T56" fmla="*/ 395809 w 497"/>
              <a:gd name="T57" fmla="*/ 264030 h 400"/>
              <a:gd name="T58" fmla="*/ 395809 w 497"/>
              <a:gd name="T59" fmla="*/ 264030 h 400"/>
              <a:gd name="T60" fmla="*/ 365980 w 497"/>
              <a:gd name="T61" fmla="*/ 295024 h 400"/>
              <a:gd name="T62" fmla="*/ 203067 w 497"/>
              <a:gd name="T63" fmla="*/ 295024 h 400"/>
              <a:gd name="T64" fmla="*/ 172091 w 497"/>
              <a:gd name="T65" fmla="*/ 264030 h 400"/>
              <a:gd name="T66" fmla="*/ 172091 w 497"/>
              <a:gd name="T67" fmla="*/ 213520 h 400"/>
              <a:gd name="T68" fmla="*/ 213393 w 497"/>
              <a:gd name="T69" fmla="*/ 213520 h 400"/>
              <a:gd name="T70" fmla="*/ 213393 w 497"/>
              <a:gd name="T71" fmla="*/ 253698 h 400"/>
              <a:gd name="T72" fmla="*/ 354508 w 497"/>
              <a:gd name="T73" fmla="*/ 253698 h 400"/>
              <a:gd name="T74" fmla="*/ 354508 w 497"/>
              <a:gd name="T75" fmla="*/ 213520 h 400"/>
              <a:gd name="T76" fmla="*/ 395809 w 497"/>
              <a:gd name="T77" fmla="*/ 213520 h 400"/>
              <a:gd name="T78" fmla="*/ 395809 w 497"/>
              <a:gd name="T79" fmla="*/ 264030 h 4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97" h="400">
                <a:moveTo>
                  <a:pt x="416" y="71"/>
                </a:moveTo>
                <a:lnTo>
                  <a:pt x="416" y="71"/>
                </a:lnTo>
                <a:cubicBezTo>
                  <a:pt x="416" y="53"/>
                  <a:pt x="398" y="53"/>
                  <a:pt x="398" y="53"/>
                </a:cubicBezTo>
                <a:cubicBezTo>
                  <a:pt x="97" y="53"/>
                  <a:pt x="97" y="53"/>
                  <a:pt x="97" y="53"/>
                </a:cubicBezTo>
                <a:cubicBezTo>
                  <a:pt x="97" y="53"/>
                  <a:pt x="71" y="53"/>
                  <a:pt x="71" y="71"/>
                </a:cubicBezTo>
                <a:cubicBezTo>
                  <a:pt x="71" y="98"/>
                  <a:pt x="71" y="98"/>
                  <a:pt x="71" y="98"/>
                </a:cubicBezTo>
                <a:cubicBezTo>
                  <a:pt x="416" y="98"/>
                  <a:pt x="416" y="98"/>
                  <a:pt x="416" y="98"/>
                </a:cubicBezTo>
                <a:lnTo>
                  <a:pt x="416" y="71"/>
                </a:lnTo>
                <a:close/>
                <a:moveTo>
                  <a:pt x="345" y="0"/>
                </a:moveTo>
                <a:lnTo>
                  <a:pt x="345" y="0"/>
                </a:lnTo>
                <a:cubicBezTo>
                  <a:pt x="150" y="0"/>
                  <a:pt x="150" y="0"/>
                  <a:pt x="150" y="0"/>
                </a:cubicBezTo>
                <a:cubicBezTo>
                  <a:pt x="150" y="0"/>
                  <a:pt x="124" y="0"/>
                  <a:pt x="124" y="27"/>
                </a:cubicBezTo>
                <a:cubicBezTo>
                  <a:pt x="372" y="27"/>
                  <a:pt x="372" y="27"/>
                  <a:pt x="372" y="27"/>
                </a:cubicBezTo>
                <a:cubicBezTo>
                  <a:pt x="372" y="0"/>
                  <a:pt x="345" y="0"/>
                  <a:pt x="345" y="0"/>
                </a:cubicBezTo>
                <a:close/>
                <a:moveTo>
                  <a:pt x="469" y="98"/>
                </a:moveTo>
                <a:lnTo>
                  <a:pt x="469" y="98"/>
                </a:lnTo>
                <a:cubicBezTo>
                  <a:pt x="451" y="80"/>
                  <a:pt x="451" y="80"/>
                  <a:pt x="451" y="80"/>
                </a:cubicBezTo>
                <a:cubicBezTo>
                  <a:pt x="451" y="124"/>
                  <a:pt x="451" y="124"/>
                  <a:pt x="451" y="124"/>
                </a:cubicBezTo>
                <a:cubicBezTo>
                  <a:pt x="44" y="124"/>
                  <a:pt x="44" y="124"/>
                  <a:pt x="44" y="124"/>
                </a:cubicBezTo>
                <a:cubicBezTo>
                  <a:pt x="44" y="80"/>
                  <a:pt x="44" y="80"/>
                  <a:pt x="44" y="80"/>
                </a:cubicBezTo>
                <a:cubicBezTo>
                  <a:pt x="44" y="80"/>
                  <a:pt x="44" y="80"/>
                  <a:pt x="26" y="98"/>
                </a:cubicBezTo>
                <a:cubicBezTo>
                  <a:pt x="8" y="115"/>
                  <a:pt x="0" y="115"/>
                  <a:pt x="8" y="151"/>
                </a:cubicBezTo>
                <a:cubicBezTo>
                  <a:pt x="8" y="177"/>
                  <a:pt x="44" y="346"/>
                  <a:pt x="44" y="372"/>
                </a:cubicBezTo>
                <a:cubicBezTo>
                  <a:pt x="53" y="399"/>
                  <a:pt x="71" y="399"/>
                  <a:pt x="71" y="399"/>
                </a:cubicBezTo>
                <a:cubicBezTo>
                  <a:pt x="416" y="399"/>
                  <a:pt x="416" y="399"/>
                  <a:pt x="416" y="399"/>
                </a:cubicBezTo>
                <a:cubicBezTo>
                  <a:pt x="416" y="399"/>
                  <a:pt x="443" y="399"/>
                  <a:pt x="451" y="372"/>
                </a:cubicBezTo>
                <a:cubicBezTo>
                  <a:pt x="451" y="346"/>
                  <a:pt x="487" y="177"/>
                  <a:pt x="487" y="151"/>
                </a:cubicBezTo>
                <a:cubicBezTo>
                  <a:pt x="496" y="115"/>
                  <a:pt x="487" y="115"/>
                  <a:pt x="469" y="98"/>
                </a:cubicBezTo>
                <a:close/>
                <a:moveTo>
                  <a:pt x="345" y="230"/>
                </a:moveTo>
                <a:lnTo>
                  <a:pt x="345" y="230"/>
                </a:lnTo>
                <a:cubicBezTo>
                  <a:pt x="345" y="230"/>
                  <a:pt x="345" y="257"/>
                  <a:pt x="319" y="257"/>
                </a:cubicBezTo>
                <a:cubicBezTo>
                  <a:pt x="177" y="257"/>
                  <a:pt x="177" y="257"/>
                  <a:pt x="177" y="257"/>
                </a:cubicBezTo>
                <a:cubicBezTo>
                  <a:pt x="150" y="257"/>
                  <a:pt x="150" y="230"/>
                  <a:pt x="150" y="230"/>
                </a:cubicBezTo>
                <a:cubicBezTo>
                  <a:pt x="150" y="186"/>
                  <a:pt x="150" y="186"/>
                  <a:pt x="150" y="186"/>
                </a:cubicBezTo>
                <a:cubicBezTo>
                  <a:pt x="186" y="186"/>
                  <a:pt x="186" y="186"/>
                  <a:pt x="186" y="186"/>
                </a:cubicBezTo>
                <a:cubicBezTo>
                  <a:pt x="186" y="221"/>
                  <a:pt x="186" y="221"/>
                  <a:pt x="186" y="221"/>
                </a:cubicBezTo>
                <a:cubicBezTo>
                  <a:pt x="309" y="221"/>
                  <a:pt x="309" y="221"/>
                  <a:pt x="309" y="221"/>
                </a:cubicBezTo>
                <a:cubicBezTo>
                  <a:pt x="309" y="186"/>
                  <a:pt x="309" y="186"/>
                  <a:pt x="309" y="186"/>
                </a:cubicBezTo>
                <a:cubicBezTo>
                  <a:pt x="345" y="186"/>
                  <a:pt x="345" y="186"/>
                  <a:pt x="345" y="186"/>
                </a:cubicBezTo>
                <a:lnTo>
                  <a:pt x="345" y="230"/>
                </a:lnTo>
                <a:close/>
              </a:path>
            </a:pathLst>
          </a:custGeom>
          <a:solidFill>
            <a:schemeClr val="accent1"/>
          </a:solidFill>
          <a:ln>
            <a:noFill/>
          </a:ln>
          <a:effectLst/>
          <a:extLst/>
        </p:spPr>
        <p:txBody>
          <a:bodyPr wrap="none" lIns="45715" tIns="22858" rIns="45715" bIns="22858" anchor="ctr"/>
          <a:lstStyle/>
          <a:p>
            <a:pPr>
              <a:defRPr/>
            </a:pPr>
            <a:endParaRPr lang="zh-CN" altLang="en-US"/>
          </a:p>
        </p:txBody>
      </p:sp>
    </p:spTree>
    <p:extLst>
      <p:ext uri="{BB962C8B-B14F-4D97-AF65-F5344CB8AC3E}">
        <p14:creationId xmlns:p14="http://schemas.microsoft.com/office/powerpoint/2010/main" val="9857229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utoShape 2"/>
          <p:cNvSpPr>
            <a:spLocks/>
          </p:cNvSpPr>
          <p:nvPr/>
        </p:nvSpPr>
        <p:spPr bwMode="auto">
          <a:xfrm>
            <a:off x="8869565" y="1616909"/>
            <a:ext cx="1737556"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a:extLst/>
        </p:spPr>
        <p:txBody>
          <a:bodyPr lIns="0" tIns="0" rIns="0" bIns="0"/>
          <a:lstStyle/>
          <a:p>
            <a:pPr defTabSz="950881">
              <a:defRPr/>
            </a:pPr>
            <a:endParaRPr lang="en-US" sz="1400" kern="0">
              <a:solidFill>
                <a:schemeClr val="tx1">
                  <a:lumMod val="50000"/>
                  <a:lumOff val="50000"/>
                </a:schemeClr>
              </a:solidFill>
              <a:latin typeface="Open Sans"/>
            </a:endParaRPr>
          </a:p>
        </p:txBody>
      </p:sp>
      <p:sp>
        <p:nvSpPr>
          <p:cNvPr id="4" name="AutoShape 2"/>
          <p:cNvSpPr>
            <a:spLocks/>
          </p:cNvSpPr>
          <p:nvPr/>
        </p:nvSpPr>
        <p:spPr bwMode="auto">
          <a:xfrm>
            <a:off x="7114992" y="1604798"/>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a:extLst/>
        </p:spPr>
        <p:txBody>
          <a:bodyPr lIns="0" tIns="0" rIns="0" bIns="0"/>
          <a:lstStyle/>
          <a:p>
            <a:pPr defTabSz="950881">
              <a:defRPr/>
            </a:pPr>
            <a:endParaRPr lang="en-US" sz="1400" kern="0">
              <a:solidFill>
                <a:schemeClr val="tx1">
                  <a:lumMod val="50000"/>
                  <a:lumOff val="50000"/>
                </a:schemeClr>
              </a:solidFill>
              <a:latin typeface="Open Sans"/>
            </a:endParaRPr>
          </a:p>
        </p:txBody>
      </p:sp>
      <p:sp>
        <p:nvSpPr>
          <p:cNvPr id="3" name="AutoShape 2"/>
          <p:cNvSpPr>
            <a:spLocks/>
          </p:cNvSpPr>
          <p:nvPr/>
        </p:nvSpPr>
        <p:spPr bwMode="auto">
          <a:xfrm>
            <a:off x="5350393" y="1596330"/>
            <a:ext cx="1737558"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a:extLst/>
        </p:spPr>
        <p:txBody>
          <a:bodyPr lIns="0" tIns="0" rIns="0" bIns="0"/>
          <a:lstStyle/>
          <a:p>
            <a:pPr defTabSz="950881">
              <a:defRPr/>
            </a:pPr>
            <a:endParaRPr lang="en-US" sz="1400" kern="0">
              <a:solidFill>
                <a:schemeClr val="tx1">
                  <a:lumMod val="50000"/>
                  <a:lumOff val="50000"/>
                </a:schemeClr>
              </a:solidFill>
              <a:latin typeface="Open Sans"/>
            </a:endParaRPr>
          </a:p>
        </p:txBody>
      </p:sp>
      <p:sp>
        <p:nvSpPr>
          <p:cNvPr id="6" name="AutoShape 2"/>
          <p:cNvSpPr>
            <a:spLocks/>
          </p:cNvSpPr>
          <p:nvPr/>
        </p:nvSpPr>
        <p:spPr bwMode="auto">
          <a:xfrm>
            <a:off x="3583673" y="1604798"/>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a:extLst/>
        </p:spPr>
        <p:txBody>
          <a:bodyPr lIns="0" tIns="0" rIns="0" bIns="0"/>
          <a:lstStyle/>
          <a:p>
            <a:pPr defTabSz="950881">
              <a:defRPr/>
            </a:pPr>
            <a:endParaRPr lang="en-US" sz="1400" kern="0">
              <a:solidFill>
                <a:schemeClr val="tx1">
                  <a:lumMod val="50000"/>
                  <a:lumOff val="50000"/>
                </a:schemeClr>
              </a:solidFill>
              <a:latin typeface="Open Sans"/>
            </a:endParaRPr>
          </a:p>
        </p:txBody>
      </p:sp>
      <p:sp>
        <p:nvSpPr>
          <p:cNvPr id="7" name="AutoShape 2"/>
          <p:cNvSpPr>
            <a:spLocks/>
          </p:cNvSpPr>
          <p:nvPr/>
        </p:nvSpPr>
        <p:spPr bwMode="auto">
          <a:xfrm>
            <a:off x="1848233" y="1604798"/>
            <a:ext cx="1735441" cy="4195233"/>
          </a:xfrm>
          <a:custGeom>
            <a:avLst/>
            <a:gdLst>
              <a:gd name="T0" fmla="*/ 21600 w 21600"/>
              <a:gd name="T1" fmla="*/ 21600 h 21600"/>
              <a:gd name="T2" fmla="*/ 0 w 21600"/>
              <a:gd name="T3" fmla="*/ 21600 h 21600"/>
              <a:gd name="T4" fmla="*/ 0 w 21600"/>
              <a:gd name="T5" fmla="*/ 4642 h 21600"/>
              <a:gd name="T6" fmla="*/ 10755 w 21600"/>
              <a:gd name="T7" fmla="*/ 0 h 21600"/>
              <a:gd name="T8" fmla="*/ 21600 w 21600"/>
              <a:gd name="T9" fmla="*/ 4642 h 21600"/>
              <a:gd name="T10" fmla="*/ 21600 w 21600"/>
              <a:gd name="T11" fmla="*/ 21600 h 21600"/>
              <a:gd name="T12" fmla="*/ 21600 w 21600"/>
              <a:gd name="T13" fmla="*/ 2160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21600"/>
                </a:moveTo>
                <a:lnTo>
                  <a:pt x="0" y="21600"/>
                </a:lnTo>
                <a:lnTo>
                  <a:pt x="0" y="4642"/>
                </a:lnTo>
                <a:lnTo>
                  <a:pt x="10755" y="0"/>
                </a:lnTo>
                <a:lnTo>
                  <a:pt x="21600" y="4642"/>
                </a:lnTo>
                <a:lnTo>
                  <a:pt x="21600" y="21600"/>
                </a:lnTo>
                <a:close/>
                <a:moveTo>
                  <a:pt x="21600" y="21600"/>
                </a:moveTo>
              </a:path>
            </a:pathLst>
          </a:custGeom>
          <a:gradFill>
            <a:gsLst>
              <a:gs pos="0">
                <a:schemeClr val="bg1"/>
              </a:gs>
              <a:gs pos="100000">
                <a:srgbClr val="D5D5D5"/>
              </a:gs>
              <a:gs pos="0">
                <a:schemeClr val="bg1"/>
              </a:gs>
              <a:gs pos="100000">
                <a:schemeClr val="bg1">
                  <a:lumMod val="50000"/>
                </a:schemeClr>
              </a:gs>
            </a:gsLst>
            <a:lin ang="11400000" scaled="0"/>
          </a:gradFill>
          <a:ln>
            <a:solidFill>
              <a:schemeClr val="bg1">
                <a:lumMod val="95000"/>
              </a:schemeClr>
            </a:solidFill>
          </a:ln>
          <a:effectLst>
            <a:outerShdw blurRad="254000" dist="127000" dir="8160000" algn="ctr" rotWithShape="0">
              <a:srgbClr val="000000">
                <a:alpha val="34000"/>
              </a:srgbClr>
            </a:outerShdw>
          </a:effectLst>
          <a:extLst/>
        </p:spPr>
        <p:txBody>
          <a:bodyPr lIns="0" tIns="0" rIns="0" bIns="0"/>
          <a:lstStyle/>
          <a:p>
            <a:pPr defTabSz="950881">
              <a:defRPr/>
            </a:pPr>
            <a:endParaRPr lang="en-US" sz="1400" kern="0">
              <a:solidFill>
                <a:schemeClr val="tx1">
                  <a:lumMod val="50000"/>
                  <a:lumOff val="50000"/>
                </a:schemeClr>
              </a:solidFill>
              <a:latin typeface="Open Sans"/>
            </a:endParaRPr>
          </a:p>
        </p:txBody>
      </p:sp>
      <p:sp>
        <p:nvSpPr>
          <p:cNvPr id="32" name="Oval 1"/>
          <p:cNvSpPr/>
          <p:nvPr/>
        </p:nvSpPr>
        <p:spPr bwMode="auto">
          <a:xfrm>
            <a:off x="2338274" y="2272481"/>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33" name="Oval 1"/>
          <p:cNvSpPr/>
          <p:nvPr/>
        </p:nvSpPr>
        <p:spPr bwMode="auto">
          <a:xfrm>
            <a:off x="4079245" y="2258113"/>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34" name="Oval 1"/>
          <p:cNvSpPr/>
          <p:nvPr/>
        </p:nvSpPr>
        <p:spPr bwMode="auto">
          <a:xfrm>
            <a:off x="5838229" y="2258113"/>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35" name="Oval 1"/>
          <p:cNvSpPr/>
          <p:nvPr/>
        </p:nvSpPr>
        <p:spPr bwMode="auto">
          <a:xfrm>
            <a:off x="7631177" y="2258113"/>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36" name="Oval 1"/>
          <p:cNvSpPr/>
          <p:nvPr/>
        </p:nvSpPr>
        <p:spPr bwMode="auto">
          <a:xfrm>
            <a:off x="9321859" y="2258113"/>
            <a:ext cx="832966" cy="833073"/>
          </a:xfrm>
          <a:prstGeom prst="ellipse">
            <a:avLst/>
          </a:prstGeom>
          <a:gradFill flip="none" rotWithShape="1">
            <a:gsLst>
              <a:gs pos="0">
                <a:schemeClr val="bg1">
                  <a:lumMod val="85000"/>
                </a:schemeClr>
              </a:gs>
              <a:gs pos="0">
                <a:schemeClr val="bg1"/>
              </a:gs>
              <a:gs pos="100000">
                <a:schemeClr val="bg1">
                  <a:lumMod val="75000"/>
                </a:schemeClr>
              </a:gs>
            </a:gsLst>
            <a:lin ang="16200000" scaled="1"/>
            <a:tileRect/>
          </a:gradFill>
          <a:ln w="25400" cap="flat" cmpd="sng" algn="ctr">
            <a:noFill/>
            <a:prstDash val="solid"/>
          </a:ln>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cxnSp>
        <p:nvCxnSpPr>
          <p:cNvPr id="23" name="Straight Arrow Connector 7"/>
          <p:cNvCxnSpPr/>
          <p:nvPr/>
        </p:nvCxnSpPr>
        <p:spPr>
          <a:xfrm>
            <a:off x="2584114" y="5129048"/>
            <a:ext cx="6984091" cy="0"/>
          </a:xfrm>
          <a:prstGeom prst="straightConnector1">
            <a:avLst/>
          </a:prstGeom>
          <a:noFill/>
          <a:ln w="76200" cap="rnd" cmpd="sng" algn="ctr">
            <a:solidFill>
              <a:schemeClr val="accent1"/>
            </a:solidFill>
            <a:prstDash val="sysDot"/>
            <a:headEnd type="triangle" w="med" len="med"/>
            <a:tailEnd type="triangle" w="med" len="med"/>
          </a:ln>
          <a:effectLst/>
        </p:spPr>
      </p:cxnSp>
      <p:sp>
        <p:nvSpPr>
          <p:cNvPr id="8" name="标题 7"/>
          <p:cNvSpPr>
            <a:spLocks noGrp="1"/>
          </p:cNvSpPr>
          <p:nvPr>
            <p:ph type="title"/>
          </p:nvPr>
        </p:nvSpPr>
        <p:spPr/>
        <p:txBody>
          <a:bodyPr/>
          <a:lstStyle/>
          <a:p>
            <a:r>
              <a:rPr lang="zh-CN" altLang="en-US" dirty="0"/>
              <a:t>单击输入标题内容</a:t>
            </a:r>
          </a:p>
        </p:txBody>
      </p:sp>
      <p:sp>
        <p:nvSpPr>
          <p:cNvPr id="20" name="AutoShape 15"/>
          <p:cNvSpPr>
            <a:spLocks/>
          </p:cNvSpPr>
          <p:nvPr/>
        </p:nvSpPr>
        <p:spPr bwMode="auto">
          <a:xfrm>
            <a:off x="4327359" y="2498195"/>
            <a:ext cx="378896" cy="378847"/>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accent1"/>
          </a:solidFill>
          <a:ln>
            <a:noFill/>
          </a:ln>
          <a:effectLst/>
          <a:extLst/>
        </p:spPr>
        <p:txBody>
          <a:bodyPr lIns="50784" tIns="50784" rIns="50784" bIns="50784" anchor="ctr"/>
          <a:lstStyle/>
          <a:p>
            <a:pPr defTabSz="457052">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1" name="AutoShape 61"/>
          <p:cNvSpPr>
            <a:spLocks/>
          </p:cNvSpPr>
          <p:nvPr/>
        </p:nvSpPr>
        <p:spPr bwMode="auto">
          <a:xfrm>
            <a:off x="2527114" y="2508877"/>
            <a:ext cx="377679" cy="3788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84" y="0"/>
                </a:moveTo>
                <a:cubicBezTo>
                  <a:pt x="20941" y="0"/>
                  <a:pt x="21159" y="105"/>
                  <a:pt x="21335" y="314"/>
                </a:cubicBezTo>
                <a:cubicBezTo>
                  <a:pt x="21511" y="528"/>
                  <a:pt x="21599" y="781"/>
                  <a:pt x="21599" y="1069"/>
                </a:cubicBezTo>
                <a:lnTo>
                  <a:pt x="21599" y="4117"/>
                </a:lnTo>
                <a:cubicBezTo>
                  <a:pt x="21599" y="4411"/>
                  <a:pt x="21511" y="4661"/>
                  <a:pt x="21335" y="4872"/>
                </a:cubicBezTo>
                <a:cubicBezTo>
                  <a:pt x="21161" y="5084"/>
                  <a:pt x="20943" y="5189"/>
                  <a:pt x="20684" y="5189"/>
                </a:cubicBezTo>
                <a:lnTo>
                  <a:pt x="891" y="5189"/>
                </a:lnTo>
                <a:cubicBezTo>
                  <a:pt x="646" y="5189"/>
                  <a:pt x="438" y="5084"/>
                  <a:pt x="261" y="4872"/>
                </a:cubicBezTo>
                <a:cubicBezTo>
                  <a:pt x="88" y="4661"/>
                  <a:pt x="0" y="4411"/>
                  <a:pt x="0" y="4117"/>
                </a:cubicBezTo>
                <a:lnTo>
                  <a:pt x="0" y="1069"/>
                </a:lnTo>
                <a:cubicBezTo>
                  <a:pt x="0" y="781"/>
                  <a:pt x="88" y="528"/>
                  <a:pt x="261" y="314"/>
                </a:cubicBezTo>
                <a:cubicBezTo>
                  <a:pt x="438" y="105"/>
                  <a:pt x="646" y="0"/>
                  <a:pt x="891" y="0"/>
                </a:cubicBezTo>
                <a:lnTo>
                  <a:pt x="20684" y="0"/>
                </a:lnTo>
                <a:close/>
                <a:moveTo>
                  <a:pt x="20684" y="8212"/>
                </a:moveTo>
                <a:cubicBezTo>
                  <a:pt x="20941" y="8212"/>
                  <a:pt x="21159" y="8318"/>
                  <a:pt x="21335" y="8526"/>
                </a:cubicBezTo>
                <a:cubicBezTo>
                  <a:pt x="21511" y="8741"/>
                  <a:pt x="21599" y="8987"/>
                  <a:pt x="21599" y="9266"/>
                </a:cubicBezTo>
                <a:lnTo>
                  <a:pt x="21599" y="12292"/>
                </a:lnTo>
                <a:cubicBezTo>
                  <a:pt x="21599" y="12597"/>
                  <a:pt x="21511" y="12858"/>
                  <a:pt x="21335" y="13070"/>
                </a:cubicBezTo>
                <a:cubicBezTo>
                  <a:pt x="21161" y="13281"/>
                  <a:pt x="20943" y="13387"/>
                  <a:pt x="20684" y="13387"/>
                </a:cubicBezTo>
                <a:lnTo>
                  <a:pt x="891" y="13387"/>
                </a:lnTo>
                <a:cubicBezTo>
                  <a:pt x="646" y="13387"/>
                  <a:pt x="438" y="13281"/>
                  <a:pt x="261" y="13070"/>
                </a:cubicBezTo>
                <a:cubicBezTo>
                  <a:pt x="88" y="12859"/>
                  <a:pt x="0" y="12597"/>
                  <a:pt x="0" y="12292"/>
                </a:cubicBezTo>
                <a:lnTo>
                  <a:pt x="0" y="9266"/>
                </a:lnTo>
                <a:cubicBezTo>
                  <a:pt x="0" y="8976"/>
                  <a:pt x="88" y="8729"/>
                  <a:pt x="261" y="8520"/>
                </a:cubicBezTo>
                <a:cubicBezTo>
                  <a:pt x="438" y="8315"/>
                  <a:pt x="646" y="8212"/>
                  <a:pt x="891" y="8212"/>
                </a:cubicBezTo>
                <a:lnTo>
                  <a:pt x="20684" y="8212"/>
                </a:lnTo>
                <a:close/>
                <a:moveTo>
                  <a:pt x="20684" y="16410"/>
                </a:moveTo>
                <a:cubicBezTo>
                  <a:pt x="20941" y="16410"/>
                  <a:pt x="21159" y="16515"/>
                  <a:pt x="21335" y="16724"/>
                </a:cubicBezTo>
                <a:cubicBezTo>
                  <a:pt x="21511" y="16938"/>
                  <a:pt x="21599" y="17188"/>
                  <a:pt x="21599" y="17479"/>
                </a:cubicBezTo>
                <a:lnTo>
                  <a:pt x="21599" y="20527"/>
                </a:lnTo>
                <a:cubicBezTo>
                  <a:pt x="21599" y="20821"/>
                  <a:pt x="21511" y="21071"/>
                  <a:pt x="21335" y="21282"/>
                </a:cubicBezTo>
                <a:cubicBezTo>
                  <a:pt x="21161" y="21491"/>
                  <a:pt x="20943" y="21599"/>
                  <a:pt x="20684" y="21599"/>
                </a:cubicBezTo>
                <a:lnTo>
                  <a:pt x="891" y="21599"/>
                </a:lnTo>
                <a:cubicBezTo>
                  <a:pt x="646" y="21599"/>
                  <a:pt x="438" y="21491"/>
                  <a:pt x="261" y="21282"/>
                </a:cubicBezTo>
                <a:cubicBezTo>
                  <a:pt x="88" y="21071"/>
                  <a:pt x="0" y="20821"/>
                  <a:pt x="0" y="20527"/>
                </a:cubicBezTo>
                <a:lnTo>
                  <a:pt x="0" y="17479"/>
                </a:lnTo>
                <a:cubicBezTo>
                  <a:pt x="0" y="17188"/>
                  <a:pt x="88" y="16938"/>
                  <a:pt x="261" y="16724"/>
                </a:cubicBezTo>
                <a:cubicBezTo>
                  <a:pt x="438" y="16515"/>
                  <a:pt x="646" y="16410"/>
                  <a:pt x="891" y="16410"/>
                </a:cubicBezTo>
                <a:lnTo>
                  <a:pt x="20684" y="16410"/>
                </a:lnTo>
                <a:close/>
                <a:moveTo>
                  <a:pt x="20520" y="9704"/>
                </a:moveTo>
                <a:lnTo>
                  <a:pt x="8810" y="9704"/>
                </a:lnTo>
                <a:lnTo>
                  <a:pt x="8810" y="11869"/>
                </a:lnTo>
                <a:lnTo>
                  <a:pt x="20520" y="11869"/>
                </a:lnTo>
                <a:lnTo>
                  <a:pt x="20520" y="9704"/>
                </a:lnTo>
                <a:close/>
                <a:moveTo>
                  <a:pt x="20520" y="17916"/>
                </a:moveTo>
                <a:lnTo>
                  <a:pt x="12409" y="17916"/>
                </a:lnTo>
                <a:lnTo>
                  <a:pt x="12409" y="20066"/>
                </a:lnTo>
                <a:lnTo>
                  <a:pt x="20520" y="20066"/>
                </a:lnTo>
                <a:lnTo>
                  <a:pt x="20520" y="17916"/>
                </a:lnTo>
                <a:close/>
                <a:moveTo>
                  <a:pt x="20520" y="1533"/>
                </a:moveTo>
                <a:lnTo>
                  <a:pt x="16003" y="1533"/>
                </a:lnTo>
                <a:lnTo>
                  <a:pt x="16003" y="3683"/>
                </a:lnTo>
                <a:lnTo>
                  <a:pt x="20520" y="3683"/>
                </a:lnTo>
                <a:lnTo>
                  <a:pt x="20520" y="1533"/>
                </a:lnTo>
                <a:close/>
              </a:path>
            </a:pathLst>
          </a:custGeom>
          <a:solidFill>
            <a:schemeClr val="accent1"/>
          </a:solidFill>
          <a:ln>
            <a:noFill/>
          </a:ln>
          <a:effectLst/>
          <a:extLst/>
        </p:spPr>
        <p:txBody>
          <a:bodyPr lIns="50784" tIns="50784" rIns="50784" bIns="50784" anchor="ctr"/>
          <a:lstStyle/>
          <a:p>
            <a:pPr defTabSz="457052">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2" name="AutoShape 79"/>
          <p:cNvSpPr>
            <a:spLocks/>
          </p:cNvSpPr>
          <p:nvPr/>
        </p:nvSpPr>
        <p:spPr bwMode="auto">
          <a:xfrm>
            <a:off x="6064654" y="2498196"/>
            <a:ext cx="380116" cy="378848"/>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27" y="11039"/>
                </a:moveTo>
                <a:lnTo>
                  <a:pt x="19787" y="8346"/>
                </a:lnTo>
                <a:lnTo>
                  <a:pt x="19787" y="17288"/>
                </a:lnTo>
                <a:cubicBezTo>
                  <a:pt x="19787" y="17878"/>
                  <a:pt x="19689" y="18435"/>
                  <a:pt x="19494" y="18954"/>
                </a:cubicBezTo>
                <a:cubicBezTo>
                  <a:pt x="19298" y="19470"/>
                  <a:pt x="19039" y="19928"/>
                  <a:pt x="18711" y="20324"/>
                </a:cubicBezTo>
                <a:cubicBezTo>
                  <a:pt x="18383" y="20714"/>
                  <a:pt x="18004" y="21028"/>
                  <a:pt x="17574" y="21256"/>
                </a:cubicBezTo>
                <a:cubicBezTo>
                  <a:pt x="17145" y="21485"/>
                  <a:pt x="16681" y="21599"/>
                  <a:pt x="16179" y="21599"/>
                </a:cubicBezTo>
                <a:lnTo>
                  <a:pt x="3593" y="21599"/>
                </a:lnTo>
                <a:cubicBezTo>
                  <a:pt x="3101" y="21599"/>
                  <a:pt x="2634" y="21485"/>
                  <a:pt x="2193" y="21256"/>
                </a:cubicBezTo>
                <a:cubicBezTo>
                  <a:pt x="1753" y="21028"/>
                  <a:pt x="1372" y="20711"/>
                  <a:pt x="1051" y="20324"/>
                </a:cubicBezTo>
                <a:cubicBezTo>
                  <a:pt x="733" y="19928"/>
                  <a:pt x="476" y="19470"/>
                  <a:pt x="286" y="18954"/>
                </a:cubicBezTo>
                <a:cubicBezTo>
                  <a:pt x="95" y="18432"/>
                  <a:pt x="0" y="17878"/>
                  <a:pt x="0" y="17288"/>
                </a:cubicBezTo>
                <a:lnTo>
                  <a:pt x="0" y="4340"/>
                </a:lnTo>
                <a:cubicBezTo>
                  <a:pt x="0" y="3751"/>
                  <a:pt x="95" y="3193"/>
                  <a:pt x="286" y="2662"/>
                </a:cubicBezTo>
                <a:cubicBezTo>
                  <a:pt x="476" y="2134"/>
                  <a:pt x="733" y="1677"/>
                  <a:pt x="1051" y="1293"/>
                </a:cubicBezTo>
                <a:cubicBezTo>
                  <a:pt x="1372" y="914"/>
                  <a:pt x="1753" y="607"/>
                  <a:pt x="2193" y="378"/>
                </a:cubicBezTo>
                <a:cubicBezTo>
                  <a:pt x="2634" y="149"/>
                  <a:pt x="3101" y="35"/>
                  <a:pt x="3593" y="35"/>
                </a:cubicBezTo>
                <a:lnTo>
                  <a:pt x="16179" y="35"/>
                </a:lnTo>
                <a:cubicBezTo>
                  <a:pt x="16211" y="35"/>
                  <a:pt x="16253" y="40"/>
                  <a:pt x="16304" y="46"/>
                </a:cubicBezTo>
                <a:cubicBezTo>
                  <a:pt x="16355" y="58"/>
                  <a:pt x="16395" y="64"/>
                  <a:pt x="16426" y="64"/>
                </a:cubicBezTo>
                <a:lnTo>
                  <a:pt x="14191" y="2745"/>
                </a:lnTo>
                <a:lnTo>
                  <a:pt x="3593" y="2745"/>
                </a:lnTo>
                <a:cubicBezTo>
                  <a:pt x="3226" y="2745"/>
                  <a:pt x="2913" y="2900"/>
                  <a:pt x="2651" y="3214"/>
                </a:cubicBezTo>
                <a:cubicBezTo>
                  <a:pt x="2389" y="3528"/>
                  <a:pt x="2260" y="3906"/>
                  <a:pt x="2260" y="4343"/>
                </a:cubicBezTo>
                <a:lnTo>
                  <a:pt x="2260" y="17288"/>
                </a:lnTo>
                <a:cubicBezTo>
                  <a:pt x="2260" y="17728"/>
                  <a:pt x="2389" y="18107"/>
                  <a:pt x="2651" y="18423"/>
                </a:cubicBezTo>
                <a:cubicBezTo>
                  <a:pt x="2913" y="18731"/>
                  <a:pt x="3226" y="18893"/>
                  <a:pt x="3593" y="18893"/>
                </a:cubicBezTo>
                <a:lnTo>
                  <a:pt x="16179" y="18893"/>
                </a:lnTo>
                <a:cubicBezTo>
                  <a:pt x="16546" y="18893"/>
                  <a:pt x="16864" y="18731"/>
                  <a:pt x="17128" y="18423"/>
                </a:cubicBezTo>
                <a:cubicBezTo>
                  <a:pt x="17395" y="18110"/>
                  <a:pt x="17527" y="17731"/>
                  <a:pt x="17527" y="17288"/>
                </a:cubicBezTo>
                <a:lnTo>
                  <a:pt x="17527" y="11039"/>
                </a:lnTo>
                <a:close/>
                <a:moveTo>
                  <a:pt x="18875" y="6393"/>
                </a:moveTo>
                <a:lnTo>
                  <a:pt x="11251" y="15534"/>
                </a:lnTo>
                <a:lnTo>
                  <a:pt x="7386" y="17054"/>
                </a:lnTo>
                <a:lnTo>
                  <a:pt x="8651" y="12432"/>
                </a:lnTo>
                <a:lnTo>
                  <a:pt x="16287" y="3278"/>
                </a:lnTo>
                <a:lnTo>
                  <a:pt x="18875" y="6393"/>
                </a:lnTo>
                <a:close/>
                <a:moveTo>
                  <a:pt x="16524" y="5607"/>
                </a:moveTo>
                <a:cubicBezTo>
                  <a:pt x="16664" y="5440"/>
                  <a:pt x="16664" y="5281"/>
                  <a:pt x="16524" y="5114"/>
                </a:cubicBezTo>
                <a:cubicBezTo>
                  <a:pt x="16382" y="4964"/>
                  <a:pt x="16245" y="4964"/>
                  <a:pt x="16113" y="5114"/>
                </a:cubicBezTo>
                <a:lnTo>
                  <a:pt x="10140" y="12273"/>
                </a:lnTo>
                <a:cubicBezTo>
                  <a:pt x="10001" y="12446"/>
                  <a:pt x="10001" y="12610"/>
                  <a:pt x="10140" y="12766"/>
                </a:cubicBezTo>
                <a:cubicBezTo>
                  <a:pt x="10189" y="12839"/>
                  <a:pt x="10255" y="12880"/>
                  <a:pt x="10341" y="12880"/>
                </a:cubicBezTo>
                <a:cubicBezTo>
                  <a:pt x="10419" y="12880"/>
                  <a:pt x="10480" y="12839"/>
                  <a:pt x="10527" y="12766"/>
                </a:cubicBezTo>
                <a:lnTo>
                  <a:pt x="16524" y="5607"/>
                </a:lnTo>
                <a:close/>
                <a:moveTo>
                  <a:pt x="21274" y="1677"/>
                </a:moveTo>
                <a:cubicBezTo>
                  <a:pt x="21485" y="1947"/>
                  <a:pt x="21592" y="2255"/>
                  <a:pt x="21597" y="2610"/>
                </a:cubicBezTo>
                <a:cubicBezTo>
                  <a:pt x="21600" y="2959"/>
                  <a:pt x="21492" y="3269"/>
                  <a:pt x="21274" y="3542"/>
                </a:cubicBezTo>
                <a:lnTo>
                  <a:pt x="20161" y="4830"/>
                </a:lnTo>
                <a:lnTo>
                  <a:pt x="17574" y="1724"/>
                </a:lnTo>
                <a:lnTo>
                  <a:pt x="18652" y="407"/>
                </a:lnTo>
                <a:cubicBezTo>
                  <a:pt x="18880" y="137"/>
                  <a:pt x="19144" y="0"/>
                  <a:pt x="19447" y="0"/>
                </a:cubicBezTo>
                <a:cubicBezTo>
                  <a:pt x="19753" y="0"/>
                  <a:pt x="20005" y="137"/>
                  <a:pt x="20208" y="407"/>
                </a:cubicBezTo>
                <a:lnTo>
                  <a:pt x="20748" y="1038"/>
                </a:lnTo>
                <a:lnTo>
                  <a:pt x="21274" y="1677"/>
                </a:lnTo>
                <a:close/>
              </a:path>
            </a:pathLst>
          </a:custGeom>
          <a:solidFill>
            <a:schemeClr val="accent1"/>
          </a:solidFill>
          <a:ln>
            <a:noFill/>
          </a:ln>
          <a:effectLst/>
          <a:extLst/>
        </p:spPr>
        <p:txBody>
          <a:bodyPr lIns="50784" tIns="50784" rIns="50784" bIns="50784" anchor="ctr"/>
          <a:lstStyle/>
          <a:p>
            <a:pPr defTabSz="457052">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29" name="AutoShape 15"/>
          <p:cNvSpPr>
            <a:spLocks/>
          </p:cNvSpPr>
          <p:nvPr/>
        </p:nvSpPr>
        <p:spPr bwMode="auto">
          <a:xfrm>
            <a:off x="7879291" y="2499593"/>
            <a:ext cx="378896" cy="378847"/>
          </a:xfrm>
          <a:custGeom>
            <a:avLst/>
            <a:gdLst>
              <a:gd name="T0" fmla="+- 0 10782 53"/>
              <a:gd name="T1" fmla="*/ T0 w 21459"/>
              <a:gd name="T2" fmla="+- 0 10819 39"/>
              <a:gd name="T3" fmla="*/ 10819 h 21561"/>
              <a:gd name="T4" fmla="+- 0 10782 53"/>
              <a:gd name="T5" fmla="*/ T4 w 21459"/>
              <a:gd name="T6" fmla="+- 0 10819 39"/>
              <a:gd name="T7" fmla="*/ 10819 h 21561"/>
              <a:gd name="T8" fmla="+- 0 10782 53"/>
              <a:gd name="T9" fmla="*/ T8 w 21459"/>
              <a:gd name="T10" fmla="+- 0 10819 39"/>
              <a:gd name="T11" fmla="*/ 10819 h 21561"/>
              <a:gd name="T12" fmla="+- 0 10782 53"/>
              <a:gd name="T13" fmla="*/ T12 w 21459"/>
              <a:gd name="T14" fmla="+- 0 10819 39"/>
              <a:gd name="T15" fmla="*/ 10819 h 21561"/>
            </a:gdLst>
            <a:ahLst/>
            <a:cxnLst>
              <a:cxn ang="0">
                <a:pos x="T1" y="T3"/>
              </a:cxn>
              <a:cxn ang="0">
                <a:pos x="T5" y="T7"/>
              </a:cxn>
              <a:cxn ang="0">
                <a:pos x="T9" y="T11"/>
              </a:cxn>
              <a:cxn ang="0">
                <a:pos x="T13" y="T15"/>
              </a:cxn>
            </a:cxnLst>
            <a:rect l="0" t="0" r="r" b="b"/>
            <a:pathLst>
              <a:path w="21459" h="21561">
                <a:moveTo>
                  <a:pt x="20359" y="4319"/>
                </a:moveTo>
                <a:cubicBezTo>
                  <a:pt x="20703" y="4451"/>
                  <a:pt x="20960" y="4653"/>
                  <a:pt x="21125" y="4923"/>
                </a:cubicBezTo>
                <a:cubicBezTo>
                  <a:pt x="21468" y="5418"/>
                  <a:pt x="21546" y="6025"/>
                  <a:pt x="21363" y="6735"/>
                </a:cubicBezTo>
                <a:lnTo>
                  <a:pt x="17812" y="19432"/>
                </a:lnTo>
                <a:cubicBezTo>
                  <a:pt x="17663" y="20051"/>
                  <a:pt x="17338" y="20561"/>
                  <a:pt x="16840" y="20960"/>
                </a:cubicBezTo>
                <a:cubicBezTo>
                  <a:pt x="16342" y="21361"/>
                  <a:pt x="15810" y="21560"/>
                  <a:pt x="15242" y="21560"/>
                </a:cubicBezTo>
                <a:lnTo>
                  <a:pt x="3374" y="21560"/>
                </a:lnTo>
                <a:cubicBezTo>
                  <a:pt x="3031" y="21560"/>
                  <a:pt x="2698" y="21496"/>
                  <a:pt x="2378" y="21358"/>
                </a:cubicBezTo>
                <a:cubicBezTo>
                  <a:pt x="2056" y="21223"/>
                  <a:pt x="1747" y="21042"/>
                  <a:pt x="1456" y="20810"/>
                </a:cubicBezTo>
                <a:cubicBezTo>
                  <a:pt x="1162" y="20581"/>
                  <a:pt x="906" y="20312"/>
                  <a:pt x="683" y="19998"/>
                </a:cubicBezTo>
                <a:cubicBezTo>
                  <a:pt x="463" y="19685"/>
                  <a:pt x="287" y="19345"/>
                  <a:pt x="161" y="18978"/>
                </a:cubicBezTo>
                <a:cubicBezTo>
                  <a:pt x="-46" y="18345"/>
                  <a:pt x="-53" y="17750"/>
                  <a:pt x="138" y="17199"/>
                </a:cubicBezTo>
                <a:cubicBezTo>
                  <a:pt x="156" y="17049"/>
                  <a:pt x="172" y="16900"/>
                  <a:pt x="188" y="16759"/>
                </a:cubicBezTo>
                <a:cubicBezTo>
                  <a:pt x="206" y="16613"/>
                  <a:pt x="222" y="16449"/>
                  <a:pt x="237" y="16273"/>
                </a:cubicBezTo>
                <a:cubicBezTo>
                  <a:pt x="237" y="16179"/>
                  <a:pt x="222" y="16082"/>
                  <a:pt x="188" y="15985"/>
                </a:cubicBezTo>
                <a:cubicBezTo>
                  <a:pt x="156" y="15889"/>
                  <a:pt x="146" y="15792"/>
                  <a:pt x="161" y="15695"/>
                </a:cubicBezTo>
                <a:cubicBezTo>
                  <a:pt x="180" y="15549"/>
                  <a:pt x="245" y="15402"/>
                  <a:pt x="358" y="15256"/>
                </a:cubicBezTo>
                <a:cubicBezTo>
                  <a:pt x="471" y="15109"/>
                  <a:pt x="578" y="14942"/>
                  <a:pt x="678" y="14757"/>
                </a:cubicBezTo>
                <a:cubicBezTo>
                  <a:pt x="872" y="14411"/>
                  <a:pt x="1060" y="13986"/>
                  <a:pt x="1249" y="13485"/>
                </a:cubicBezTo>
                <a:cubicBezTo>
                  <a:pt x="1438" y="12987"/>
                  <a:pt x="1574" y="12553"/>
                  <a:pt x="1655" y="12190"/>
                </a:cubicBezTo>
                <a:cubicBezTo>
                  <a:pt x="1689" y="12040"/>
                  <a:pt x="1686" y="11896"/>
                  <a:pt x="1642" y="11762"/>
                </a:cubicBezTo>
                <a:cubicBezTo>
                  <a:pt x="1603" y="11627"/>
                  <a:pt x="1597" y="11504"/>
                  <a:pt x="1631" y="11389"/>
                </a:cubicBezTo>
                <a:cubicBezTo>
                  <a:pt x="1665" y="11240"/>
                  <a:pt x="1734" y="11111"/>
                  <a:pt x="1838" y="11005"/>
                </a:cubicBezTo>
                <a:cubicBezTo>
                  <a:pt x="1943" y="10897"/>
                  <a:pt x="2027" y="10788"/>
                  <a:pt x="2095" y="10671"/>
                </a:cubicBezTo>
                <a:cubicBezTo>
                  <a:pt x="2179" y="10507"/>
                  <a:pt x="2268" y="10308"/>
                  <a:pt x="2365" y="10082"/>
                </a:cubicBezTo>
                <a:cubicBezTo>
                  <a:pt x="2459" y="9859"/>
                  <a:pt x="2551" y="9628"/>
                  <a:pt x="2635" y="9390"/>
                </a:cubicBezTo>
                <a:cubicBezTo>
                  <a:pt x="2719" y="9150"/>
                  <a:pt x="2784" y="8918"/>
                  <a:pt x="2837" y="8690"/>
                </a:cubicBezTo>
                <a:cubicBezTo>
                  <a:pt x="2887" y="8461"/>
                  <a:pt x="2918" y="8271"/>
                  <a:pt x="2936" y="8118"/>
                </a:cubicBezTo>
                <a:cubicBezTo>
                  <a:pt x="2952" y="7972"/>
                  <a:pt x="2944" y="7816"/>
                  <a:pt x="2910" y="7655"/>
                </a:cubicBezTo>
                <a:cubicBezTo>
                  <a:pt x="2876" y="7497"/>
                  <a:pt x="2876" y="7365"/>
                  <a:pt x="2910" y="7248"/>
                </a:cubicBezTo>
                <a:cubicBezTo>
                  <a:pt x="2960" y="7101"/>
                  <a:pt x="3046" y="6978"/>
                  <a:pt x="3167" y="6878"/>
                </a:cubicBezTo>
                <a:cubicBezTo>
                  <a:pt x="3288" y="6778"/>
                  <a:pt x="3390" y="6664"/>
                  <a:pt x="3476" y="6532"/>
                </a:cubicBezTo>
                <a:cubicBezTo>
                  <a:pt x="3557" y="6421"/>
                  <a:pt x="3649" y="6263"/>
                  <a:pt x="3746" y="6049"/>
                </a:cubicBezTo>
                <a:cubicBezTo>
                  <a:pt x="3840" y="5841"/>
                  <a:pt x="3937" y="5609"/>
                  <a:pt x="4034" y="5354"/>
                </a:cubicBezTo>
                <a:cubicBezTo>
                  <a:pt x="4129" y="5102"/>
                  <a:pt x="4210" y="4856"/>
                  <a:pt x="4278" y="4618"/>
                </a:cubicBezTo>
                <a:cubicBezTo>
                  <a:pt x="4344" y="4381"/>
                  <a:pt x="4385" y="4170"/>
                  <a:pt x="4404" y="3979"/>
                </a:cubicBezTo>
                <a:cubicBezTo>
                  <a:pt x="4420" y="3868"/>
                  <a:pt x="4404" y="3754"/>
                  <a:pt x="4354" y="3636"/>
                </a:cubicBezTo>
                <a:cubicBezTo>
                  <a:pt x="4304" y="3519"/>
                  <a:pt x="4294" y="3390"/>
                  <a:pt x="4328" y="3249"/>
                </a:cubicBezTo>
                <a:cubicBezTo>
                  <a:pt x="4362" y="3120"/>
                  <a:pt x="4438" y="2980"/>
                  <a:pt x="4561" y="2836"/>
                </a:cubicBezTo>
                <a:cubicBezTo>
                  <a:pt x="4682" y="2692"/>
                  <a:pt x="4792" y="2543"/>
                  <a:pt x="4894" y="2393"/>
                </a:cubicBezTo>
                <a:cubicBezTo>
                  <a:pt x="5025" y="2159"/>
                  <a:pt x="5145" y="1886"/>
                  <a:pt x="5250" y="1573"/>
                </a:cubicBezTo>
                <a:cubicBezTo>
                  <a:pt x="5355" y="1262"/>
                  <a:pt x="5481" y="975"/>
                  <a:pt x="5625" y="717"/>
                </a:cubicBezTo>
                <a:cubicBezTo>
                  <a:pt x="5772" y="462"/>
                  <a:pt x="5966" y="259"/>
                  <a:pt x="6204" y="116"/>
                </a:cubicBezTo>
                <a:cubicBezTo>
                  <a:pt x="6440" y="-31"/>
                  <a:pt x="6767" y="-39"/>
                  <a:pt x="7176" y="92"/>
                </a:cubicBezTo>
                <a:lnTo>
                  <a:pt x="7150" y="151"/>
                </a:lnTo>
                <a:cubicBezTo>
                  <a:pt x="7409" y="54"/>
                  <a:pt x="7635" y="10"/>
                  <a:pt x="7829" y="10"/>
                </a:cubicBezTo>
                <a:lnTo>
                  <a:pt x="17613" y="10"/>
                </a:lnTo>
                <a:cubicBezTo>
                  <a:pt x="18266" y="10"/>
                  <a:pt x="18764" y="277"/>
                  <a:pt x="19107" y="805"/>
                </a:cubicBezTo>
                <a:cubicBezTo>
                  <a:pt x="19448" y="1303"/>
                  <a:pt x="19524" y="1904"/>
                  <a:pt x="19330" y="2616"/>
                </a:cubicBezTo>
                <a:lnTo>
                  <a:pt x="15782" y="15329"/>
                </a:lnTo>
                <a:cubicBezTo>
                  <a:pt x="15630" y="15918"/>
                  <a:pt x="15307" y="16419"/>
                  <a:pt x="14809" y="16829"/>
                </a:cubicBezTo>
                <a:cubicBezTo>
                  <a:pt x="14312" y="17243"/>
                  <a:pt x="13782" y="17448"/>
                  <a:pt x="13221" y="17448"/>
                </a:cubicBezTo>
                <a:lnTo>
                  <a:pt x="2019" y="17448"/>
                </a:lnTo>
                <a:cubicBezTo>
                  <a:pt x="1935" y="17448"/>
                  <a:pt x="1852" y="17460"/>
                  <a:pt x="1762" y="17477"/>
                </a:cubicBezTo>
                <a:cubicBezTo>
                  <a:pt x="1676" y="17495"/>
                  <a:pt x="1597" y="17551"/>
                  <a:pt x="1529" y="17644"/>
                </a:cubicBezTo>
                <a:cubicBezTo>
                  <a:pt x="1430" y="17832"/>
                  <a:pt x="1430" y="18096"/>
                  <a:pt x="1529" y="18430"/>
                </a:cubicBezTo>
                <a:cubicBezTo>
                  <a:pt x="1665" y="18834"/>
                  <a:pt x="1914" y="19186"/>
                  <a:pt x="2284" y="19488"/>
                </a:cubicBezTo>
                <a:cubicBezTo>
                  <a:pt x="2651" y="19796"/>
                  <a:pt x="3015" y="19945"/>
                  <a:pt x="3374" y="19945"/>
                </a:cubicBezTo>
                <a:lnTo>
                  <a:pt x="15242" y="19945"/>
                </a:lnTo>
                <a:cubicBezTo>
                  <a:pt x="15485" y="19945"/>
                  <a:pt x="15724" y="19846"/>
                  <a:pt x="15962" y="19643"/>
                </a:cubicBezTo>
                <a:cubicBezTo>
                  <a:pt x="16201" y="19444"/>
                  <a:pt x="16358" y="19221"/>
                  <a:pt x="16434" y="18975"/>
                </a:cubicBezTo>
                <a:lnTo>
                  <a:pt x="20310" y="5128"/>
                </a:lnTo>
                <a:cubicBezTo>
                  <a:pt x="20344" y="4979"/>
                  <a:pt x="20365" y="4841"/>
                  <a:pt x="20373" y="4715"/>
                </a:cubicBezTo>
                <a:cubicBezTo>
                  <a:pt x="20378" y="4592"/>
                  <a:pt x="20373" y="4460"/>
                  <a:pt x="20359" y="4319"/>
                </a:cubicBezTo>
                <a:moveTo>
                  <a:pt x="6285" y="8083"/>
                </a:moveTo>
                <a:cubicBezTo>
                  <a:pt x="6201" y="8446"/>
                  <a:pt x="6311" y="8628"/>
                  <a:pt x="6610" y="8628"/>
                </a:cubicBezTo>
                <a:lnTo>
                  <a:pt x="14325" y="8628"/>
                </a:lnTo>
                <a:cubicBezTo>
                  <a:pt x="14461" y="8628"/>
                  <a:pt x="14587" y="8578"/>
                  <a:pt x="14707" y="8473"/>
                </a:cubicBezTo>
                <a:cubicBezTo>
                  <a:pt x="14830" y="8370"/>
                  <a:pt x="14906" y="8238"/>
                  <a:pt x="14940" y="8083"/>
                </a:cubicBezTo>
                <a:lnTo>
                  <a:pt x="15242" y="7028"/>
                </a:lnTo>
                <a:cubicBezTo>
                  <a:pt x="15276" y="6881"/>
                  <a:pt x="15263" y="6752"/>
                  <a:pt x="15205" y="6641"/>
                </a:cubicBezTo>
                <a:cubicBezTo>
                  <a:pt x="15145" y="6535"/>
                  <a:pt x="15051" y="6483"/>
                  <a:pt x="14914" y="6483"/>
                </a:cubicBezTo>
                <a:lnTo>
                  <a:pt x="7202" y="6483"/>
                </a:lnTo>
                <a:cubicBezTo>
                  <a:pt x="7066" y="6483"/>
                  <a:pt x="6935" y="6532"/>
                  <a:pt x="6807" y="6638"/>
                </a:cubicBezTo>
                <a:cubicBezTo>
                  <a:pt x="6676" y="6740"/>
                  <a:pt x="6594" y="6869"/>
                  <a:pt x="6560" y="7028"/>
                </a:cubicBezTo>
                <a:lnTo>
                  <a:pt x="6285" y="8083"/>
                </a:lnTo>
                <a:close/>
                <a:moveTo>
                  <a:pt x="7150" y="4867"/>
                </a:moveTo>
                <a:cubicBezTo>
                  <a:pt x="7116" y="5017"/>
                  <a:pt x="7132" y="5140"/>
                  <a:pt x="7195" y="5240"/>
                </a:cubicBezTo>
                <a:cubicBezTo>
                  <a:pt x="7257" y="5336"/>
                  <a:pt x="7354" y="5386"/>
                  <a:pt x="7488" y="5386"/>
                </a:cubicBezTo>
                <a:lnTo>
                  <a:pt x="15192" y="5386"/>
                </a:lnTo>
                <a:cubicBezTo>
                  <a:pt x="15326" y="5386"/>
                  <a:pt x="15451" y="5336"/>
                  <a:pt x="15575" y="5240"/>
                </a:cubicBezTo>
                <a:cubicBezTo>
                  <a:pt x="15695" y="5140"/>
                  <a:pt x="15784" y="5017"/>
                  <a:pt x="15845" y="4867"/>
                </a:cubicBezTo>
                <a:lnTo>
                  <a:pt x="16120" y="3771"/>
                </a:lnTo>
                <a:cubicBezTo>
                  <a:pt x="16154" y="3622"/>
                  <a:pt x="16141" y="3493"/>
                  <a:pt x="16083" y="3387"/>
                </a:cubicBezTo>
                <a:cubicBezTo>
                  <a:pt x="16023" y="3279"/>
                  <a:pt x="15923" y="3223"/>
                  <a:pt x="15782" y="3223"/>
                </a:cubicBezTo>
                <a:lnTo>
                  <a:pt x="8078" y="3223"/>
                </a:lnTo>
                <a:cubicBezTo>
                  <a:pt x="7944" y="3223"/>
                  <a:pt x="7818" y="3279"/>
                  <a:pt x="7695" y="3387"/>
                </a:cubicBezTo>
                <a:cubicBezTo>
                  <a:pt x="7575" y="3493"/>
                  <a:pt x="7488" y="3622"/>
                  <a:pt x="7438" y="3771"/>
                </a:cubicBezTo>
                <a:lnTo>
                  <a:pt x="7150" y="4867"/>
                </a:lnTo>
                <a:close/>
              </a:path>
            </a:pathLst>
          </a:custGeom>
          <a:solidFill>
            <a:schemeClr val="accent1"/>
          </a:solidFill>
          <a:ln>
            <a:noFill/>
          </a:ln>
          <a:effectLst/>
          <a:extLst/>
        </p:spPr>
        <p:txBody>
          <a:bodyPr lIns="50784" tIns="50784" rIns="50784" bIns="50784" anchor="ctr"/>
          <a:lstStyle/>
          <a:p>
            <a:pPr defTabSz="457052">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30" name="AutoShape 97"/>
          <p:cNvSpPr>
            <a:spLocks/>
          </p:cNvSpPr>
          <p:nvPr/>
        </p:nvSpPr>
        <p:spPr bwMode="auto">
          <a:xfrm>
            <a:off x="9569575" y="2499593"/>
            <a:ext cx="380116" cy="3788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5" y="6463"/>
                </a:moveTo>
                <a:cubicBezTo>
                  <a:pt x="385" y="6463"/>
                  <a:pt x="262" y="6412"/>
                  <a:pt x="155" y="6305"/>
                </a:cubicBezTo>
                <a:cubicBezTo>
                  <a:pt x="48" y="6201"/>
                  <a:pt x="0" y="6075"/>
                  <a:pt x="0" y="5925"/>
                </a:cubicBezTo>
                <a:lnTo>
                  <a:pt x="0" y="538"/>
                </a:lnTo>
                <a:cubicBezTo>
                  <a:pt x="0" y="388"/>
                  <a:pt x="48" y="265"/>
                  <a:pt x="155" y="158"/>
                </a:cubicBezTo>
                <a:cubicBezTo>
                  <a:pt x="262" y="51"/>
                  <a:pt x="385" y="0"/>
                  <a:pt x="535" y="0"/>
                </a:cubicBezTo>
                <a:lnTo>
                  <a:pt x="5925" y="0"/>
                </a:lnTo>
                <a:cubicBezTo>
                  <a:pt x="6072" y="0"/>
                  <a:pt x="6201" y="51"/>
                  <a:pt x="6319" y="158"/>
                </a:cubicBezTo>
                <a:cubicBezTo>
                  <a:pt x="6432" y="264"/>
                  <a:pt x="6486" y="388"/>
                  <a:pt x="6486" y="538"/>
                </a:cubicBezTo>
                <a:lnTo>
                  <a:pt x="6486" y="5925"/>
                </a:lnTo>
                <a:cubicBezTo>
                  <a:pt x="6486" y="6075"/>
                  <a:pt x="6432" y="6201"/>
                  <a:pt x="6319" y="6305"/>
                </a:cubicBezTo>
                <a:cubicBezTo>
                  <a:pt x="6201" y="6412"/>
                  <a:pt x="6072" y="6463"/>
                  <a:pt x="5925" y="6463"/>
                </a:cubicBezTo>
                <a:lnTo>
                  <a:pt x="535" y="6463"/>
                </a:lnTo>
                <a:close/>
                <a:moveTo>
                  <a:pt x="21058" y="8105"/>
                </a:moveTo>
                <a:cubicBezTo>
                  <a:pt x="21205" y="8105"/>
                  <a:pt x="21335" y="8156"/>
                  <a:pt x="21438" y="8257"/>
                </a:cubicBezTo>
                <a:cubicBezTo>
                  <a:pt x="21542" y="8358"/>
                  <a:pt x="21599" y="8487"/>
                  <a:pt x="21599" y="8643"/>
                </a:cubicBezTo>
                <a:lnTo>
                  <a:pt x="21599" y="12613"/>
                </a:lnTo>
                <a:cubicBezTo>
                  <a:pt x="21599" y="13854"/>
                  <a:pt x="21314" y="15020"/>
                  <a:pt x="20750" y="16114"/>
                </a:cubicBezTo>
                <a:cubicBezTo>
                  <a:pt x="20183" y="17209"/>
                  <a:pt x="19411" y="18159"/>
                  <a:pt x="18432" y="18968"/>
                </a:cubicBezTo>
                <a:cubicBezTo>
                  <a:pt x="17453" y="19774"/>
                  <a:pt x="16313" y="20416"/>
                  <a:pt x="15000" y="20891"/>
                </a:cubicBezTo>
                <a:cubicBezTo>
                  <a:pt x="13690" y="21363"/>
                  <a:pt x="12291" y="21599"/>
                  <a:pt x="10802" y="21599"/>
                </a:cubicBezTo>
                <a:cubicBezTo>
                  <a:pt x="9297" y="21599"/>
                  <a:pt x="7891" y="21363"/>
                  <a:pt x="6587" y="20891"/>
                </a:cubicBezTo>
                <a:cubicBezTo>
                  <a:pt x="5283" y="20416"/>
                  <a:pt x="4140" y="19774"/>
                  <a:pt x="3161" y="18968"/>
                </a:cubicBezTo>
                <a:cubicBezTo>
                  <a:pt x="2182" y="18159"/>
                  <a:pt x="1410" y="17212"/>
                  <a:pt x="843" y="16120"/>
                </a:cubicBezTo>
                <a:cubicBezTo>
                  <a:pt x="279" y="15032"/>
                  <a:pt x="0" y="13866"/>
                  <a:pt x="0" y="12613"/>
                </a:cubicBezTo>
                <a:lnTo>
                  <a:pt x="0" y="8643"/>
                </a:lnTo>
                <a:cubicBezTo>
                  <a:pt x="0" y="8496"/>
                  <a:pt x="48" y="8369"/>
                  <a:pt x="155" y="8263"/>
                </a:cubicBezTo>
                <a:cubicBezTo>
                  <a:pt x="262" y="8159"/>
                  <a:pt x="385" y="8104"/>
                  <a:pt x="535" y="8104"/>
                </a:cubicBezTo>
                <a:lnTo>
                  <a:pt x="5925" y="8104"/>
                </a:lnTo>
                <a:cubicBezTo>
                  <a:pt x="6072" y="8104"/>
                  <a:pt x="6201" y="8156"/>
                  <a:pt x="6319" y="8257"/>
                </a:cubicBezTo>
                <a:cubicBezTo>
                  <a:pt x="6432" y="8358"/>
                  <a:pt x="6486" y="8487"/>
                  <a:pt x="6486" y="8643"/>
                </a:cubicBezTo>
                <a:lnTo>
                  <a:pt x="6486" y="12613"/>
                </a:lnTo>
                <a:cubicBezTo>
                  <a:pt x="6486" y="12881"/>
                  <a:pt x="6596" y="13154"/>
                  <a:pt x="6800" y="13439"/>
                </a:cubicBezTo>
                <a:cubicBezTo>
                  <a:pt x="7005" y="13725"/>
                  <a:pt x="7298" y="13992"/>
                  <a:pt x="7676" y="14246"/>
                </a:cubicBezTo>
                <a:cubicBezTo>
                  <a:pt x="8050" y="14499"/>
                  <a:pt x="8505" y="14704"/>
                  <a:pt x="9032" y="14865"/>
                </a:cubicBezTo>
                <a:cubicBezTo>
                  <a:pt x="9561" y="15029"/>
                  <a:pt x="10152" y="15107"/>
                  <a:pt x="10802" y="15107"/>
                </a:cubicBezTo>
                <a:cubicBezTo>
                  <a:pt x="11447" y="15107"/>
                  <a:pt x="12038" y="15029"/>
                  <a:pt x="12576" y="14865"/>
                </a:cubicBezTo>
                <a:cubicBezTo>
                  <a:pt x="13112" y="14704"/>
                  <a:pt x="13566" y="14499"/>
                  <a:pt x="13944" y="14246"/>
                </a:cubicBezTo>
                <a:cubicBezTo>
                  <a:pt x="14321" y="13992"/>
                  <a:pt x="14615" y="13722"/>
                  <a:pt x="14822" y="13439"/>
                </a:cubicBezTo>
                <a:cubicBezTo>
                  <a:pt x="15029" y="13154"/>
                  <a:pt x="15130" y="12881"/>
                  <a:pt x="15130" y="12613"/>
                </a:cubicBezTo>
                <a:lnTo>
                  <a:pt x="15130" y="8643"/>
                </a:lnTo>
                <a:cubicBezTo>
                  <a:pt x="15130" y="8286"/>
                  <a:pt x="15311" y="8104"/>
                  <a:pt x="15671" y="8104"/>
                </a:cubicBezTo>
                <a:lnTo>
                  <a:pt x="21058" y="8104"/>
                </a:lnTo>
                <a:close/>
                <a:moveTo>
                  <a:pt x="21058" y="2"/>
                </a:moveTo>
                <a:cubicBezTo>
                  <a:pt x="21205" y="2"/>
                  <a:pt x="21335" y="54"/>
                  <a:pt x="21438" y="161"/>
                </a:cubicBezTo>
                <a:cubicBezTo>
                  <a:pt x="21542" y="267"/>
                  <a:pt x="21599" y="391"/>
                  <a:pt x="21599" y="541"/>
                </a:cubicBezTo>
                <a:lnTo>
                  <a:pt x="21599" y="5928"/>
                </a:lnTo>
                <a:cubicBezTo>
                  <a:pt x="21599" y="6077"/>
                  <a:pt x="21542" y="6204"/>
                  <a:pt x="21438" y="6308"/>
                </a:cubicBezTo>
                <a:cubicBezTo>
                  <a:pt x="21335" y="6414"/>
                  <a:pt x="21205" y="6466"/>
                  <a:pt x="21058" y="6466"/>
                </a:cubicBezTo>
                <a:lnTo>
                  <a:pt x="15671" y="6466"/>
                </a:lnTo>
                <a:cubicBezTo>
                  <a:pt x="15311" y="6466"/>
                  <a:pt x="15130" y="6288"/>
                  <a:pt x="15130" y="5928"/>
                </a:cubicBezTo>
                <a:lnTo>
                  <a:pt x="15130" y="541"/>
                </a:lnTo>
                <a:cubicBezTo>
                  <a:pt x="15130" y="391"/>
                  <a:pt x="15182" y="267"/>
                  <a:pt x="15282" y="161"/>
                </a:cubicBezTo>
                <a:cubicBezTo>
                  <a:pt x="15383" y="54"/>
                  <a:pt x="15513" y="2"/>
                  <a:pt x="15671" y="2"/>
                </a:cubicBezTo>
                <a:lnTo>
                  <a:pt x="21058" y="2"/>
                </a:lnTo>
                <a:close/>
              </a:path>
            </a:pathLst>
          </a:custGeom>
          <a:solidFill>
            <a:schemeClr val="accent1"/>
          </a:solidFill>
          <a:ln>
            <a:noFill/>
          </a:ln>
          <a:effectLst/>
          <a:extLst/>
        </p:spPr>
        <p:txBody>
          <a:bodyPr lIns="50784" tIns="50784" rIns="50784" bIns="50784" anchor="ctr"/>
          <a:lstStyle/>
          <a:p>
            <a:pPr defTabSz="457052">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31" name="Content Placeholder 2"/>
          <p:cNvSpPr txBox="1">
            <a:spLocks/>
          </p:cNvSpPr>
          <p:nvPr/>
        </p:nvSpPr>
        <p:spPr bwMode="auto">
          <a:xfrm>
            <a:off x="2009431"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3731990"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38" name="Content Placeholder 2"/>
          <p:cNvSpPr txBox="1">
            <a:spLocks/>
          </p:cNvSpPr>
          <p:nvPr/>
        </p:nvSpPr>
        <p:spPr bwMode="auto">
          <a:xfrm>
            <a:off x="5498716"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39" name="Content Placeholder 2"/>
          <p:cNvSpPr txBox="1">
            <a:spLocks/>
          </p:cNvSpPr>
          <p:nvPr/>
        </p:nvSpPr>
        <p:spPr bwMode="auto">
          <a:xfrm>
            <a:off x="7230107"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40" name="Content Placeholder 2"/>
          <p:cNvSpPr txBox="1">
            <a:spLocks/>
          </p:cNvSpPr>
          <p:nvPr/>
        </p:nvSpPr>
        <p:spPr bwMode="auto">
          <a:xfrm>
            <a:off x="9014502" y="3236979"/>
            <a:ext cx="1413044" cy="148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13354698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Oval 1"/>
          <p:cNvSpPr/>
          <p:nvPr/>
        </p:nvSpPr>
        <p:spPr bwMode="auto">
          <a:xfrm>
            <a:off x="682522" y="241275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2700000" scaled="0"/>
            <a:tileRect/>
          </a:gradFill>
          <a:ln w="25400" cap="flat" cmpd="sng" algn="ctr">
            <a:noFill/>
            <a:prstDash val="solid"/>
          </a:ln>
          <a:effectLst>
            <a:outerShdw blurRad="241300" dir="5700000" sx="102000" sy="102000" algn="ctr" rotWithShape="0">
              <a:prstClr val="black">
                <a:alpha val="40000"/>
              </a:prstClr>
            </a:outerShdw>
          </a:effectLst>
        </p:spPr>
        <p:txBody>
          <a:bodyPr anchor="ctr"/>
          <a:lstStyle/>
          <a:p>
            <a:pPr algn="ctr">
              <a:defRPr/>
            </a:pPr>
            <a:endParaRPr lang="en-AU" sz="1300" kern="0">
              <a:solidFill>
                <a:srgbClr val="FFFFFF"/>
              </a:solidFill>
              <a:latin typeface="Open Sans"/>
              <a:ea typeface="MS PGothic" pitchFamily="34" charset="-128"/>
            </a:endParaRPr>
          </a:p>
        </p:txBody>
      </p:sp>
      <p:sp>
        <p:nvSpPr>
          <p:cNvPr id="47" name="Oval 1"/>
          <p:cNvSpPr/>
          <p:nvPr/>
        </p:nvSpPr>
        <p:spPr bwMode="auto">
          <a:xfrm>
            <a:off x="681342"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anchor="ctr"/>
          <a:lstStyle/>
          <a:p>
            <a:pPr algn="ctr">
              <a:defRPr/>
            </a:pPr>
            <a:endParaRPr lang="en-AU" sz="1300" kern="0">
              <a:solidFill>
                <a:srgbClr val="FFFFFF"/>
              </a:solidFill>
              <a:latin typeface="Open Sans"/>
              <a:ea typeface="MS PGothic" pitchFamily="34" charset="-128"/>
            </a:endParaRPr>
          </a:p>
        </p:txBody>
      </p:sp>
      <p:sp>
        <p:nvSpPr>
          <p:cNvPr id="108" name="Oval 1"/>
          <p:cNvSpPr/>
          <p:nvPr/>
        </p:nvSpPr>
        <p:spPr bwMode="auto">
          <a:xfrm>
            <a:off x="2598241"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109" name="Oval 1"/>
          <p:cNvSpPr/>
          <p:nvPr/>
        </p:nvSpPr>
        <p:spPr bwMode="auto">
          <a:xfrm>
            <a:off x="4400303"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110" name="Oval 1"/>
          <p:cNvSpPr/>
          <p:nvPr/>
        </p:nvSpPr>
        <p:spPr bwMode="auto">
          <a:xfrm>
            <a:off x="6308368"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111" name="Oval 1"/>
          <p:cNvSpPr/>
          <p:nvPr/>
        </p:nvSpPr>
        <p:spPr bwMode="auto">
          <a:xfrm>
            <a:off x="8189932"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112" name="Oval 1"/>
          <p:cNvSpPr/>
          <p:nvPr/>
        </p:nvSpPr>
        <p:spPr bwMode="auto">
          <a:xfrm>
            <a:off x="9983160" y="2403394"/>
            <a:ext cx="1513220" cy="1513416"/>
          </a:xfrm>
          <a:prstGeom prst="ellipse">
            <a:avLst/>
          </a:prstGeom>
          <a:gradFill flip="none" rotWithShape="1">
            <a:gsLst>
              <a:gs pos="0">
                <a:schemeClr val="bg1">
                  <a:lumMod val="85000"/>
                </a:schemeClr>
              </a:gs>
              <a:gs pos="1000">
                <a:schemeClr val="bg1"/>
              </a:gs>
              <a:gs pos="100000">
                <a:schemeClr val="bg1">
                  <a:lumMod val="85000"/>
                </a:schemeClr>
              </a:gs>
            </a:gsLst>
            <a:lin ang="16200000" scaled="1"/>
            <a:tileRect/>
          </a:gradFill>
          <a:ln w="25400" cap="flat" cmpd="sng" algn="ctr">
            <a:solidFill>
              <a:schemeClr val="bg1">
                <a:lumMod val="85000"/>
              </a:schemeClr>
            </a:solidFill>
            <a:prstDash val="solid"/>
          </a:ln>
          <a:effectLst>
            <a:outerShdw blurRad="50800" dist="38100" dir="5400000" algn="t" rotWithShape="0">
              <a:prstClr val="black">
                <a:alpha val="40000"/>
              </a:prstClr>
            </a:outerShdw>
          </a:effectLst>
        </p:spPr>
        <p:txBody>
          <a:bodyPr lIns="121908" tIns="60954" rIns="121908" bIns="60954" anchor="ctr"/>
          <a:lstStyle/>
          <a:p>
            <a:pPr algn="ctr">
              <a:defRPr/>
            </a:pPr>
            <a:endParaRPr lang="en-AU" sz="1300" kern="0">
              <a:solidFill>
                <a:srgbClr val="FFFFFF"/>
              </a:solidFill>
              <a:latin typeface="Open Sans"/>
              <a:ea typeface="MS PGothic" pitchFamily="34" charset="-128"/>
            </a:endParaRPr>
          </a:p>
        </p:txBody>
      </p:sp>
      <p:sp>
        <p:nvSpPr>
          <p:cNvPr id="14" name="Arc 4"/>
          <p:cNvSpPr/>
          <p:nvPr/>
        </p:nvSpPr>
        <p:spPr>
          <a:xfrm rot="18951345">
            <a:off x="1663347" y="2140956"/>
            <a:ext cx="1348142"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881">
              <a:defRPr/>
            </a:pPr>
            <a:endParaRPr lang="en-AU" sz="1400" kern="0">
              <a:solidFill>
                <a:srgbClr val="202F3E"/>
              </a:solidFill>
              <a:latin typeface="Open Sans"/>
            </a:endParaRPr>
          </a:p>
        </p:txBody>
      </p:sp>
      <p:sp>
        <p:nvSpPr>
          <p:cNvPr id="15" name="Arc 33"/>
          <p:cNvSpPr/>
          <p:nvPr/>
        </p:nvSpPr>
        <p:spPr>
          <a:xfrm rot="7841635">
            <a:off x="3509811" y="2772867"/>
            <a:ext cx="1348317" cy="1350258"/>
          </a:xfrm>
          <a:prstGeom prst="arc">
            <a:avLst/>
          </a:prstGeom>
          <a:noFill/>
          <a:ln w="19050" cap="flat" cmpd="sng" algn="ctr">
            <a:solidFill>
              <a:srgbClr val="202F3E"/>
            </a:solidFill>
            <a:prstDash val="dash"/>
            <a:headEnd type="triangle"/>
            <a:tailEnd type="none"/>
          </a:ln>
          <a:effectLst/>
        </p:spPr>
        <p:txBody>
          <a:bodyPr lIns="121908" tIns="60954" rIns="121908" bIns="60954" anchor="ctr"/>
          <a:lstStyle/>
          <a:p>
            <a:pPr algn="ctr" defTabSz="950881">
              <a:defRPr/>
            </a:pPr>
            <a:endParaRPr lang="en-AU" sz="1400" kern="0">
              <a:solidFill>
                <a:srgbClr val="202F3E"/>
              </a:solidFill>
              <a:latin typeface="Open Sans"/>
            </a:endParaRPr>
          </a:p>
        </p:txBody>
      </p:sp>
      <p:sp>
        <p:nvSpPr>
          <p:cNvPr id="16" name="Arc 34"/>
          <p:cNvSpPr/>
          <p:nvPr/>
        </p:nvSpPr>
        <p:spPr>
          <a:xfrm rot="18951345">
            <a:off x="5396661" y="2140956"/>
            <a:ext cx="1348142"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881">
              <a:defRPr/>
            </a:pPr>
            <a:endParaRPr lang="en-AU" sz="1400" kern="0">
              <a:solidFill>
                <a:srgbClr val="202F3E"/>
              </a:solidFill>
              <a:latin typeface="Open Sans"/>
            </a:endParaRPr>
          </a:p>
        </p:txBody>
      </p:sp>
      <p:sp>
        <p:nvSpPr>
          <p:cNvPr id="17" name="Arc 36"/>
          <p:cNvSpPr/>
          <p:nvPr/>
        </p:nvSpPr>
        <p:spPr>
          <a:xfrm rot="18951345">
            <a:off x="9106696" y="2111322"/>
            <a:ext cx="1350258" cy="1348316"/>
          </a:xfrm>
          <a:prstGeom prst="arc">
            <a:avLst/>
          </a:prstGeom>
          <a:noFill/>
          <a:ln w="19050" cap="flat" cmpd="sng" algn="ctr">
            <a:solidFill>
              <a:srgbClr val="202F3E"/>
            </a:solidFill>
            <a:prstDash val="dash"/>
            <a:tailEnd type="triangle"/>
          </a:ln>
          <a:effectLst/>
        </p:spPr>
        <p:txBody>
          <a:bodyPr lIns="121908" tIns="60954" rIns="121908" bIns="60954" anchor="ctr"/>
          <a:lstStyle/>
          <a:p>
            <a:pPr algn="ctr" defTabSz="950881">
              <a:defRPr/>
            </a:pPr>
            <a:endParaRPr lang="en-AU" sz="1400" kern="0">
              <a:solidFill>
                <a:srgbClr val="202F3E"/>
              </a:solidFill>
              <a:latin typeface="Open Sans"/>
            </a:endParaRPr>
          </a:p>
        </p:txBody>
      </p:sp>
      <p:sp>
        <p:nvSpPr>
          <p:cNvPr id="18" name="Arc 37"/>
          <p:cNvSpPr/>
          <p:nvPr/>
        </p:nvSpPr>
        <p:spPr>
          <a:xfrm rot="7841635">
            <a:off x="7252650" y="2799326"/>
            <a:ext cx="1348317" cy="1348140"/>
          </a:xfrm>
          <a:prstGeom prst="arc">
            <a:avLst/>
          </a:prstGeom>
          <a:noFill/>
          <a:ln w="19050" cap="flat" cmpd="sng" algn="ctr">
            <a:solidFill>
              <a:srgbClr val="202F3E"/>
            </a:solidFill>
            <a:prstDash val="dash"/>
            <a:headEnd type="triangle"/>
            <a:tailEnd type="none"/>
          </a:ln>
          <a:effectLst/>
        </p:spPr>
        <p:txBody>
          <a:bodyPr lIns="121908" tIns="60954" rIns="121908" bIns="60954" anchor="ctr"/>
          <a:lstStyle/>
          <a:p>
            <a:pPr algn="ctr" defTabSz="950881">
              <a:defRPr/>
            </a:pPr>
            <a:endParaRPr lang="en-AU" sz="1400" kern="0">
              <a:solidFill>
                <a:srgbClr val="202F3E"/>
              </a:solidFill>
              <a:latin typeface="Open Sans"/>
            </a:endParaRPr>
          </a:p>
        </p:txBody>
      </p:sp>
      <p:grpSp>
        <p:nvGrpSpPr>
          <p:cNvPr id="21" name="Group 38"/>
          <p:cNvGrpSpPr/>
          <p:nvPr/>
        </p:nvGrpSpPr>
        <p:grpSpPr bwMode="auto">
          <a:xfrm>
            <a:off x="10472826" y="2795226"/>
            <a:ext cx="621863" cy="746741"/>
            <a:chOff x="6540501" y="638176"/>
            <a:chExt cx="622301" cy="746125"/>
          </a:xfrm>
          <a:solidFill>
            <a:schemeClr val="accent1"/>
          </a:solidFill>
          <a:effectLst/>
        </p:grpSpPr>
        <p:sp>
          <p:nvSpPr>
            <p:cNvPr id="22" name="淘宝店chenying0907出品 13"/>
            <p:cNvSpPr>
              <a:spLocks noEditPoints="1"/>
            </p:cNvSpPr>
            <p:nvPr/>
          </p:nvSpPr>
          <p:spPr bwMode="auto">
            <a:xfrm>
              <a:off x="6616701" y="638176"/>
              <a:ext cx="469900" cy="736600"/>
            </a:xfrm>
            <a:custGeom>
              <a:avLst/>
              <a:gdLst>
                <a:gd name="T0" fmla="*/ 171 w 240"/>
                <a:gd name="T1" fmla="*/ 24 h 376"/>
                <a:gd name="T2" fmla="*/ 63 w 240"/>
                <a:gd name="T3" fmla="*/ 12 h 376"/>
                <a:gd name="T4" fmla="*/ 56 w 240"/>
                <a:gd name="T5" fmla="*/ 25 h 376"/>
                <a:gd name="T6" fmla="*/ 82 w 240"/>
                <a:gd name="T7" fmla="*/ 116 h 376"/>
                <a:gd name="T8" fmla="*/ 82 w 240"/>
                <a:gd name="T9" fmla="*/ 116 h 376"/>
                <a:gd name="T10" fmla="*/ 121 w 240"/>
                <a:gd name="T11" fmla="*/ 257 h 376"/>
                <a:gd name="T12" fmla="*/ 66 w 240"/>
                <a:gd name="T13" fmla="*/ 256 h 376"/>
                <a:gd name="T14" fmla="*/ 9 w 240"/>
                <a:gd name="T15" fmla="*/ 331 h 376"/>
                <a:gd name="T16" fmla="*/ 96 w 240"/>
                <a:gd name="T17" fmla="*/ 364 h 376"/>
                <a:gd name="T18" fmla="*/ 153 w 240"/>
                <a:gd name="T19" fmla="*/ 290 h 376"/>
                <a:gd name="T20" fmla="*/ 106 w 240"/>
                <a:gd name="T21" fmla="*/ 122 h 376"/>
                <a:gd name="T22" fmla="*/ 219 w 240"/>
                <a:gd name="T23" fmla="*/ 159 h 376"/>
                <a:gd name="T24" fmla="*/ 232 w 240"/>
                <a:gd name="T25" fmla="*/ 165 h 376"/>
                <a:gd name="T26" fmla="*/ 232 w 240"/>
                <a:gd name="T27" fmla="*/ 165 h 376"/>
                <a:gd name="T28" fmla="*/ 240 w 240"/>
                <a:gd name="T29" fmla="*/ 153 h 376"/>
                <a:gd name="T30" fmla="*/ 171 w 240"/>
                <a:gd name="T31" fmla="*/ 24 h 376"/>
                <a:gd name="T32" fmla="*/ 90 w 240"/>
                <a:gd name="T33" fmla="*/ 343 h 376"/>
                <a:gd name="T34" fmla="*/ 30 w 240"/>
                <a:gd name="T35" fmla="*/ 325 h 376"/>
                <a:gd name="T36" fmla="*/ 72 w 240"/>
                <a:gd name="T37" fmla="*/ 277 h 376"/>
                <a:gd name="T38" fmla="*/ 132 w 240"/>
                <a:gd name="T39" fmla="*/ 296 h 376"/>
                <a:gd name="T40" fmla="*/ 90 w 240"/>
                <a:gd name="T41" fmla="*/ 343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0" h="376">
                  <a:moveTo>
                    <a:pt x="171" y="24"/>
                  </a:moveTo>
                  <a:cubicBezTo>
                    <a:pt x="141" y="4"/>
                    <a:pt x="105" y="0"/>
                    <a:pt x="63" y="12"/>
                  </a:cubicBezTo>
                  <a:cubicBezTo>
                    <a:pt x="57" y="13"/>
                    <a:pt x="54" y="19"/>
                    <a:pt x="56" y="25"/>
                  </a:cubicBezTo>
                  <a:cubicBezTo>
                    <a:pt x="82" y="116"/>
                    <a:pt x="82" y="116"/>
                    <a:pt x="82" y="116"/>
                  </a:cubicBezTo>
                  <a:cubicBezTo>
                    <a:pt x="82" y="116"/>
                    <a:pt x="82" y="116"/>
                    <a:pt x="82" y="116"/>
                  </a:cubicBezTo>
                  <a:cubicBezTo>
                    <a:pt x="121" y="257"/>
                    <a:pt x="121" y="257"/>
                    <a:pt x="121" y="257"/>
                  </a:cubicBezTo>
                  <a:cubicBezTo>
                    <a:pt x="106" y="251"/>
                    <a:pt x="86" y="251"/>
                    <a:pt x="66" y="256"/>
                  </a:cubicBezTo>
                  <a:cubicBezTo>
                    <a:pt x="25" y="268"/>
                    <a:pt x="0" y="300"/>
                    <a:pt x="9" y="331"/>
                  </a:cubicBezTo>
                  <a:cubicBezTo>
                    <a:pt x="17" y="361"/>
                    <a:pt x="56" y="376"/>
                    <a:pt x="96" y="364"/>
                  </a:cubicBezTo>
                  <a:cubicBezTo>
                    <a:pt x="137" y="353"/>
                    <a:pt x="162" y="320"/>
                    <a:pt x="153" y="290"/>
                  </a:cubicBezTo>
                  <a:cubicBezTo>
                    <a:pt x="106" y="122"/>
                    <a:pt x="106" y="122"/>
                    <a:pt x="106" y="122"/>
                  </a:cubicBezTo>
                  <a:cubicBezTo>
                    <a:pt x="193" y="107"/>
                    <a:pt x="218" y="157"/>
                    <a:pt x="219" y="159"/>
                  </a:cubicBezTo>
                  <a:cubicBezTo>
                    <a:pt x="221" y="164"/>
                    <a:pt x="226" y="167"/>
                    <a:pt x="232" y="165"/>
                  </a:cubicBezTo>
                  <a:cubicBezTo>
                    <a:pt x="232" y="165"/>
                    <a:pt x="232" y="165"/>
                    <a:pt x="232" y="165"/>
                  </a:cubicBezTo>
                  <a:cubicBezTo>
                    <a:pt x="237" y="164"/>
                    <a:pt x="240" y="159"/>
                    <a:pt x="240" y="153"/>
                  </a:cubicBezTo>
                  <a:cubicBezTo>
                    <a:pt x="239" y="150"/>
                    <a:pt x="229" y="63"/>
                    <a:pt x="171" y="24"/>
                  </a:cubicBezTo>
                  <a:close/>
                  <a:moveTo>
                    <a:pt x="90" y="343"/>
                  </a:moveTo>
                  <a:cubicBezTo>
                    <a:pt x="62" y="351"/>
                    <a:pt x="35" y="343"/>
                    <a:pt x="30" y="325"/>
                  </a:cubicBezTo>
                  <a:cubicBezTo>
                    <a:pt x="24" y="307"/>
                    <a:pt x="44" y="285"/>
                    <a:pt x="72" y="277"/>
                  </a:cubicBezTo>
                  <a:cubicBezTo>
                    <a:pt x="99" y="269"/>
                    <a:pt x="127" y="278"/>
                    <a:pt x="132" y="296"/>
                  </a:cubicBezTo>
                  <a:cubicBezTo>
                    <a:pt x="137" y="314"/>
                    <a:pt x="118" y="335"/>
                    <a:pt x="90" y="3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23" name="淘宝店chenying0907出品 14"/>
            <p:cNvSpPr>
              <a:spLocks noEditPoints="1"/>
            </p:cNvSpPr>
            <p:nvPr/>
          </p:nvSpPr>
          <p:spPr bwMode="auto">
            <a:xfrm>
              <a:off x="6916739" y="996951"/>
              <a:ext cx="246063" cy="387350"/>
            </a:xfrm>
            <a:custGeom>
              <a:avLst/>
              <a:gdLst>
                <a:gd name="T0" fmla="*/ 90 w 126"/>
                <a:gd name="T1" fmla="*/ 13 h 198"/>
                <a:gd name="T2" fmla="*/ 33 w 126"/>
                <a:gd name="T3" fmla="*/ 7 h 198"/>
                <a:gd name="T4" fmla="*/ 30 w 126"/>
                <a:gd name="T5" fmla="*/ 14 h 198"/>
                <a:gd name="T6" fmla="*/ 43 w 126"/>
                <a:gd name="T7" fmla="*/ 62 h 198"/>
                <a:gd name="T8" fmla="*/ 43 w 126"/>
                <a:gd name="T9" fmla="*/ 62 h 198"/>
                <a:gd name="T10" fmla="*/ 64 w 126"/>
                <a:gd name="T11" fmla="*/ 136 h 198"/>
                <a:gd name="T12" fmla="*/ 35 w 126"/>
                <a:gd name="T13" fmla="*/ 135 h 198"/>
                <a:gd name="T14" fmla="*/ 5 w 126"/>
                <a:gd name="T15" fmla="*/ 175 h 198"/>
                <a:gd name="T16" fmla="*/ 51 w 126"/>
                <a:gd name="T17" fmla="*/ 192 h 198"/>
                <a:gd name="T18" fmla="*/ 81 w 126"/>
                <a:gd name="T19" fmla="*/ 153 h 198"/>
                <a:gd name="T20" fmla="*/ 56 w 126"/>
                <a:gd name="T21" fmla="*/ 65 h 198"/>
                <a:gd name="T22" fmla="*/ 115 w 126"/>
                <a:gd name="T23" fmla="*/ 84 h 198"/>
                <a:gd name="T24" fmla="*/ 122 w 126"/>
                <a:gd name="T25" fmla="*/ 87 h 198"/>
                <a:gd name="T26" fmla="*/ 122 w 126"/>
                <a:gd name="T27" fmla="*/ 87 h 198"/>
                <a:gd name="T28" fmla="*/ 126 w 126"/>
                <a:gd name="T29" fmla="*/ 81 h 198"/>
                <a:gd name="T30" fmla="*/ 90 w 126"/>
                <a:gd name="T31" fmla="*/ 13 h 198"/>
                <a:gd name="T32" fmla="*/ 48 w 126"/>
                <a:gd name="T33" fmla="*/ 181 h 198"/>
                <a:gd name="T34" fmla="*/ 16 w 126"/>
                <a:gd name="T35" fmla="*/ 171 h 198"/>
                <a:gd name="T36" fmla="*/ 38 w 126"/>
                <a:gd name="T37" fmla="*/ 146 h 198"/>
                <a:gd name="T38" fmla="*/ 70 w 126"/>
                <a:gd name="T39" fmla="*/ 156 h 198"/>
                <a:gd name="T40" fmla="*/ 48 w 126"/>
                <a:gd name="T41" fmla="*/ 18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6" h="198">
                  <a:moveTo>
                    <a:pt x="90" y="13"/>
                  </a:moveTo>
                  <a:cubicBezTo>
                    <a:pt x="74" y="3"/>
                    <a:pt x="55" y="0"/>
                    <a:pt x="33" y="7"/>
                  </a:cubicBezTo>
                  <a:cubicBezTo>
                    <a:pt x="30" y="8"/>
                    <a:pt x="29" y="11"/>
                    <a:pt x="30" y="14"/>
                  </a:cubicBezTo>
                  <a:cubicBezTo>
                    <a:pt x="43" y="62"/>
                    <a:pt x="43" y="62"/>
                    <a:pt x="43" y="62"/>
                  </a:cubicBezTo>
                  <a:cubicBezTo>
                    <a:pt x="43" y="62"/>
                    <a:pt x="43" y="62"/>
                    <a:pt x="43" y="62"/>
                  </a:cubicBezTo>
                  <a:cubicBezTo>
                    <a:pt x="64" y="136"/>
                    <a:pt x="64" y="136"/>
                    <a:pt x="64" y="136"/>
                  </a:cubicBezTo>
                  <a:cubicBezTo>
                    <a:pt x="56" y="133"/>
                    <a:pt x="45" y="132"/>
                    <a:pt x="35" y="135"/>
                  </a:cubicBezTo>
                  <a:cubicBezTo>
                    <a:pt x="13" y="141"/>
                    <a:pt x="0" y="159"/>
                    <a:pt x="5" y="175"/>
                  </a:cubicBezTo>
                  <a:cubicBezTo>
                    <a:pt x="9" y="190"/>
                    <a:pt x="29" y="198"/>
                    <a:pt x="51" y="192"/>
                  </a:cubicBezTo>
                  <a:cubicBezTo>
                    <a:pt x="72" y="186"/>
                    <a:pt x="85" y="169"/>
                    <a:pt x="81" y="153"/>
                  </a:cubicBezTo>
                  <a:cubicBezTo>
                    <a:pt x="56" y="65"/>
                    <a:pt x="56" y="65"/>
                    <a:pt x="56" y="65"/>
                  </a:cubicBezTo>
                  <a:cubicBezTo>
                    <a:pt x="102" y="57"/>
                    <a:pt x="115" y="83"/>
                    <a:pt x="115" y="84"/>
                  </a:cubicBezTo>
                  <a:cubicBezTo>
                    <a:pt x="116" y="87"/>
                    <a:pt x="119" y="88"/>
                    <a:pt x="122" y="87"/>
                  </a:cubicBezTo>
                  <a:cubicBezTo>
                    <a:pt x="122" y="87"/>
                    <a:pt x="122" y="87"/>
                    <a:pt x="122" y="87"/>
                  </a:cubicBezTo>
                  <a:cubicBezTo>
                    <a:pt x="125" y="87"/>
                    <a:pt x="126" y="84"/>
                    <a:pt x="126" y="81"/>
                  </a:cubicBezTo>
                  <a:cubicBezTo>
                    <a:pt x="126" y="79"/>
                    <a:pt x="121" y="34"/>
                    <a:pt x="90" y="13"/>
                  </a:cubicBezTo>
                  <a:close/>
                  <a:moveTo>
                    <a:pt x="48" y="181"/>
                  </a:moveTo>
                  <a:cubicBezTo>
                    <a:pt x="33" y="185"/>
                    <a:pt x="18" y="181"/>
                    <a:pt x="16" y="171"/>
                  </a:cubicBezTo>
                  <a:cubicBezTo>
                    <a:pt x="13" y="162"/>
                    <a:pt x="23" y="151"/>
                    <a:pt x="38" y="146"/>
                  </a:cubicBezTo>
                  <a:cubicBezTo>
                    <a:pt x="52" y="142"/>
                    <a:pt x="67" y="147"/>
                    <a:pt x="70" y="156"/>
                  </a:cubicBezTo>
                  <a:cubicBezTo>
                    <a:pt x="72" y="166"/>
                    <a:pt x="62" y="177"/>
                    <a:pt x="48" y="1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24" name="淘宝店chenying0907出品 15"/>
            <p:cNvSpPr>
              <a:spLocks noEditPoints="1"/>
            </p:cNvSpPr>
            <p:nvPr/>
          </p:nvSpPr>
          <p:spPr bwMode="auto">
            <a:xfrm>
              <a:off x="6540501" y="793751"/>
              <a:ext cx="217488" cy="338138"/>
            </a:xfrm>
            <a:custGeom>
              <a:avLst/>
              <a:gdLst>
                <a:gd name="T0" fmla="*/ 79 w 111"/>
                <a:gd name="T1" fmla="*/ 11 h 173"/>
                <a:gd name="T2" fmla="*/ 29 w 111"/>
                <a:gd name="T3" fmla="*/ 6 h 173"/>
                <a:gd name="T4" fmla="*/ 26 w 111"/>
                <a:gd name="T5" fmla="*/ 12 h 173"/>
                <a:gd name="T6" fmla="*/ 38 w 111"/>
                <a:gd name="T7" fmla="*/ 54 h 173"/>
                <a:gd name="T8" fmla="*/ 38 w 111"/>
                <a:gd name="T9" fmla="*/ 54 h 173"/>
                <a:gd name="T10" fmla="*/ 56 w 111"/>
                <a:gd name="T11" fmla="*/ 119 h 173"/>
                <a:gd name="T12" fmla="*/ 31 w 111"/>
                <a:gd name="T13" fmla="*/ 118 h 173"/>
                <a:gd name="T14" fmla="*/ 4 w 111"/>
                <a:gd name="T15" fmla="*/ 152 h 173"/>
                <a:gd name="T16" fmla="*/ 45 w 111"/>
                <a:gd name="T17" fmla="*/ 168 h 173"/>
                <a:gd name="T18" fmla="*/ 71 w 111"/>
                <a:gd name="T19" fmla="*/ 133 h 173"/>
                <a:gd name="T20" fmla="*/ 49 w 111"/>
                <a:gd name="T21" fmla="*/ 56 h 173"/>
                <a:gd name="T22" fmla="*/ 101 w 111"/>
                <a:gd name="T23" fmla="*/ 73 h 173"/>
                <a:gd name="T24" fmla="*/ 107 w 111"/>
                <a:gd name="T25" fmla="*/ 76 h 173"/>
                <a:gd name="T26" fmla="*/ 107 w 111"/>
                <a:gd name="T27" fmla="*/ 76 h 173"/>
                <a:gd name="T28" fmla="*/ 110 w 111"/>
                <a:gd name="T29" fmla="*/ 71 h 173"/>
                <a:gd name="T30" fmla="*/ 79 w 111"/>
                <a:gd name="T31" fmla="*/ 11 h 173"/>
                <a:gd name="T32" fmla="*/ 42 w 111"/>
                <a:gd name="T33" fmla="*/ 158 h 173"/>
                <a:gd name="T34" fmla="*/ 14 w 111"/>
                <a:gd name="T35" fmla="*/ 149 h 173"/>
                <a:gd name="T36" fmla="*/ 33 w 111"/>
                <a:gd name="T37" fmla="*/ 128 h 173"/>
                <a:gd name="T38" fmla="*/ 61 w 111"/>
                <a:gd name="T39" fmla="*/ 136 h 173"/>
                <a:gd name="T40" fmla="*/ 42 w 111"/>
                <a:gd name="T41" fmla="*/ 15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173">
                  <a:moveTo>
                    <a:pt x="79" y="11"/>
                  </a:moveTo>
                  <a:cubicBezTo>
                    <a:pt x="65" y="2"/>
                    <a:pt x="49" y="0"/>
                    <a:pt x="29" y="6"/>
                  </a:cubicBezTo>
                  <a:cubicBezTo>
                    <a:pt x="27" y="6"/>
                    <a:pt x="25" y="9"/>
                    <a:pt x="26" y="12"/>
                  </a:cubicBezTo>
                  <a:cubicBezTo>
                    <a:pt x="38" y="54"/>
                    <a:pt x="38" y="54"/>
                    <a:pt x="38" y="54"/>
                  </a:cubicBezTo>
                  <a:cubicBezTo>
                    <a:pt x="38" y="54"/>
                    <a:pt x="38" y="54"/>
                    <a:pt x="38" y="54"/>
                  </a:cubicBezTo>
                  <a:cubicBezTo>
                    <a:pt x="56" y="119"/>
                    <a:pt x="56" y="119"/>
                    <a:pt x="56" y="119"/>
                  </a:cubicBezTo>
                  <a:cubicBezTo>
                    <a:pt x="49" y="116"/>
                    <a:pt x="40" y="115"/>
                    <a:pt x="31" y="118"/>
                  </a:cubicBezTo>
                  <a:cubicBezTo>
                    <a:pt x="12" y="123"/>
                    <a:pt x="0" y="138"/>
                    <a:pt x="4" y="152"/>
                  </a:cubicBezTo>
                  <a:cubicBezTo>
                    <a:pt x="8" y="166"/>
                    <a:pt x="26" y="173"/>
                    <a:pt x="45" y="168"/>
                  </a:cubicBezTo>
                  <a:cubicBezTo>
                    <a:pt x="63" y="162"/>
                    <a:pt x="75" y="147"/>
                    <a:pt x="71" y="133"/>
                  </a:cubicBezTo>
                  <a:cubicBezTo>
                    <a:pt x="49" y="56"/>
                    <a:pt x="49" y="56"/>
                    <a:pt x="49" y="56"/>
                  </a:cubicBezTo>
                  <a:cubicBezTo>
                    <a:pt x="89" y="49"/>
                    <a:pt x="100" y="72"/>
                    <a:pt x="101" y="73"/>
                  </a:cubicBezTo>
                  <a:cubicBezTo>
                    <a:pt x="102" y="76"/>
                    <a:pt x="104" y="77"/>
                    <a:pt x="107" y="76"/>
                  </a:cubicBezTo>
                  <a:cubicBezTo>
                    <a:pt x="107" y="76"/>
                    <a:pt x="107" y="76"/>
                    <a:pt x="107" y="76"/>
                  </a:cubicBezTo>
                  <a:cubicBezTo>
                    <a:pt x="109" y="75"/>
                    <a:pt x="111" y="73"/>
                    <a:pt x="110" y="71"/>
                  </a:cubicBezTo>
                  <a:cubicBezTo>
                    <a:pt x="110" y="69"/>
                    <a:pt x="106" y="29"/>
                    <a:pt x="79" y="11"/>
                  </a:cubicBezTo>
                  <a:close/>
                  <a:moveTo>
                    <a:pt x="42" y="158"/>
                  </a:moveTo>
                  <a:cubicBezTo>
                    <a:pt x="29" y="162"/>
                    <a:pt x="16" y="158"/>
                    <a:pt x="14" y="149"/>
                  </a:cubicBezTo>
                  <a:cubicBezTo>
                    <a:pt x="12" y="141"/>
                    <a:pt x="20" y="131"/>
                    <a:pt x="33" y="128"/>
                  </a:cubicBezTo>
                  <a:cubicBezTo>
                    <a:pt x="46" y="124"/>
                    <a:pt x="59" y="128"/>
                    <a:pt x="61" y="136"/>
                  </a:cubicBezTo>
                  <a:cubicBezTo>
                    <a:pt x="63" y="144"/>
                    <a:pt x="55" y="154"/>
                    <a:pt x="42" y="1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grpSp>
      <p:grpSp>
        <p:nvGrpSpPr>
          <p:cNvPr id="27" name="Group 42"/>
          <p:cNvGrpSpPr/>
          <p:nvPr/>
        </p:nvGrpSpPr>
        <p:grpSpPr bwMode="auto">
          <a:xfrm>
            <a:off x="2940742" y="2706732"/>
            <a:ext cx="777459" cy="782804"/>
            <a:chOff x="4802189" y="2176464"/>
            <a:chExt cx="941388" cy="947737"/>
          </a:xfrm>
          <a:solidFill>
            <a:schemeClr val="accent1"/>
          </a:solidFill>
          <a:effectLst/>
        </p:grpSpPr>
        <p:sp>
          <p:nvSpPr>
            <p:cNvPr id="28" name="淘宝店chenying0907出品 48"/>
            <p:cNvSpPr>
              <a:spLocks noEditPoints="1"/>
            </p:cNvSpPr>
            <p:nvPr/>
          </p:nvSpPr>
          <p:spPr bwMode="auto">
            <a:xfrm>
              <a:off x="4960939" y="2332039"/>
              <a:ext cx="636588" cy="633413"/>
            </a:xfrm>
            <a:custGeom>
              <a:avLst/>
              <a:gdLst>
                <a:gd name="T0" fmla="*/ 45 w 325"/>
                <a:gd name="T1" fmla="*/ 224 h 324"/>
                <a:gd name="T2" fmla="*/ 100 w 325"/>
                <a:gd name="T3" fmla="*/ 279 h 324"/>
                <a:gd name="T4" fmla="*/ 56 w 325"/>
                <a:gd name="T5" fmla="*/ 324 h 324"/>
                <a:gd name="T6" fmla="*/ 0 w 325"/>
                <a:gd name="T7" fmla="*/ 268 h 324"/>
                <a:gd name="T8" fmla="*/ 45 w 325"/>
                <a:gd name="T9" fmla="*/ 224 h 324"/>
                <a:gd name="T10" fmla="*/ 164 w 325"/>
                <a:gd name="T11" fmla="*/ 238 h 324"/>
                <a:gd name="T12" fmla="*/ 230 w 325"/>
                <a:gd name="T13" fmla="*/ 210 h 324"/>
                <a:gd name="T14" fmla="*/ 258 w 325"/>
                <a:gd name="T15" fmla="*/ 156 h 324"/>
                <a:gd name="T16" fmla="*/ 306 w 325"/>
                <a:gd name="T17" fmla="*/ 50 h 324"/>
                <a:gd name="T18" fmla="*/ 319 w 325"/>
                <a:gd name="T19" fmla="*/ 47 h 324"/>
                <a:gd name="T20" fmla="*/ 319 w 325"/>
                <a:gd name="T21" fmla="*/ 28 h 324"/>
                <a:gd name="T22" fmla="*/ 310 w 325"/>
                <a:gd name="T23" fmla="*/ 24 h 324"/>
                <a:gd name="T24" fmla="*/ 204 w 325"/>
                <a:gd name="T25" fmla="*/ 129 h 324"/>
                <a:gd name="T26" fmla="*/ 200 w 325"/>
                <a:gd name="T27" fmla="*/ 155 h 324"/>
                <a:gd name="T28" fmla="*/ 169 w 325"/>
                <a:gd name="T29" fmla="*/ 155 h 324"/>
                <a:gd name="T30" fmla="*/ 169 w 325"/>
                <a:gd name="T31" fmla="*/ 124 h 324"/>
                <a:gd name="T32" fmla="*/ 195 w 325"/>
                <a:gd name="T33" fmla="*/ 121 h 324"/>
                <a:gd name="T34" fmla="*/ 301 w 325"/>
                <a:gd name="T35" fmla="*/ 15 h 324"/>
                <a:gd name="T36" fmla="*/ 297 w 325"/>
                <a:gd name="T37" fmla="*/ 5 h 324"/>
                <a:gd name="T38" fmla="*/ 278 w 325"/>
                <a:gd name="T39" fmla="*/ 5 h 324"/>
                <a:gd name="T40" fmla="*/ 275 w 325"/>
                <a:gd name="T41" fmla="*/ 19 h 324"/>
                <a:gd name="T42" fmla="*/ 162 w 325"/>
                <a:gd name="T43" fmla="*/ 68 h 324"/>
                <a:gd name="T44" fmla="*/ 115 w 325"/>
                <a:gd name="T45" fmla="*/ 95 h 324"/>
                <a:gd name="T46" fmla="*/ 86 w 325"/>
                <a:gd name="T47" fmla="*/ 160 h 324"/>
                <a:gd name="T48" fmla="*/ 39 w 325"/>
                <a:gd name="T49" fmla="*/ 198 h 324"/>
                <a:gd name="T50" fmla="*/ 126 w 325"/>
                <a:gd name="T51" fmla="*/ 285 h 324"/>
                <a:gd name="T52" fmla="*/ 164 w 325"/>
                <a:gd name="T53" fmla="*/ 238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324">
                  <a:moveTo>
                    <a:pt x="45" y="224"/>
                  </a:moveTo>
                  <a:cubicBezTo>
                    <a:pt x="100" y="279"/>
                    <a:pt x="100" y="279"/>
                    <a:pt x="100" y="279"/>
                  </a:cubicBezTo>
                  <a:cubicBezTo>
                    <a:pt x="56" y="324"/>
                    <a:pt x="56" y="324"/>
                    <a:pt x="56" y="324"/>
                  </a:cubicBezTo>
                  <a:cubicBezTo>
                    <a:pt x="0" y="268"/>
                    <a:pt x="0" y="268"/>
                    <a:pt x="0" y="268"/>
                  </a:cubicBezTo>
                  <a:lnTo>
                    <a:pt x="45" y="224"/>
                  </a:lnTo>
                  <a:close/>
                  <a:moveTo>
                    <a:pt x="164" y="238"/>
                  </a:moveTo>
                  <a:cubicBezTo>
                    <a:pt x="187" y="238"/>
                    <a:pt x="211" y="229"/>
                    <a:pt x="230" y="210"/>
                  </a:cubicBezTo>
                  <a:cubicBezTo>
                    <a:pt x="245" y="194"/>
                    <a:pt x="255" y="175"/>
                    <a:pt x="258" y="156"/>
                  </a:cubicBezTo>
                  <a:cubicBezTo>
                    <a:pt x="264" y="133"/>
                    <a:pt x="270" y="99"/>
                    <a:pt x="306" y="50"/>
                  </a:cubicBezTo>
                  <a:cubicBezTo>
                    <a:pt x="310" y="52"/>
                    <a:pt x="316" y="51"/>
                    <a:pt x="319" y="47"/>
                  </a:cubicBezTo>
                  <a:cubicBezTo>
                    <a:pt x="325" y="42"/>
                    <a:pt x="325" y="33"/>
                    <a:pt x="319" y="28"/>
                  </a:cubicBezTo>
                  <a:cubicBezTo>
                    <a:pt x="317" y="25"/>
                    <a:pt x="313" y="24"/>
                    <a:pt x="310" y="24"/>
                  </a:cubicBezTo>
                  <a:cubicBezTo>
                    <a:pt x="204" y="129"/>
                    <a:pt x="204" y="129"/>
                    <a:pt x="204" y="129"/>
                  </a:cubicBezTo>
                  <a:cubicBezTo>
                    <a:pt x="208" y="138"/>
                    <a:pt x="207" y="148"/>
                    <a:pt x="200" y="155"/>
                  </a:cubicBezTo>
                  <a:cubicBezTo>
                    <a:pt x="191" y="163"/>
                    <a:pt x="177" y="163"/>
                    <a:pt x="169" y="155"/>
                  </a:cubicBezTo>
                  <a:cubicBezTo>
                    <a:pt x="160" y="146"/>
                    <a:pt x="160" y="132"/>
                    <a:pt x="169" y="124"/>
                  </a:cubicBezTo>
                  <a:cubicBezTo>
                    <a:pt x="176" y="117"/>
                    <a:pt x="187" y="116"/>
                    <a:pt x="195" y="121"/>
                  </a:cubicBezTo>
                  <a:cubicBezTo>
                    <a:pt x="301" y="15"/>
                    <a:pt x="301" y="15"/>
                    <a:pt x="301" y="15"/>
                  </a:cubicBezTo>
                  <a:cubicBezTo>
                    <a:pt x="301" y="12"/>
                    <a:pt x="300" y="8"/>
                    <a:pt x="297" y="5"/>
                  </a:cubicBezTo>
                  <a:cubicBezTo>
                    <a:pt x="292" y="0"/>
                    <a:pt x="283" y="0"/>
                    <a:pt x="278" y="5"/>
                  </a:cubicBezTo>
                  <a:cubicBezTo>
                    <a:pt x="274" y="9"/>
                    <a:pt x="273" y="14"/>
                    <a:pt x="275" y="19"/>
                  </a:cubicBezTo>
                  <a:cubicBezTo>
                    <a:pt x="221" y="58"/>
                    <a:pt x="185" y="61"/>
                    <a:pt x="162" y="68"/>
                  </a:cubicBezTo>
                  <a:cubicBezTo>
                    <a:pt x="145" y="72"/>
                    <a:pt x="129" y="81"/>
                    <a:pt x="115" y="95"/>
                  </a:cubicBezTo>
                  <a:cubicBezTo>
                    <a:pt x="96" y="113"/>
                    <a:pt x="87" y="137"/>
                    <a:pt x="86" y="160"/>
                  </a:cubicBezTo>
                  <a:cubicBezTo>
                    <a:pt x="39" y="198"/>
                    <a:pt x="39" y="198"/>
                    <a:pt x="39" y="198"/>
                  </a:cubicBezTo>
                  <a:cubicBezTo>
                    <a:pt x="126" y="285"/>
                    <a:pt x="126" y="285"/>
                    <a:pt x="126" y="285"/>
                  </a:cubicBezTo>
                  <a:lnTo>
                    <a:pt x="164"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29" name="淘宝店chenying0907出品 49"/>
            <p:cNvSpPr>
              <a:spLocks noEditPoints="1"/>
            </p:cNvSpPr>
            <p:nvPr/>
          </p:nvSpPr>
          <p:spPr bwMode="auto">
            <a:xfrm>
              <a:off x="4852989" y="2224089"/>
              <a:ext cx="849313" cy="850900"/>
            </a:xfrm>
            <a:custGeom>
              <a:avLst/>
              <a:gdLst>
                <a:gd name="T0" fmla="*/ 535 w 535"/>
                <a:gd name="T1" fmla="*/ 536 h 536"/>
                <a:gd name="T2" fmla="*/ 0 w 535"/>
                <a:gd name="T3" fmla="*/ 536 h 536"/>
                <a:gd name="T4" fmla="*/ 0 w 535"/>
                <a:gd name="T5" fmla="*/ 0 h 536"/>
                <a:gd name="T6" fmla="*/ 535 w 535"/>
                <a:gd name="T7" fmla="*/ 0 h 536"/>
                <a:gd name="T8" fmla="*/ 535 w 535"/>
                <a:gd name="T9" fmla="*/ 536 h 536"/>
                <a:gd name="T10" fmla="*/ 10 w 535"/>
                <a:gd name="T11" fmla="*/ 525 h 536"/>
                <a:gd name="T12" fmla="*/ 525 w 535"/>
                <a:gd name="T13" fmla="*/ 525 h 536"/>
                <a:gd name="T14" fmla="*/ 525 w 535"/>
                <a:gd name="T15" fmla="*/ 11 h 536"/>
                <a:gd name="T16" fmla="*/ 10 w 535"/>
                <a:gd name="T17" fmla="*/ 11 h 536"/>
                <a:gd name="T18" fmla="*/ 10 w 535"/>
                <a:gd name="T19" fmla="*/ 52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5" h="536">
                  <a:moveTo>
                    <a:pt x="535" y="536"/>
                  </a:moveTo>
                  <a:lnTo>
                    <a:pt x="0" y="536"/>
                  </a:lnTo>
                  <a:lnTo>
                    <a:pt x="0" y="0"/>
                  </a:lnTo>
                  <a:lnTo>
                    <a:pt x="535" y="0"/>
                  </a:lnTo>
                  <a:lnTo>
                    <a:pt x="535" y="536"/>
                  </a:lnTo>
                  <a:close/>
                  <a:moveTo>
                    <a:pt x="10" y="525"/>
                  </a:moveTo>
                  <a:lnTo>
                    <a:pt x="525" y="525"/>
                  </a:lnTo>
                  <a:lnTo>
                    <a:pt x="525" y="11"/>
                  </a:lnTo>
                  <a:lnTo>
                    <a:pt x="10" y="11"/>
                  </a:lnTo>
                  <a:lnTo>
                    <a:pt x="10" y="5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30" name="淘宝店chenying0907出品 50"/>
            <p:cNvSpPr>
              <a:spLocks noChangeArrowheads="1"/>
            </p:cNvSpPr>
            <p:nvPr/>
          </p:nvSpPr>
          <p:spPr bwMode="auto">
            <a:xfrm>
              <a:off x="5634039" y="2181226"/>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31" name="淘宝店chenying0907出品 51"/>
            <p:cNvSpPr>
              <a:spLocks noEditPoints="1"/>
            </p:cNvSpPr>
            <p:nvPr/>
          </p:nvSpPr>
          <p:spPr bwMode="auto">
            <a:xfrm>
              <a:off x="56276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32" name="淘宝店chenying0907出品 52"/>
            <p:cNvSpPr>
              <a:spLocks noChangeArrowheads="1"/>
            </p:cNvSpPr>
            <p:nvPr/>
          </p:nvSpPr>
          <p:spPr bwMode="auto">
            <a:xfrm>
              <a:off x="5634039" y="3014664"/>
              <a:ext cx="10636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33" name="淘宝店chenying0907出品 53"/>
            <p:cNvSpPr>
              <a:spLocks noEditPoints="1"/>
            </p:cNvSpPr>
            <p:nvPr/>
          </p:nvSpPr>
          <p:spPr bwMode="auto">
            <a:xfrm>
              <a:off x="56276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34" name="淘宝店chenying0907出品 54"/>
            <p:cNvSpPr>
              <a:spLocks noChangeArrowheads="1"/>
            </p:cNvSpPr>
            <p:nvPr/>
          </p:nvSpPr>
          <p:spPr bwMode="auto">
            <a:xfrm>
              <a:off x="4808539" y="3014664"/>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35" name="淘宝店chenying0907出品 55"/>
            <p:cNvSpPr>
              <a:spLocks noEditPoints="1"/>
            </p:cNvSpPr>
            <p:nvPr/>
          </p:nvSpPr>
          <p:spPr bwMode="auto">
            <a:xfrm>
              <a:off x="4802189" y="3009901"/>
              <a:ext cx="115888" cy="114300"/>
            </a:xfrm>
            <a:custGeom>
              <a:avLst/>
              <a:gdLst>
                <a:gd name="T0" fmla="*/ 73 w 73"/>
                <a:gd name="T1" fmla="*/ 72 h 72"/>
                <a:gd name="T2" fmla="*/ 0 w 73"/>
                <a:gd name="T3" fmla="*/ 72 h 72"/>
                <a:gd name="T4" fmla="*/ 0 w 73"/>
                <a:gd name="T5" fmla="*/ 0 h 72"/>
                <a:gd name="T6" fmla="*/ 73 w 73"/>
                <a:gd name="T7" fmla="*/ 0 h 72"/>
                <a:gd name="T8" fmla="*/ 73 w 73"/>
                <a:gd name="T9" fmla="*/ 72 h 72"/>
                <a:gd name="T10" fmla="*/ 7 w 73"/>
                <a:gd name="T11" fmla="*/ 66 h 72"/>
                <a:gd name="T12" fmla="*/ 67 w 73"/>
                <a:gd name="T13" fmla="*/ 66 h 72"/>
                <a:gd name="T14" fmla="*/ 67 w 73"/>
                <a:gd name="T15" fmla="*/ 6 h 72"/>
                <a:gd name="T16" fmla="*/ 7 w 73"/>
                <a:gd name="T17" fmla="*/ 6 h 72"/>
                <a:gd name="T18" fmla="*/ 7 w 73"/>
                <a:gd name="T19" fmla="*/ 6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2">
                  <a:moveTo>
                    <a:pt x="73" y="72"/>
                  </a:moveTo>
                  <a:lnTo>
                    <a:pt x="0" y="72"/>
                  </a:lnTo>
                  <a:lnTo>
                    <a:pt x="0" y="0"/>
                  </a:lnTo>
                  <a:lnTo>
                    <a:pt x="73" y="0"/>
                  </a:lnTo>
                  <a:lnTo>
                    <a:pt x="73" y="72"/>
                  </a:lnTo>
                  <a:close/>
                  <a:moveTo>
                    <a:pt x="7" y="66"/>
                  </a:moveTo>
                  <a:lnTo>
                    <a:pt x="67" y="66"/>
                  </a:lnTo>
                  <a:lnTo>
                    <a:pt x="67" y="6"/>
                  </a:lnTo>
                  <a:lnTo>
                    <a:pt x="7" y="6"/>
                  </a:lnTo>
                  <a:lnTo>
                    <a:pt x="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36" name="淘宝店chenying0907出品 56"/>
            <p:cNvSpPr>
              <a:spLocks noChangeArrowheads="1"/>
            </p:cNvSpPr>
            <p:nvPr/>
          </p:nvSpPr>
          <p:spPr bwMode="auto">
            <a:xfrm>
              <a:off x="4808539" y="2181226"/>
              <a:ext cx="104775"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37" name="淘宝店chenying0907出品 57"/>
            <p:cNvSpPr>
              <a:spLocks noEditPoints="1"/>
            </p:cNvSpPr>
            <p:nvPr/>
          </p:nvSpPr>
          <p:spPr bwMode="auto">
            <a:xfrm>
              <a:off x="4802189" y="2176464"/>
              <a:ext cx="115888" cy="115888"/>
            </a:xfrm>
            <a:custGeom>
              <a:avLst/>
              <a:gdLst>
                <a:gd name="T0" fmla="*/ 73 w 73"/>
                <a:gd name="T1" fmla="*/ 73 h 73"/>
                <a:gd name="T2" fmla="*/ 0 w 73"/>
                <a:gd name="T3" fmla="*/ 73 h 73"/>
                <a:gd name="T4" fmla="*/ 0 w 73"/>
                <a:gd name="T5" fmla="*/ 0 h 73"/>
                <a:gd name="T6" fmla="*/ 73 w 73"/>
                <a:gd name="T7" fmla="*/ 0 h 73"/>
                <a:gd name="T8" fmla="*/ 73 w 73"/>
                <a:gd name="T9" fmla="*/ 73 h 73"/>
                <a:gd name="T10" fmla="*/ 7 w 73"/>
                <a:gd name="T11" fmla="*/ 66 h 73"/>
                <a:gd name="T12" fmla="*/ 67 w 73"/>
                <a:gd name="T13" fmla="*/ 66 h 73"/>
                <a:gd name="T14" fmla="*/ 67 w 73"/>
                <a:gd name="T15" fmla="*/ 7 h 73"/>
                <a:gd name="T16" fmla="*/ 7 w 73"/>
                <a:gd name="T17" fmla="*/ 7 h 73"/>
                <a:gd name="T18" fmla="*/ 7 w 73"/>
                <a:gd name="T19"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73">
                  <a:moveTo>
                    <a:pt x="73" y="73"/>
                  </a:moveTo>
                  <a:lnTo>
                    <a:pt x="0" y="73"/>
                  </a:lnTo>
                  <a:lnTo>
                    <a:pt x="0" y="0"/>
                  </a:lnTo>
                  <a:lnTo>
                    <a:pt x="73" y="0"/>
                  </a:lnTo>
                  <a:lnTo>
                    <a:pt x="73" y="73"/>
                  </a:lnTo>
                  <a:close/>
                  <a:moveTo>
                    <a:pt x="7" y="66"/>
                  </a:moveTo>
                  <a:lnTo>
                    <a:pt x="67" y="66"/>
                  </a:lnTo>
                  <a:lnTo>
                    <a:pt x="67" y="7"/>
                  </a:lnTo>
                  <a:lnTo>
                    <a:pt x="7" y="7"/>
                  </a:lnTo>
                  <a:lnTo>
                    <a:pt x="7"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38" name="淘宝店chenying0907出品 58"/>
            <p:cNvSpPr>
              <a:spLocks noChangeArrowheads="1"/>
            </p:cNvSpPr>
            <p:nvPr/>
          </p:nvSpPr>
          <p:spPr bwMode="auto">
            <a:xfrm>
              <a:off x="5235576" y="2190751"/>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39" name="淘宝店chenying0907出品 59"/>
            <p:cNvSpPr>
              <a:spLocks noEditPoints="1"/>
            </p:cNvSpPr>
            <p:nvPr/>
          </p:nvSpPr>
          <p:spPr bwMode="auto">
            <a:xfrm>
              <a:off x="5230814" y="2184401"/>
              <a:ext cx="93663" cy="96838"/>
            </a:xfrm>
            <a:custGeom>
              <a:avLst/>
              <a:gdLst>
                <a:gd name="T0" fmla="*/ 59 w 59"/>
                <a:gd name="T1" fmla="*/ 61 h 61"/>
                <a:gd name="T2" fmla="*/ 0 w 59"/>
                <a:gd name="T3" fmla="*/ 61 h 61"/>
                <a:gd name="T4" fmla="*/ 0 w 59"/>
                <a:gd name="T5" fmla="*/ 0 h 61"/>
                <a:gd name="T6" fmla="*/ 59 w 59"/>
                <a:gd name="T7" fmla="*/ 0 h 61"/>
                <a:gd name="T8" fmla="*/ 59 w 59"/>
                <a:gd name="T9" fmla="*/ 61 h 61"/>
                <a:gd name="T10" fmla="*/ 6 w 59"/>
                <a:gd name="T11" fmla="*/ 53 h 61"/>
                <a:gd name="T12" fmla="*/ 52 w 59"/>
                <a:gd name="T13" fmla="*/ 53 h 61"/>
                <a:gd name="T14" fmla="*/ 52 w 59"/>
                <a:gd name="T15" fmla="*/ 8 h 61"/>
                <a:gd name="T16" fmla="*/ 6 w 59"/>
                <a:gd name="T17" fmla="*/ 8 h 61"/>
                <a:gd name="T18" fmla="*/ 6 w 59"/>
                <a:gd name="T19" fmla="*/ 5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61">
                  <a:moveTo>
                    <a:pt x="59" y="61"/>
                  </a:moveTo>
                  <a:lnTo>
                    <a:pt x="0" y="61"/>
                  </a:lnTo>
                  <a:lnTo>
                    <a:pt x="0" y="0"/>
                  </a:lnTo>
                  <a:lnTo>
                    <a:pt x="59" y="0"/>
                  </a:lnTo>
                  <a:lnTo>
                    <a:pt x="59" y="61"/>
                  </a:lnTo>
                  <a:close/>
                  <a:moveTo>
                    <a:pt x="6" y="53"/>
                  </a:moveTo>
                  <a:lnTo>
                    <a:pt x="52" y="53"/>
                  </a:lnTo>
                  <a:lnTo>
                    <a:pt x="52" y="8"/>
                  </a:lnTo>
                  <a:lnTo>
                    <a:pt x="6" y="8"/>
                  </a:lnTo>
                  <a:lnTo>
                    <a:pt x="6"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40" name="淘宝店chenying0907出品 60"/>
            <p:cNvSpPr>
              <a:spLocks noChangeArrowheads="1"/>
            </p:cNvSpPr>
            <p:nvPr/>
          </p:nvSpPr>
          <p:spPr bwMode="auto">
            <a:xfrm>
              <a:off x="5230814" y="3024189"/>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41" name="淘宝店chenying0907出品 61"/>
            <p:cNvSpPr>
              <a:spLocks noEditPoints="1"/>
            </p:cNvSpPr>
            <p:nvPr/>
          </p:nvSpPr>
          <p:spPr bwMode="auto">
            <a:xfrm>
              <a:off x="5224464" y="3019426"/>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8 w 60"/>
                <a:gd name="T11" fmla="*/ 53 h 60"/>
                <a:gd name="T12" fmla="*/ 53 w 60"/>
                <a:gd name="T13" fmla="*/ 53 h 60"/>
                <a:gd name="T14" fmla="*/ 53 w 60"/>
                <a:gd name="T15" fmla="*/ 7 h 60"/>
                <a:gd name="T16" fmla="*/ 8 w 60"/>
                <a:gd name="T17" fmla="*/ 7 h 60"/>
                <a:gd name="T18" fmla="*/ 8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8" y="53"/>
                  </a:moveTo>
                  <a:lnTo>
                    <a:pt x="53" y="53"/>
                  </a:lnTo>
                  <a:lnTo>
                    <a:pt x="53" y="7"/>
                  </a:lnTo>
                  <a:lnTo>
                    <a:pt x="8" y="7"/>
                  </a:lnTo>
                  <a:lnTo>
                    <a:pt x="8"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42" name="淘宝店chenying0907出品 62"/>
            <p:cNvSpPr>
              <a:spLocks noChangeArrowheads="1"/>
            </p:cNvSpPr>
            <p:nvPr/>
          </p:nvSpPr>
          <p:spPr bwMode="auto">
            <a:xfrm>
              <a:off x="48180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43" name="淘宝店chenying0907出品 63"/>
            <p:cNvSpPr>
              <a:spLocks noEditPoints="1"/>
            </p:cNvSpPr>
            <p:nvPr/>
          </p:nvSpPr>
          <p:spPr bwMode="auto">
            <a:xfrm>
              <a:off x="48133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2 w 60"/>
                <a:gd name="T13" fmla="*/ 53 h 60"/>
                <a:gd name="T14" fmla="*/ 52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2" y="53"/>
                  </a:lnTo>
                  <a:lnTo>
                    <a:pt x="52"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44" name="淘宝店chenying0907出品 64"/>
            <p:cNvSpPr>
              <a:spLocks noChangeArrowheads="1"/>
            </p:cNvSpPr>
            <p:nvPr/>
          </p:nvSpPr>
          <p:spPr bwMode="auto">
            <a:xfrm>
              <a:off x="5643564" y="2608264"/>
              <a:ext cx="84138" cy="84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45" name="淘宝店chenying0907出品 65"/>
            <p:cNvSpPr>
              <a:spLocks noEditPoints="1"/>
            </p:cNvSpPr>
            <p:nvPr/>
          </p:nvSpPr>
          <p:spPr bwMode="auto">
            <a:xfrm>
              <a:off x="5638801" y="2601914"/>
              <a:ext cx="95250" cy="95250"/>
            </a:xfrm>
            <a:custGeom>
              <a:avLst/>
              <a:gdLst>
                <a:gd name="T0" fmla="*/ 60 w 60"/>
                <a:gd name="T1" fmla="*/ 60 h 60"/>
                <a:gd name="T2" fmla="*/ 0 w 60"/>
                <a:gd name="T3" fmla="*/ 60 h 60"/>
                <a:gd name="T4" fmla="*/ 0 w 60"/>
                <a:gd name="T5" fmla="*/ 0 h 60"/>
                <a:gd name="T6" fmla="*/ 60 w 60"/>
                <a:gd name="T7" fmla="*/ 0 h 60"/>
                <a:gd name="T8" fmla="*/ 60 w 60"/>
                <a:gd name="T9" fmla="*/ 60 h 60"/>
                <a:gd name="T10" fmla="*/ 7 w 60"/>
                <a:gd name="T11" fmla="*/ 53 h 60"/>
                <a:gd name="T12" fmla="*/ 53 w 60"/>
                <a:gd name="T13" fmla="*/ 53 h 60"/>
                <a:gd name="T14" fmla="*/ 53 w 60"/>
                <a:gd name="T15" fmla="*/ 7 h 60"/>
                <a:gd name="T16" fmla="*/ 7 w 60"/>
                <a:gd name="T17" fmla="*/ 7 h 60"/>
                <a:gd name="T18" fmla="*/ 7 w 60"/>
                <a:gd name="T19" fmla="*/ 5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60" y="60"/>
                  </a:moveTo>
                  <a:lnTo>
                    <a:pt x="0" y="60"/>
                  </a:lnTo>
                  <a:lnTo>
                    <a:pt x="0" y="0"/>
                  </a:lnTo>
                  <a:lnTo>
                    <a:pt x="60" y="0"/>
                  </a:lnTo>
                  <a:lnTo>
                    <a:pt x="60" y="60"/>
                  </a:lnTo>
                  <a:close/>
                  <a:moveTo>
                    <a:pt x="7" y="53"/>
                  </a:moveTo>
                  <a:lnTo>
                    <a:pt x="53" y="53"/>
                  </a:lnTo>
                  <a:lnTo>
                    <a:pt x="53" y="7"/>
                  </a:lnTo>
                  <a:lnTo>
                    <a:pt x="7" y="7"/>
                  </a:lnTo>
                  <a:lnTo>
                    <a:pt x="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grpSp>
      <p:grpSp>
        <p:nvGrpSpPr>
          <p:cNvPr id="48" name="Group 61"/>
          <p:cNvGrpSpPr/>
          <p:nvPr/>
        </p:nvGrpSpPr>
        <p:grpSpPr bwMode="auto">
          <a:xfrm>
            <a:off x="995331" y="2758528"/>
            <a:ext cx="893952" cy="634080"/>
            <a:chOff x="4760914" y="687389"/>
            <a:chExt cx="982663" cy="696913"/>
          </a:xfrm>
          <a:solidFill>
            <a:schemeClr val="accent1"/>
          </a:solidFill>
          <a:effectLst/>
        </p:grpSpPr>
        <p:sp>
          <p:nvSpPr>
            <p:cNvPr id="49" name="淘宝店chenying0907出品 16"/>
            <p:cNvSpPr>
              <a:spLocks noEditPoints="1"/>
            </p:cNvSpPr>
            <p:nvPr/>
          </p:nvSpPr>
          <p:spPr bwMode="auto">
            <a:xfrm>
              <a:off x="4849814" y="833439"/>
              <a:ext cx="844550" cy="550863"/>
            </a:xfrm>
            <a:custGeom>
              <a:avLst/>
              <a:gdLst>
                <a:gd name="T0" fmla="*/ 427 w 432"/>
                <a:gd name="T1" fmla="*/ 129 h 281"/>
                <a:gd name="T2" fmla="*/ 216 w 432"/>
                <a:gd name="T3" fmla="*/ 0 h 281"/>
                <a:gd name="T4" fmla="*/ 5 w 432"/>
                <a:gd name="T5" fmla="*/ 129 h 281"/>
                <a:gd name="T6" fmla="*/ 5 w 432"/>
                <a:gd name="T7" fmla="*/ 152 h 281"/>
                <a:gd name="T8" fmla="*/ 216 w 432"/>
                <a:gd name="T9" fmla="*/ 281 h 281"/>
                <a:gd name="T10" fmla="*/ 427 w 432"/>
                <a:gd name="T11" fmla="*/ 152 h 281"/>
                <a:gd name="T12" fmla="*/ 427 w 432"/>
                <a:gd name="T13" fmla="*/ 129 h 281"/>
                <a:gd name="T14" fmla="*/ 216 w 432"/>
                <a:gd name="T15" fmla="*/ 242 h 281"/>
                <a:gd name="T16" fmla="*/ 45 w 432"/>
                <a:gd name="T17" fmla="*/ 141 h 281"/>
                <a:gd name="T18" fmla="*/ 57 w 432"/>
                <a:gd name="T19" fmla="*/ 129 h 281"/>
                <a:gd name="T20" fmla="*/ 150 w 432"/>
                <a:gd name="T21" fmla="*/ 57 h 281"/>
                <a:gd name="T22" fmla="*/ 216 w 432"/>
                <a:gd name="T23" fmla="*/ 37 h 281"/>
                <a:gd name="T24" fmla="*/ 282 w 432"/>
                <a:gd name="T25" fmla="*/ 56 h 281"/>
                <a:gd name="T26" fmla="*/ 375 w 432"/>
                <a:gd name="T27" fmla="*/ 129 h 281"/>
                <a:gd name="T28" fmla="*/ 387 w 432"/>
                <a:gd name="T29" fmla="*/ 141 h 281"/>
                <a:gd name="T30" fmla="*/ 216 w 432"/>
                <a:gd name="T31" fmla="*/ 24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2" h="281">
                  <a:moveTo>
                    <a:pt x="427" y="129"/>
                  </a:moveTo>
                  <a:cubicBezTo>
                    <a:pt x="424" y="123"/>
                    <a:pt x="333" y="0"/>
                    <a:pt x="216" y="0"/>
                  </a:cubicBezTo>
                  <a:cubicBezTo>
                    <a:pt x="100" y="0"/>
                    <a:pt x="9" y="123"/>
                    <a:pt x="5" y="129"/>
                  </a:cubicBezTo>
                  <a:cubicBezTo>
                    <a:pt x="0" y="136"/>
                    <a:pt x="0" y="145"/>
                    <a:pt x="5" y="152"/>
                  </a:cubicBezTo>
                  <a:cubicBezTo>
                    <a:pt x="9" y="158"/>
                    <a:pt x="100" y="281"/>
                    <a:pt x="216" y="281"/>
                  </a:cubicBezTo>
                  <a:cubicBezTo>
                    <a:pt x="333" y="281"/>
                    <a:pt x="424" y="157"/>
                    <a:pt x="427" y="152"/>
                  </a:cubicBezTo>
                  <a:cubicBezTo>
                    <a:pt x="432" y="145"/>
                    <a:pt x="432" y="136"/>
                    <a:pt x="427" y="129"/>
                  </a:cubicBezTo>
                  <a:close/>
                  <a:moveTo>
                    <a:pt x="216" y="242"/>
                  </a:moveTo>
                  <a:cubicBezTo>
                    <a:pt x="129" y="242"/>
                    <a:pt x="45" y="141"/>
                    <a:pt x="45" y="141"/>
                  </a:cubicBezTo>
                  <a:cubicBezTo>
                    <a:pt x="45" y="141"/>
                    <a:pt x="50" y="136"/>
                    <a:pt x="57" y="129"/>
                  </a:cubicBezTo>
                  <a:cubicBezTo>
                    <a:pt x="77" y="107"/>
                    <a:pt x="110" y="76"/>
                    <a:pt x="150" y="57"/>
                  </a:cubicBezTo>
                  <a:cubicBezTo>
                    <a:pt x="171" y="45"/>
                    <a:pt x="194" y="37"/>
                    <a:pt x="216" y="37"/>
                  </a:cubicBezTo>
                  <a:cubicBezTo>
                    <a:pt x="238" y="37"/>
                    <a:pt x="261" y="45"/>
                    <a:pt x="282" y="56"/>
                  </a:cubicBezTo>
                  <a:cubicBezTo>
                    <a:pt x="322" y="75"/>
                    <a:pt x="355" y="107"/>
                    <a:pt x="375" y="129"/>
                  </a:cubicBezTo>
                  <a:cubicBezTo>
                    <a:pt x="383" y="136"/>
                    <a:pt x="387" y="141"/>
                    <a:pt x="387" y="141"/>
                  </a:cubicBezTo>
                  <a:cubicBezTo>
                    <a:pt x="387" y="141"/>
                    <a:pt x="303" y="242"/>
                    <a:pt x="216" y="2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50" name="淘宝店chenying0907出品 17"/>
            <p:cNvSpPr>
              <a:spLocks noEditPoints="1"/>
            </p:cNvSpPr>
            <p:nvPr/>
          </p:nvSpPr>
          <p:spPr bwMode="auto">
            <a:xfrm>
              <a:off x="5068889" y="908051"/>
              <a:ext cx="400050" cy="401638"/>
            </a:xfrm>
            <a:custGeom>
              <a:avLst/>
              <a:gdLst>
                <a:gd name="T0" fmla="*/ 102 w 205"/>
                <a:gd name="T1" fmla="*/ 0 h 205"/>
                <a:gd name="T2" fmla="*/ 0 w 205"/>
                <a:gd name="T3" fmla="*/ 102 h 205"/>
                <a:gd name="T4" fmla="*/ 102 w 205"/>
                <a:gd name="T5" fmla="*/ 205 h 205"/>
                <a:gd name="T6" fmla="*/ 205 w 205"/>
                <a:gd name="T7" fmla="*/ 102 h 205"/>
                <a:gd name="T8" fmla="*/ 102 w 205"/>
                <a:gd name="T9" fmla="*/ 0 h 205"/>
                <a:gd name="T10" fmla="*/ 68 w 205"/>
                <a:gd name="T11" fmla="*/ 113 h 205"/>
                <a:gd name="T12" fmla="*/ 54 w 205"/>
                <a:gd name="T13" fmla="*/ 135 h 205"/>
                <a:gd name="T14" fmla="*/ 50 w 205"/>
                <a:gd name="T15" fmla="*/ 136 h 205"/>
                <a:gd name="T16" fmla="*/ 32 w 205"/>
                <a:gd name="T17" fmla="*/ 122 h 205"/>
                <a:gd name="T18" fmla="*/ 44 w 205"/>
                <a:gd name="T19" fmla="*/ 53 h 205"/>
                <a:gd name="T20" fmla="*/ 93 w 205"/>
                <a:gd name="T21" fmla="*/ 26 h 205"/>
                <a:gd name="T22" fmla="*/ 93 w 205"/>
                <a:gd name="T23" fmla="*/ 26 h 205"/>
                <a:gd name="T24" fmla="*/ 112 w 205"/>
                <a:gd name="T25" fmla="*/ 44 h 205"/>
                <a:gd name="T26" fmla="*/ 94 w 205"/>
                <a:gd name="T27" fmla="*/ 62 h 205"/>
                <a:gd name="T28" fmla="*/ 72 w 205"/>
                <a:gd name="T29" fmla="*/ 77 h 205"/>
                <a:gd name="T30" fmla="*/ 68 w 205"/>
                <a:gd name="T31" fmla="*/ 113 h 205"/>
                <a:gd name="T32" fmla="*/ 141 w 205"/>
                <a:gd name="T33" fmla="*/ 118 h 205"/>
                <a:gd name="T34" fmla="*/ 164 w 205"/>
                <a:gd name="T35" fmla="*/ 141 h 205"/>
                <a:gd name="T36" fmla="*/ 141 w 205"/>
                <a:gd name="T37" fmla="*/ 164 h 205"/>
                <a:gd name="T38" fmla="*/ 118 w 205"/>
                <a:gd name="T39" fmla="*/ 141 h 205"/>
                <a:gd name="T40" fmla="*/ 141 w 205"/>
                <a:gd name="T41" fmla="*/ 11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5" h="205">
                  <a:moveTo>
                    <a:pt x="102" y="0"/>
                  </a:moveTo>
                  <a:cubicBezTo>
                    <a:pt x="46" y="0"/>
                    <a:pt x="0" y="46"/>
                    <a:pt x="0" y="102"/>
                  </a:cubicBezTo>
                  <a:cubicBezTo>
                    <a:pt x="0" y="159"/>
                    <a:pt x="46" y="205"/>
                    <a:pt x="102" y="205"/>
                  </a:cubicBezTo>
                  <a:cubicBezTo>
                    <a:pt x="159" y="205"/>
                    <a:pt x="205" y="159"/>
                    <a:pt x="205" y="102"/>
                  </a:cubicBezTo>
                  <a:cubicBezTo>
                    <a:pt x="205" y="46"/>
                    <a:pt x="159" y="0"/>
                    <a:pt x="102" y="0"/>
                  </a:cubicBezTo>
                  <a:close/>
                  <a:moveTo>
                    <a:pt x="68" y="113"/>
                  </a:moveTo>
                  <a:cubicBezTo>
                    <a:pt x="70" y="123"/>
                    <a:pt x="64" y="133"/>
                    <a:pt x="54" y="135"/>
                  </a:cubicBezTo>
                  <a:cubicBezTo>
                    <a:pt x="53" y="136"/>
                    <a:pt x="51" y="136"/>
                    <a:pt x="50" y="136"/>
                  </a:cubicBezTo>
                  <a:cubicBezTo>
                    <a:pt x="41" y="136"/>
                    <a:pt x="34" y="130"/>
                    <a:pt x="32" y="122"/>
                  </a:cubicBezTo>
                  <a:cubicBezTo>
                    <a:pt x="24" y="88"/>
                    <a:pt x="34" y="66"/>
                    <a:pt x="44" y="53"/>
                  </a:cubicBezTo>
                  <a:cubicBezTo>
                    <a:pt x="58" y="35"/>
                    <a:pt x="80" y="26"/>
                    <a:pt x="93" y="26"/>
                  </a:cubicBezTo>
                  <a:cubicBezTo>
                    <a:pt x="93" y="26"/>
                    <a:pt x="93" y="26"/>
                    <a:pt x="93" y="26"/>
                  </a:cubicBezTo>
                  <a:cubicBezTo>
                    <a:pt x="104" y="26"/>
                    <a:pt x="112" y="34"/>
                    <a:pt x="112" y="44"/>
                  </a:cubicBezTo>
                  <a:cubicBezTo>
                    <a:pt x="112" y="54"/>
                    <a:pt x="104" y="62"/>
                    <a:pt x="94" y="62"/>
                  </a:cubicBezTo>
                  <a:cubicBezTo>
                    <a:pt x="90" y="63"/>
                    <a:pt x="79" y="67"/>
                    <a:pt x="72" y="77"/>
                  </a:cubicBezTo>
                  <a:cubicBezTo>
                    <a:pt x="65" y="86"/>
                    <a:pt x="64" y="99"/>
                    <a:pt x="68" y="113"/>
                  </a:cubicBezTo>
                  <a:close/>
                  <a:moveTo>
                    <a:pt x="141" y="118"/>
                  </a:moveTo>
                  <a:cubicBezTo>
                    <a:pt x="154" y="118"/>
                    <a:pt x="164" y="128"/>
                    <a:pt x="164" y="141"/>
                  </a:cubicBezTo>
                  <a:cubicBezTo>
                    <a:pt x="164" y="153"/>
                    <a:pt x="154" y="164"/>
                    <a:pt x="141" y="164"/>
                  </a:cubicBezTo>
                  <a:cubicBezTo>
                    <a:pt x="128" y="164"/>
                    <a:pt x="118" y="153"/>
                    <a:pt x="118" y="141"/>
                  </a:cubicBezTo>
                  <a:cubicBezTo>
                    <a:pt x="118" y="128"/>
                    <a:pt x="128" y="118"/>
                    <a:pt x="141" y="1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51" name="淘宝店chenying0907出品 18"/>
            <p:cNvSpPr>
              <a:spLocks/>
            </p:cNvSpPr>
            <p:nvPr/>
          </p:nvSpPr>
          <p:spPr bwMode="auto">
            <a:xfrm>
              <a:off x="4760914" y="933451"/>
              <a:ext cx="114300" cy="88900"/>
            </a:xfrm>
            <a:custGeom>
              <a:avLst/>
              <a:gdLst>
                <a:gd name="T0" fmla="*/ 63 w 72"/>
                <a:gd name="T1" fmla="*/ 56 h 56"/>
                <a:gd name="T2" fmla="*/ 0 w 72"/>
                <a:gd name="T3" fmla="*/ 11 h 56"/>
                <a:gd name="T4" fmla="*/ 9 w 72"/>
                <a:gd name="T5" fmla="*/ 0 h 56"/>
                <a:gd name="T6" fmla="*/ 72 w 72"/>
                <a:gd name="T7" fmla="*/ 45 h 56"/>
                <a:gd name="T8" fmla="*/ 63 w 72"/>
                <a:gd name="T9" fmla="*/ 56 h 56"/>
              </a:gdLst>
              <a:ahLst/>
              <a:cxnLst>
                <a:cxn ang="0">
                  <a:pos x="T0" y="T1"/>
                </a:cxn>
                <a:cxn ang="0">
                  <a:pos x="T2" y="T3"/>
                </a:cxn>
                <a:cxn ang="0">
                  <a:pos x="T4" y="T5"/>
                </a:cxn>
                <a:cxn ang="0">
                  <a:pos x="T6" y="T7"/>
                </a:cxn>
                <a:cxn ang="0">
                  <a:pos x="T8" y="T9"/>
                </a:cxn>
              </a:cxnLst>
              <a:rect l="0" t="0" r="r" b="b"/>
              <a:pathLst>
                <a:path w="72" h="56">
                  <a:moveTo>
                    <a:pt x="63" y="56"/>
                  </a:moveTo>
                  <a:lnTo>
                    <a:pt x="0" y="11"/>
                  </a:lnTo>
                  <a:lnTo>
                    <a:pt x="9" y="0"/>
                  </a:lnTo>
                  <a:lnTo>
                    <a:pt x="72" y="45"/>
                  </a:lnTo>
                  <a:lnTo>
                    <a:pt x="63"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52" name="淘宝店chenying0907出品 19"/>
            <p:cNvSpPr>
              <a:spLocks/>
            </p:cNvSpPr>
            <p:nvPr/>
          </p:nvSpPr>
          <p:spPr bwMode="auto">
            <a:xfrm>
              <a:off x="4832351" y="855664"/>
              <a:ext cx="104775" cy="106363"/>
            </a:xfrm>
            <a:custGeom>
              <a:avLst/>
              <a:gdLst>
                <a:gd name="T0" fmla="*/ 57 w 66"/>
                <a:gd name="T1" fmla="*/ 67 h 67"/>
                <a:gd name="T2" fmla="*/ 0 w 66"/>
                <a:gd name="T3" fmla="*/ 9 h 67"/>
                <a:gd name="T4" fmla="*/ 9 w 66"/>
                <a:gd name="T5" fmla="*/ 0 h 67"/>
                <a:gd name="T6" fmla="*/ 66 w 66"/>
                <a:gd name="T7" fmla="*/ 57 h 67"/>
                <a:gd name="T8" fmla="*/ 57 w 66"/>
                <a:gd name="T9" fmla="*/ 67 h 67"/>
              </a:gdLst>
              <a:ahLst/>
              <a:cxnLst>
                <a:cxn ang="0">
                  <a:pos x="T0" y="T1"/>
                </a:cxn>
                <a:cxn ang="0">
                  <a:pos x="T2" y="T3"/>
                </a:cxn>
                <a:cxn ang="0">
                  <a:pos x="T4" y="T5"/>
                </a:cxn>
                <a:cxn ang="0">
                  <a:pos x="T6" y="T7"/>
                </a:cxn>
                <a:cxn ang="0">
                  <a:pos x="T8" y="T9"/>
                </a:cxn>
              </a:cxnLst>
              <a:rect l="0" t="0" r="r" b="b"/>
              <a:pathLst>
                <a:path w="66" h="67">
                  <a:moveTo>
                    <a:pt x="57" y="67"/>
                  </a:moveTo>
                  <a:lnTo>
                    <a:pt x="0" y="9"/>
                  </a:lnTo>
                  <a:lnTo>
                    <a:pt x="9" y="0"/>
                  </a:lnTo>
                  <a:lnTo>
                    <a:pt x="66" y="57"/>
                  </a:lnTo>
                  <a:lnTo>
                    <a:pt x="57"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53" name="淘宝店chenying0907出品 20"/>
            <p:cNvSpPr>
              <a:spLocks/>
            </p:cNvSpPr>
            <p:nvPr/>
          </p:nvSpPr>
          <p:spPr bwMode="auto">
            <a:xfrm>
              <a:off x="4911726" y="804864"/>
              <a:ext cx="90488" cy="109538"/>
            </a:xfrm>
            <a:custGeom>
              <a:avLst/>
              <a:gdLst>
                <a:gd name="T0" fmla="*/ 46 w 57"/>
                <a:gd name="T1" fmla="*/ 69 h 69"/>
                <a:gd name="T2" fmla="*/ 0 w 57"/>
                <a:gd name="T3" fmla="*/ 7 h 69"/>
                <a:gd name="T4" fmla="*/ 10 w 57"/>
                <a:gd name="T5" fmla="*/ 0 h 69"/>
                <a:gd name="T6" fmla="*/ 57 w 57"/>
                <a:gd name="T7" fmla="*/ 62 h 69"/>
                <a:gd name="T8" fmla="*/ 46 w 57"/>
                <a:gd name="T9" fmla="*/ 69 h 69"/>
              </a:gdLst>
              <a:ahLst/>
              <a:cxnLst>
                <a:cxn ang="0">
                  <a:pos x="T0" y="T1"/>
                </a:cxn>
                <a:cxn ang="0">
                  <a:pos x="T2" y="T3"/>
                </a:cxn>
                <a:cxn ang="0">
                  <a:pos x="T4" y="T5"/>
                </a:cxn>
                <a:cxn ang="0">
                  <a:pos x="T6" y="T7"/>
                </a:cxn>
                <a:cxn ang="0">
                  <a:pos x="T8" y="T9"/>
                </a:cxn>
              </a:cxnLst>
              <a:rect l="0" t="0" r="r" b="b"/>
              <a:pathLst>
                <a:path w="57" h="69">
                  <a:moveTo>
                    <a:pt x="46" y="69"/>
                  </a:moveTo>
                  <a:lnTo>
                    <a:pt x="0" y="7"/>
                  </a:lnTo>
                  <a:lnTo>
                    <a:pt x="10" y="0"/>
                  </a:lnTo>
                  <a:lnTo>
                    <a:pt x="57" y="62"/>
                  </a:lnTo>
                  <a:lnTo>
                    <a:pt x="46"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54" name="淘宝店chenying0907出品 21"/>
            <p:cNvSpPr>
              <a:spLocks/>
            </p:cNvSpPr>
            <p:nvPr/>
          </p:nvSpPr>
          <p:spPr bwMode="auto">
            <a:xfrm>
              <a:off x="4994276" y="752476"/>
              <a:ext cx="76200" cy="117475"/>
            </a:xfrm>
            <a:custGeom>
              <a:avLst/>
              <a:gdLst>
                <a:gd name="T0" fmla="*/ 37 w 48"/>
                <a:gd name="T1" fmla="*/ 74 h 74"/>
                <a:gd name="T2" fmla="*/ 0 w 48"/>
                <a:gd name="T3" fmla="*/ 6 h 74"/>
                <a:gd name="T4" fmla="*/ 11 w 48"/>
                <a:gd name="T5" fmla="*/ 0 h 74"/>
                <a:gd name="T6" fmla="*/ 48 w 48"/>
                <a:gd name="T7" fmla="*/ 67 h 74"/>
                <a:gd name="T8" fmla="*/ 37 w 48"/>
                <a:gd name="T9" fmla="*/ 74 h 74"/>
              </a:gdLst>
              <a:ahLst/>
              <a:cxnLst>
                <a:cxn ang="0">
                  <a:pos x="T0" y="T1"/>
                </a:cxn>
                <a:cxn ang="0">
                  <a:pos x="T2" y="T3"/>
                </a:cxn>
                <a:cxn ang="0">
                  <a:pos x="T4" y="T5"/>
                </a:cxn>
                <a:cxn ang="0">
                  <a:pos x="T6" y="T7"/>
                </a:cxn>
                <a:cxn ang="0">
                  <a:pos x="T8" y="T9"/>
                </a:cxn>
              </a:cxnLst>
              <a:rect l="0" t="0" r="r" b="b"/>
              <a:pathLst>
                <a:path w="48" h="74">
                  <a:moveTo>
                    <a:pt x="37" y="74"/>
                  </a:moveTo>
                  <a:lnTo>
                    <a:pt x="0" y="6"/>
                  </a:lnTo>
                  <a:lnTo>
                    <a:pt x="11" y="0"/>
                  </a:lnTo>
                  <a:lnTo>
                    <a:pt x="48" y="67"/>
                  </a:lnTo>
                  <a:lnTo>
                    <a:pt x="37"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55" name="淘宝店chenying0907出品 22"/>
            <p:cNvSpPr>
              <a:spLocks/>
            </p:cNvSpPr>
            <p:nvPr/>
          </p:nvSpPr>
          <p:spPr bwMode="auto">
            <a:xfrm>
              <a:off x="5081589" y="709614"/>
              <a:ext cx="58738" cy="120650"/>
            </a:xfrm>
            <a:custGeom>
              <a:avLst/>
              <a:gdLst>
                <a:gd name="T0" fmla="*/ 25 w 37"/>
                <a:gd name="T1" fmla="*/ 76 h 76"/>
                <a:gd name="T2" fmla="*/ 0 w 37"/>
                <a:gd name="T3" fmla="*/ 4 h 76"/>
                <a:gd name="T4" fmla="*/ 13 w 37"/>
                <a:gd name="T5" fmla="*/ 0 h 76"/>
                <a:gd name="T6" fmla="*/ 37 w 37"/>
                <a:gd name="T7" fmla="*/ 72 h 76"/>
                <a:gd name="T8" fmla="*/ 25 w 37"/>
                <a:gd name="T9" fmla="*/ 76 h 76"/>
              </a:gdLst>
              <a:ahLst/>
              <a:cxnLst>
                <a:cxn ang="0">
                  <a:pos x="T0" y="T1"/>
                </a:cxn>
                <a:cxn ang="0">
                  <a:pos x="T2" y="T3"/>
                </a:cxn>
                <a:cxn ang="0">
                  <a:pos x="T4" y="T5"/>
                </a:cxn>
                <a:cxn ang="0">
                  <a:pos x="T6" y="T7"/>
                </a:cxn>
                <a:cxn ang="0">
                  <a:pos x="T8" y="T9"/>
                </a:cxn>
              </a:cxnLst>
              <a:rect l="0" t="0" r="r" b="b"/>
              <a:pathLst>
                <a:path w="37" h="76">
                  <a:moveTo>
                    <a:pt x="25" y="76"/>
                  </a:moveTo>
                  <a:lnTo>
                    <a:pt x="0" y="4"/>
                  </a:lnTo>
                  <a:lnTo>
                    <a:pt x="13" y="0"/>
                  </a:lnTo>
                  <a:lnTo>
                    <a:pt x="37" y="72"/>
                  </a:lnTo>
                  <a:lnTo>
                    <a:pt x="25" y="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56" name="淘宝店chenying0907出品 23"/>
            <p:cNvSpPr>
              <a:spLocks/>
            </p:cNvSpPr>
            <p:nvPr/>
          </p:nvSpPr>
          <p:spPr bwMode="auto">
            <a:xfrm>
              <a:off x="5180014" y="693739"/>
              <a:ext cx="39688" cy="119063"/>
            </a:xfrm>
            <a:custGeom>
              <a:avLst/>
              <a:gdLst>
                <a:gd name="T0" fmla="*/ 12 w 25"/>
                <a:gd name="T1" fmla="*/ 75 h 75"/>
                <a:gd name="T2" fmla="*/ 0 w 25"/>
                <a:gd name="T3" fmla="*/ 2 h 75"/>
                <a:gd name="T4" fmla="*/ 12 w 25"/>
                <a:gd name="T5" fmla="*/ 0 h 75"/>
                <a:gd name="T6" fmla="*/ 25 w 25"/>
                <a:gd name="T7" fmla="*/ 72 h 75"/>
                <a:gd name="T8" fmla="*/ 12 w 25"/>
                <a:gd name="T9" fmla="*/ 75 h 75"/>
              </a:gdLst>
              <a:ahLst/>
              <a:cxnLst>
                <a:cxn ang="0">
                  <a:pos x="T0" y="T1"/>
                </a:cxn>
                <a:cxn ang="0">
                  <a:pos x="T2" y="T3"/>
                </a:cxn>
                <a:cxn ang="0">
                  <a:pos x="T4" y="T5"/>
                </a:cxn>
                <a:cxn ang="0">
                  <a:pos x="T6" y="T7"/>
                </a:cxn>
                <a:cxn ang="0">
                  <a:pos x="T8" y="T9"/>
                </a:cxn>
              </a:cxnLst>
              <a:rect l="0" t="0" r="r" b="b"/>
              <a:pathLst>
                <a:path w="25" h="75">
                  <a:moveTo>
                    <a:pt x="12" y="75"/>
                  </a:moveTo>
                  <a:lnTo>
                    <a:pt x="0" y="2"/>
                  </a:lnTo>
                  <a:lnTo>
                    <a:pt x="12" y="0"/>
                  </a:lnTo>
                  <a:lnTo>
                    <a:pt x="25" y="72"/>
                  </a:lnTo>
                  <a:lnTo>
                    <a:pt x="12"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57" name="淘宝店chenying0907出品 24"/>
            <p:cNvSpPr>
              <a:spLocks/>
            </p:cNvSpPr>
            <p:nvPr/>
          </p:nvSpPr>
          <p:spPr bwMode="auto">
            <a:xfrm>
              <a:off x="5281614" y="687389"/>
              <a:ext cx="25400" cy="115888"/>
            </a:xfrm>
            <a:custGeom>
              <a:avLst/>
              <a:gdLst>
                <a:gd name="T0" fmla="*/ 12 w 16"/>
                <a:gd name="T1" fmla="*/ 73 h 73"/>
                <a:gd name="T2" fmla="*/ 0 w 16"/>
                <a:gd name="T3" fmla="*/ 73 h 73"/>
                <a:gd name="T4" fmla="*/ 4 w 16"/>
                <a:gd name="T5" fmla="*/ 0 h 73"/>
                <a:gd name="T6" fmla="*/ 16 w 16"/>
                <a:gd name="T7" fmla="*/ 0 h 73"/>
                <a:gd name="T8" fmla="*/ 12 w 16"/>
                <a:gd name="T9" fmla="*/ 73 h 73"/>
              </a:gdLst>
              <a:ahLst/>
              <a:cxnLst>
                <a:cxn ang="0">
                  <a:pos x="T0" y="T1"/>
                </a:cxn>
                <a:cxn ang="0">
                  <a:pos x="T2" y="T3"/>
                </a:cxn>
                <a:cxn ang="0">
                  <a:pos x="T4" y="T5"/>
                </a:cxn>
                <a:cxn ang="0">
                  <a:pos x="T6" y="T7"/>
                </a:cxn>
                <a:cxn ang="0">
                  <a:pos x="T8" y="T9"/>
                </a:cxn>
              </a:cxnLst>
              <a:rect l="0" t="0" r="r" b="b"/>
              <a:pathLst>
                <a:path w="16" h="73">
                  <a:moveTo>
                    <a:pt x="12" y="73"/>
                  </a:moveTo>
                  <a:lnTo>
                    <a:pt x="0" y="73"/>
                  </a:lnTo>
                  <a:lnTo>
                    <a:pt x="4" y="0"/>
                  </a:lnTo>
                  <a:lnTo>
                    <a:pt x="16" y="0"/>
                  </a:lnTo>
                  <a:lnTo>
                    <a:pt x="12"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58" name="淘宝店chenying0907出品 25"/>
            <p:cNvSpPr>
              <a:spLocks/>
            </p:cNvSpPr>
            <p:nvPr/>
          </p:nvSpPr>
          <p:spPr bwMode="auto">
            <a:xfrm>
              <a:off x="5356226" y="709614"/>
              <a:ext cx="53975" cy="112713"/>
            </a:xfrm>
            <a:custGeom>
              <a:avLst/>
              <a:gdLst>
                <a:gd name="T0" fmla="*/ 14 w 34"/>
                <a:gd name="T1" fmla="*/ 71 h 71"/>
                <a:gd name="T2" fmla="*/ 0 w 34"/>
                <a:gd name="T3" fmla="*/ 67 h 71"/>
                <a:gd name="T4" fmla="*/ 21 w 34"/>
                <a:gd name="T5" fmla="*/ 0 h 71"/>
                <a:gd name="T6" fmla="*/ 34 w 34"/>
                <a:gd name="T7" fmla="*/ 3 h 71"/>
                <a:gd name="T8" fmla="*/ 14 w 34"/>
                <a:gd name="T9" fmla="*/ 71 h 71"/>
              </a:gdLst>
              <a:ahLst/>
              <a:cxnLst>
                <a:cxn ang="0">
                  <a:pos x="T0" y="T1"/>
                </a:cxn>
                <a:cxn ang="0">
                  <a:pos x="T2" y="T3"/>
                </a:cxn>
                <a:cxn ang="0">
                  <a:pos x="T4" y="T5"/>
                </a:cxn>
                <a:cxn ang="0">
                  <a:pos x="T6" y="T7"/>
                </a:cxn>
                <a:cxn ang="0">
                  <a:pos x="T8" y="T9"/>
                </a:cxn>
              </a:cxnLst>
              <a:rect l="0" t="0" r="r" b="b"/>
              <a:pathLst>
                <a:path w="34" h="71">
                  <a:moveTo>
                    <a:pt x="14" y="71"/>
                  </a:moveTo>
                  <a:lnTo>
                    <a:pt x="0" y="67"/>
                  </a:lnTo>
                  <a:lnTo>
                    <a:pt x="21" y="0"/>
                  </a:lnTo>
                  <a:lnTo>
                    <a:pt x="34" y="3"/>
                  </a:lnTo>
                  <a:lnTo>
                    <a:pt x="14"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59" name="淘宝店chenying0907出品 26"/>
            <p:cNvSpPr>
              <a:spLocks/>
            </p:cNvSpPr>
            <p:nvPr/>
          </p:nvSpPr>
          <p:spPr bwMode="auto">
            <a:xfrm>
              <a:off x="5434014" y="739776"/>
              <a:ext cx="63500" cy="104775"/>
            </a:xfrm>
            <a:custGeom>
              <a:avLst/>
              <a:gdLst>
                <a:gd name="T0" fmla="*/ 13 w 40"/>
                <a:gd name="T1" fmla="*/ 66 h 66"/>
                <a:gd name="T2" fmla="*/ 0 w 40"/>
                <a:gd name="T3" fmla="*/ 61 h 66"/>
                <a:gd name="T4" fmla="*/ 27 w 40"/>
                <a:gd name="T5" fmla="*/ 0 h 66"/>
                <a:gd name="T6" fmla="*/ 40 w 40"/>
                <a:gd name="T7" fmla="*/ 6 h 66"/>
                <a:gd name="T8" fmla="*/ 13 w 40"/>
                <a:gd name="T9" fmla="*/ 66 h 66"/>
              </a:gdLst>
              <a:ahLst/>
              <a:cxnLst>
                <a:cxn ang="0">
                  <a:pos x="T0" y="T1"/>
                </a:cxn>
                <a:cxn ang="0">
                  <a:pos x="T2" y="T3"/>
                </a:cxn>
                <a:cxn ang="0">
                  <a:pos x="T4" y="T5"/>
                </a:cxn>
                <a:cxn ang="0">
                  <a:pos x="T6" y="T7"/>
                </a:cxn>
                <a:cxn ang="0">
                  <a:pos x="T8" y="T9"/>
                </a:cxn>
              </a:cxnLst>
              <a:rect l="0" t="0" r="r" b="b"/>
              <a:pathLst>
                <a:path w="40" h="66">
                  <a:moveTo>
                    <a:pt x="13" y="66"/>
                  </a:moveTo>
                  <a:lnTo>
                    <a:pt x="0" y="61"/>
                  </a:lnTo>
                  <a:lnTo>
                    <a:pt x="27" y="0"/>
                  </a:lnTo>
                  <a:lnTo>
                    <a:pt x="40" y="6"/>
                  </a:lnTo>
                  <a:lnTo>
                    <a:pt x="13"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60" name="淘宝店chenying0907出品 27"/>
            <p:cNvSpPr>
              <a:spLocks/>
            </p:cNvSpPr>
            <p:nvPr/>
          </p:nvSpPr>
          <p:spPr bwMode="auto">
            <a:xfrm>
              <a:off x="5499101" y="779464"/>
              <a:ext cx="76200" cy="95250"/>
            </a:xfrm>
            <a:custGeom>
              <a:avLst/>
              <a:gdLst>
                <a:gd name="T0" fmla="*/ 11 w 48"/>
                <a:gd name="T1" fmla="*/ 60 h 60"/>
                <a:gd name="T2" fmla="*/ 0 w 48"/>
                <a:gd name="T3" fmla="*/ 53 h 60"/>
                <a:gd name="T4" fmla="*/ 38 w 48"/>
                <a:gd name="T5" fmla="*/ 0 h 60"/>
                <a:gd name="T6" fmla="*/ 48 w 48"/>
                <a:gd name="T7" fmla="*/ 9 h 60"/>
                <a:gd name="T8" fmla="*/ 11 w 48"/>
                <a:gd name="T9" fmla="*/ 60 h 60"/>
              </a:gdLst>
              <a:ahLst/>
              <a:cxnLst>
                <a:cxn ang="0">
                  <a:pos x="T0" y="T1"/>
                </a:cxn>
                <a:cxn ang="0">
                  <a:pos x="T2" y="T3"/>
                </a:cxn>
                <a:cxn ang="0">
                  <a:pos x="T4" y="T5"/>
                </a:cxn>
                <a:cxn ang="0">
                  <a:pos x="T6" y="T7"/>
                </a:cxn>
                <a:cxn ang="0">
                  <a:pos x="T8" y="T9"/>
                </a:cxn>
              </a:cxnLst>
              <a:rect l="0" t="0" r="r" b="b"/>
              <a:pathLst>
                <a:path w="48" h="60">
                  <a:moveTo>
                    <a:pt x="11" y="60"/>
                  </a:moveTo>
                  <a:lnTo>
                    <a:pt x="0" y="53"/>
                  </a:lnTo>
                  <a:lnTo>
                    <a:pt x="38" y="0"/>
                  </a:lnTo>
                  <a:lnTo>
                    <a:pt x="48" y="9"/>
                  </a:lnTo>
                  <a:lnTo>
                    <a:pt x="11" y="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61" name="淘宝店chenying0907出品 28"/>
            <p:cNvSpPr>
              <a:spLocks/>
            </p:cNvSpPr>
            <p:nvPr/>
          </p:nvSpPr>
          <p:spPr bwMode="auto">
            <a:xfrm>
              <a:off x="5559426" y="830264"/>
              <a:ext cx="76200" cy="87313"/>
            </a:xfrm>
            <a:custGeom>
              <a:avLst/>
              <a:gdLst>
                <a:gd name="T0" fmla="*/ 10 w 48"/>
                <a:gd name="T1" fmla="*/ 55 h 55"/>
                <a:gd name="T2" fmla="*/ 0 w 48"/>
                <a:gd name="T3" fmla="*/ 48 h 55"/>
                <a:gd name="T4" fmla="*/ 38 w 48"/>
                <a:gd name="T5" fmla="*/ 0 h 55"/>
                <a:gd name="T6" fmla="*/ 48 w 48"/>
                <a:gd name="T7" fmla="*/ 9 h 55"/>
                <a:gd name="T8" fmla="*/ 10 w 48"/>
                <a:gd name="T9" fmla="*/ 55 h 55"/>
              </a:gdLst>
              <a:ahLst/>
              <a:cxnLst>
                <a:cxn ang="0">
                  <a:pos x="T0" y="T1"/>
                </a:cxn>
                <a:cxn ang="0">
                  <a:pos x="T2" y="T3"/>
                </a:cxn>
                <a:cxn ang="0">
                  <a:pos x="T4" y="T5"/>
                </a:cxn>
                <a:cxn ang="0">
                  <a:pos x="T6" y="T7"/>
                </a:cxn>
                <a:cxn ang="0">
                  <a:pos x="T8" y="T9"/>
                </a:cxn>
              </a:cxnLst>
              <a:rect l="0" t="0" r="r" b="b"/>
              <a:pathLst>
                <a:path w="48" h="55">
                  <a:moveTo>
                    <a:pt x="10" y="55"/>
                  </a:moveTo>
                  <a:lnTo>
                    <a:pt x="0" y="48"/>
                  </a:lnTo>
                  <a:lnTo>
                    <a:pt x="38" y="0"/>
                  </a:lnTo>
                  <a:lnTo>
                    <a:pt x="48" y="9"/>
                  </a:lnTo>
                  <a:lnTo>
                    <a:pt x="10"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62" name="淘宝店chenying0907出品 29"/>
            <p:cNvSpPr>
              <a:spLocks/>
            </p:cNvSpPr>
            <p:nvPr/>
          </p:nvSpPr>
          <p:spPr bwMode="auto">
            <a:xfrm>
              <a:off x="5614989" y="879476"/>
              <a:ext cx="79375" cy="82550"/>
            </a:xfrm>
            <a:custGeom>
              <a:avLst/>
              <a:gdLst>
                <a:gd name="T0" fmla="*/ 8 w 50"/>
                <a:gd name="T1" fmla="*/ 52 h 52"/>
                <a:gd name="T2" fmla="*/ 0 w 50"/>
                <a:gd name="T3" fmla="*/ 43 h 52"/>
                <a:gd name="T4" fmla="*/ 42 w 50"/>
                <a:gd name="T5" fmla="*/ 0 h 52"/>
                <a:gd name="T6" fmla="*/ 50 w 50"/>
                <a:gd name="T7" fmla="*/ 10 h 52"/>
                <a:gd name="T8" fmla="*/ 8 w 50"/>
                <a:gd name="T9" fmla="*/ 52 h 52"/>
              </a:gdLst>
              <a:ahLst/>
              <a:cxnLst>
                <a:cxn ang="0">
                  <a:pos x="T0" y="T1"/>
                </a:cxn>
                <a:cxn ang="0">
                  <a:pos x="T2" y="T3"/>
                </a:cxn>
                <a:cxn ang="0">
                  <a:pos x="T4" y="T5"/>
                </a:cxn>
                <a:cxn ang="0">
                  <a:pos x="T6" y="T7"/>
                </a:cxn>
                <a:cxn ang="0">
                  <a:pos x="T8" y="T9"/>
                </a:cxn>
              </a:cxnLst>
              <a:rect l="0" t="0" r="r" b="b"/>
              <a:pathLst>
                <a:path w="50" h="52">
                  <a:moveTo>
                    <a:pt x="8" y="52"/>
                  </a:moveTo>
                  <a:lnTo>
                    <a:pt x="0" y="43"/>
                  </a:lnTo>
                  <a:lnTo>
                    <a:pt x="42" y="0"/>
                  </a:lnTo>
                  <a:lnTo>
                    <a:pt x="50" y="10"/>
                  </a:lnTo>
                  <a:lnTo>
                    <a:pt x="8"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63" name="淘宝店chenying0907出品 30"/>
            <p:cNvSpPr>
              <a:spLocks/>
            </p:cNvSpPr>
            <p:nvPr/>
          </p:nvSpPr>
          <p:spPr bwMode="auto">
            <a:xfrm>
              <a:off x="5659439" y="933451"/>
              <a:ext cx="84138" cy="71438"/>
            </a:xfrm>
            <a:custGeom>
              <a:avLst/>
              <a:gdLst>
                <a:gd name="T0" fmla="*/ 7 w 53"/>
                <a:gd name="T1" fmla="*/ 45 h 45"/>
                <a:gd name="T2" fmla="*/ 0 w 53"/>
                <a:gd name="T3" fmla="*/ 35 h 45"/>
                <a:gd name="T4" fmla="*/ 46 w 53"/>
                <a:gd name="T5" fmla="*/ 0 h 45"/>
                <a:gd name="T6" fmla="*/ 53 w 53"/>
                <a:gd name="T7" fmla="*/ 11 h 45"/>
                <a:gd name="T8" fmla="*/ 7 w 53"/>
                <a:gd name="T9" fmla="*/ 45 h 45"/>
              </a:gdLst>
              <a:ahLst/>
              <a:cxnLst>
                <a:cxn ang="0">
                  <a:pos x="T0" y="T1"/>
                </a:cxn>
                <a:cxn ang="0">
                  <a:pos x="T2" y="T3"/>
                </a:cxn>
                <a:cxn ang="0">
                  <a:pos x="T4" y="T5"/>
                </a:cxn>
                <a:cxn ang="0">
                  <a:pos x="T6" y="T7"/>
                </a:cxn>
                <a:cxn ang="0">
                  <a:pos x="T8" y="T9"/>
                </a:cxn>
              </a:cxnLst>
              <a:rect l="0" t="0" r="r" b="b"/>
              <a:pathLst>
                <a:path w="53" h="45">
                  <a:moveTo>
                    <a:pt x="7" y="45"/>
                  </a:moveTo>
                  <a:lnTo>
                    <a:pt x="0" y="35"/>
                  </a:lnTo>
                  <a:lnTo>
                    <a:pt x="46" y="0"/>
                  </a:lnTo>
                  <a:lnTo>
                    <a:pt x="53" y="11"/>
                  </a:lnTo>
                  <a:lnTo>
                    <a:pt x="7"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grpSp>
      <p:grpSp>
        <p:nvGrpSpPr>
          <p:cNvPr id="66" name="Group 104"/>
          <p:cNvGrpSpPr/>
          <p:nvPr/>
        </p:nvGrpSpPr>
        <p:grpSpPr bwMode="auto">
          <a:xfrm>
            <a:off x="6664979" y="2700763"/>
            <a:ext cx="661522" cy="834125"/>
            <a:chOff x="8102601" y="593726"/>
            <a:chExt cx="661988" cy="833438"/>
          </a:xfrm>
          <a:solidFill>
            <a:schemeClr val="accent1"/>
          </a:solidFill>
          <a:effectLst/>
        </p:grpSpPr>
        <p:sp>
          <p:nvSpPr>
            <p:cNvPr id="67" name="Oval 83"/>
            <p:cNvSpPr>
              <a:spLocks noChangeArrowheads="1"/>
            </p:cNvSpPr>
            <p:nvPr/>
          </p:nvSpPr>
          <p:spPr bwMode="auto">
            <a:xfrm>
              <a:off x="8345489" y="744539"/>
              <a:ext cx="176213"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68" name="淘宝店chenying0907出品 84"/>
            <p:cNvSpPr>
              <a:spLocks/>
            </p:cNvSpPr>
            <p:nvPr/>
          </p:nvSpPr>
          <p:spPr bwMode="auto">
            <a:xfrm>
              <a:off x="8102601" y="973139"/>
              <a:ext cx="201613" cy="439738"/>
            </a:xfrm>
            <a:custGeom>
              <a:avLst/>
              <a:gdLst>
                <a:gd name="T0" fmla="*/ 4 w 103"/>
                <a:gd name="T1" fmla="*/ 220 h 225"/>
                <a:gd name="T2" fmla="*/ 103 w 103"/>
                <a:gd name="T3" fmla="*/ 105 h 225"/>
                <a:gd name="T4" fmla="*/ 101 w 103"/>
                <a:gd name="T5" fmla="*/ 44 h 225"/>
                <a:gd name="T6" fmla="*/ 96 w 103"/>
                <a:gd name="T7" fmla="*/ 0 h 225"/>
                <a:gd name="T8" fmla="*/ 0 w 103"/>
                <a:gd name="T9" fmla="*/ 219 h 225"/>
                <a:gd name="T10" fmla="*/ 4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4" y="220"/>
                  </a:moveTo>
                  <a:cubicBezTo>
                    <a:pt x="18" y="196"/>
                    <a:pt x="62" y="122"/>
                    <a:pt x="103" y="105"/>
                  </a:cubicBezTo>
                  <a:cubicBezTo>
                    <a:pt x="95" y="83"/>
                    <a:pt x="94" y="60"/>
                    <a:pt x="101" y="44"/>
                  </a:cubicBezTo>
                  <a:cubicBezTo>
                    <a:pt x="99" y="30"/>
                    <a:pt x="97" y="15"/>
                    <a:pt x="96" y="0"/>
                  </a:cubicBezTo>
                  <a:cubicBezTo>
                    <a:pt x="68" y="22"/>
                    <a:pt x="5" y="86"/>
                    <a:pt x="0" y="219"/>
                  </a:cubicBezTo>
                  <a:cubicBezTo>
                    <a:pt x="0" y="224"/>
                    <a:pt x="1" y="225"/>
                    <a:pt x="4" y="2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69" name="淘宝店chenying0907出品 85"/>
            <p:cNvSpPr>
              <a:spLocks/>
            </p:cNvSpPr>
            <p:nvPr/>
          </p:nvSpPr>
          <p:spPr bwMode="auto">
            <a:xfrm>
              <a:off x="8562976" y="966789"/>
              <a:ext cx="201613" cy="441325"/>
            </a:xfrm>
            <a:custGeom>
              <a:avLst/>
              <a:gdLst>
                <a:gd name="T0" fmla="*/ 99 w 103"/>
                <a:gd name="T1" fmla="*/ 220 h 225"/>
                <a:gd name="T2" fmla="*/ 103 w 103"/>
                <a:gd name="T3" fmla="*/ 219 h 225"/>
                <a:gd name="T4" fmla="*/ 6 w 103"/>
                <a:gd name="T5" fmla="*/ 0 h 225"/>
                <a:gd name="T6" fmla="*/ 1 w 103"/>
                <a:gd name="T7" fmla="*/ 47 h 225"/>
                <a:gd name="T8" fmla="*/ 0 w 103"/>
                <a:gd name="T9" fmla="*/ 105 h 225"/>
                <a:gd name="T10" fmla="*/ 99 w 103"/>
                <a:gd name="T11" fmla="*/ 220 h 225"/>
              </a:gdLst>
              <a:ahLst/>
              <a:cxnLst>
                <a:cxn ang="0">
                  <a:pos x="T0" y="T1"/>
                </a:cxn>
                <a:cxn ang="0">
                  <a:pos x="T2" y="T3"/>
                </a:cxn>
                <a:cxn ang="0">
                  <a:pos x="T4" y="T5"/>
                </a:cxn>
                <a:cxn ang="0">
                  <a:pos x="T6" y="T7"/>
                </a:cxn>
                <a:cxn ang="0">
                  <a:pos x="T8" y="T9"/>
                </a:cxn>
                <a:cxn ang="0">
                  <a:pos x="T10" y="T11"/>
                </a:cxn>
              </a:cxnLst>
              <a:rect l="0" t="0" r="r" b="b"/>
              <a:pathLst>
                <a:path w="103" h="225">
                  <a:moveTo>
                    <a:pt x="99" y="220"/>
                  </a:moveTo>
                  <a:cubicBezTo>
                    <a:pt x="101" y="225"/>
                    <a:pt x="103" y="224"/>
                    <a:pt x="103" y="219"/>
                  </a:cubicBezTo>
                  <a:cubicBezTo>
                    <a:pt x="98" y="86"/>
                    <a:pt x="34" y="22"/>
                    <a:pt x="6" y="0"/>
                  </a:cubicBezTo>
                  <a:cubicBezTo>
                    <a:pt x="5" y="16"/>
                    <a:pt x="4" y="32"/>
                    <a:pt x="1" y="47"/>
                  </a:cubicBezTo>
                  <a:cubicBezTo>
                    <a:pt x="8" y="63"/>
                    <a:pt x="8" y="84"/>
                    <a:pt x="0" y="105"/>
                  </a:cubicBezTo>
                  <a:cubicBezTo>
                    <a:pt x="41" y="123"/>
                    <a:pt x="85" y="196"/>
                    <a:pt x="99" y="2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70" name="淘宝店chenying0907出品 86"/>
            <p:cNvSpPr>
              <a:spLocks/>
            </p:cNvSpPr>
            <p:nvPr/>
          </p:nvSpPr>
          <p:spPr bwMode="auto">
            <a:xfrm>
              <a:off x="8369301" y="593726"/>
              <a:ext cx="127000" cy="61913"/>
            </a:xfrm>
            <a:custGeom>
              <a:avLst/>
              <a:gdLst>
                <a:gd name="T0" fmla="*/ 65 w 65"/>
                <a:gd name="T1" fmla="*/ 23 h 32"/>
                <a:gd name="T2" fmla="*/ 58 w 65"/>
                <a:gd name="T3" fmla="*/ 13 h 32"/>
                <a:gd name="T4" fmla="*/ 33 w 65"/>
                <a:gd name="T5" fmla="*/ 0 h 32"/>
                <a:gd name="T6" fmla="*/ 8 w 65"/>
                <a:gd name="T7" fmla="*/ 13 h 32"/>
                <a:gd name="T8" fmla="*/ 0 w 65"/>
                <a:gd name="T9" fmla="*/ 23 h 32"/>
                <a:gd name="T10" fmla="*/ 33 w 65"/>
                <a:gd name="T11" fmla="*/ 32 h 32"/>
                <a:gd name="T12" fmla="*/ 65 w 65"/>
                <a:gd name="T13" fmla="*/ 23 h 32"/>
              </a:gdLst>
              <a:ahLst/>
              <a:cxnLst>
                <a:cxn ang="0">
                  <a:pos x="T0" y="T1"/>
                </a:cxn>
                <a:cxn ang="0">
                  <a:pos x="T2" y="T3"/>
                </a:cxn>
                <a:cxn ang="0">
                  <a:pos x="T4" y="T5"/>
                </a:cxn>
                <a:cxn ang="0">
                  <a:pos x="T6" y="T7"/>
                </a:cxn>
                <a:cxn ang="0">
                  <a:pos x="T8" y="T9"/>
                </a:cxn>
                <a:cxn ang="0">
                  <a:pos x="T10" y="T11"/>
                </a:cxn>
                <a:cxn ang="0">
                  <a:pos x="T12" y="T13"/>
                </a:cxn>
              </a:cxnLst>
              <a:rect l="0" t="0" r="r" b="b"/>
              <a:pathLst>
                <a:path w="65" h="32">
                  <a:moveTo>
                    <a:pt x="65" y="23"/>
                  </a:moveTo>
                  <a:cubicBezTo>
                    <a:pt x="63" y="20"/>
                    <a:pt x="61" y="16"/>
                    <a:pt x="58" y="13"/>
                  </a:cubicBezTo>
                  <a:cubicBezTo>
                    <a:pt x="50" y="4"/>
                    <a:pt x="42" y="0"/>
                    <a:pt x="33" y="0"/>
                  </a:cubicBezTo>
                  <a:cubicBezTo>
                    <a:pt x="24" y="0"/>
                    <a:pt x="15" y="4"/>
                    <a:pt x="8" y="13"/>
                  </a:cubicBezTo>
                  <a:cubicBezTo>
                    <a:pt x="5" y="16"/>
                    <a:pt x="2" y="20"/>
                    <a:pt x="0" y="23"/>
                  </a:cubicBezTo>
                  <a:cubicBezTo>
                    <a:pt x="7" y="28"/>
                    <a:pt x="19" y="32"/>
                    <a:pt x="33" y="32"/>
                  </a:cubicBezTo>
                  <a:cubicBezTo>
                    <a:pt x="47" y="32"/>
                    <a:pt x="58" y="28"/>
                    <a:pt x="6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71" name="淘宝店chenying0907出品 87"/>
            <p:cNvSpPr>
              <a:spLocks noEditPoints="1"/>
            </p:cNvSpPr>
            <p:nvPr/>
          </p:nvSpPr>
          <p:spPr bwMode="auto">
            <a:xfrm>
              <a:off x="8369301" y="769939"/>
              <a:ext cx="127000" cy="188913"/>
            </a:xfrm>
            <a:custGeom>
              <a:avLst/>
              <a:gdLst>
                <a:gd name="T0" fmla="*/ 33 w 65"/>
                <a:gd name="T1" fmla="*/ 97 h 97"/>
                <a:gd name="T2" fmla="*/ 65 w 65"/>
                <a:gd name="T3" fmla="*/ 48 h 97"/>
                <a:gd name="T4" fmla="*/ 33 w 65"/>
                <a:gd name="T5" fmla="*/ 0 h 97"/>
                <a:gd name="T6" fmla="*/ 0 w 65"/>
                <a:gd name="T7" fmla="*/ 48 h 97"/>
                <a:gd name="T8" fmla="*/ 33 w 65"/>
                <a:gd name="T9" fmla="*/ 97 h 97"/>
                <a:gd name="T10" fmla="*/ 33 w 65"/>
                <a:gd name="T11" fmla="*/ 16 h 97"/>
                <a:gd name="T12" fmla="*/ 56 w 65"/>
                <a:gd name="T13" fmla="*/ 48 h 97"/>
                <a:gd name="T14" fmla="*/ 33 w 65"/>
                <a:gd name="T15" fmla="*/ 81 h 97"/>
                <a:gd name="T16" fmla="*/ 10 w 65"/>
                <a:gd name="T17" fmla="*/ 48 h 97"/>
                <a:gd name="T18" fmla="*/ 33 w 65"/>
                <a:gd name="T19" fmla="*/ 16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97">
                  <a:moveTo>
                    <a:pt x="33" y="97"/>
                  </a:moveTo>
                  <a:cubicBezTo>
                    <a:pt x="51" y="97"/>
                    <a:pt x="65" y="75"/>
                    <a:pt x="65" y="48"/>
                  </a:cubicBezTo>
                  <a:cubicBezTo>
                    <a:pt x="65" y="22"/>
                    <a:pt x="51" y="0"/>
                    <a:pt x="33" y="0"/>
                  </a:cubicBezTo>
                  <a:cubicBezTo>
                    <a:pt x="15" y="0"/>
                    <a:pt x="0" y="22"/>
                    <a:pt x="0" y="48"/>
                  </a:cubicBezTo>
                  <a:cubicBezTo>
                    <a:pt x="0" y="75"/>
                    <a:pt x="15" y="97"/>
                    <a:pt x="33" y="97"/>
                  </a:cubicBezTo>
                  <a:close/>
                  <a:moveTo>
                    <a:pt x="33" y="16"/>
                  </a:moveTo>
                  <a:cubicBezTo>
                    <a:pt x="45" y="16"/>
                    <a:pt x="56" y="30"/>
                    <a:pt x="56" y="48"/>
                  </a:cubicBezTo>
                  <a:cubicBezTo>
                    <a:pt x="56" y="66"/>
                    <a:pt x="45" y="81"/>
                    <a:pt x="33" y="81"/>
                  </a:cubicBezTo>
                  <a:cubicBezTo>
                    <a:pt x="20" y="81"/>
                    <a:pt x="10" y="66"/>
                    <a:pt x="10" y="48"/>
                  </a:cubicBezTo>
                  <a:cubicBezTo>
                    <a:pt x="10" y="30"/>
                    <a:pt x="20" y="16"/>
                    <a:pt x="3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72" name="淘宝店chenying0907出品 88"/>
            <p:cNvSpPr>
              <a:spLocks noEditPoints="1"/>
            </p:cNvSpPr>
            <p:nvPr/>
          </p:nvSpPr>
          <p:spPr bwMode="auto">
            <a:xfrm>
              <a:off x="8304214" y="663576"/>
              <a:ext cx="255588" cy="596900"/>
            </a:xfrm>
            <a:custGeom>
              <a:avLst/>
              <a:gdLst>
                <a:gd name="T0" fmla="*/ 7 w 131"/>
                <a:gd name="T1" fmla="*/ 201 h 305"/>
                <a:gd name="T2" fmla="*/ 8 w 131"/>
                <a:gd name="T3" fmla="*/ 204 h 305"/>
                <a:gd name="T4" fmla="*/ 8 w 131"/>
                <a:gd name="T5" fmla="*/ 204 h 305"/>
                <a:gd name="T6" fmla="*/ 9 w 131"/>
                <a:gd name="T7" fmla="*/ 260 h 305"/>
                <a:gd name="T8" fmla="*/ 53 w 131"/>
                <a:gd name="T9" fmla="*/ 305 h 305"/>
                <a:gd name="T10" fmla="*/ 46 w 131"/>
                <a:gd name="T11" fmla="*/ 204 h 305"/>
                <a:gd name="T12" fmla="*/ 48 w 131"/>
                <a:gd name="T13" fmla="*/ 197 h 305"/>
                <a:gd name="T14" fmla="*/ 55 w 131"/>
                <a:gd name="T15" fmla="*/ 194 h 305"/>
                <a:gd name="T16" fmla="*/ 85 w 131"/>
                <a:gd name="T17" fmla="*/ 194 h 305"/>
                <a:gd name="T18" fmla="*/ 91 w 131"/>
                <a:gd name="T19" fmla="*/ 197 h 305"/>
                <a:gd name="T20" fmla="*/ 94 w 131"/>
                <a:gd name="T21" fmla="*/ 204 h 305"/>
                <a:gd name="T22" fmla="*/ 86 w 131"/>
                <a:gd name="T23" fmla="*/ 302 h 305"/>
                <a:gd name="T24" fmla="*/ 123 w 131"/>
                <a:gd name="T25" fmla="*/ 258 h 305"/>
                <a:gd name="T26" fmla="*/ 124 w 131"/>
                <a:gd name="T27" fmla="*/ 204 h 305"/>
                <a:gd name="T28" fmla="*/ 124 w 131"/>
                <a:gd name="T29" fmla="*/ 204 h 305"/>
                <a:gd name="T30" fmla="*/ 124 w 131"/>
                <a:gd name="T31" fmla="*/ 199 h 305"/>
                <a:gd name="T32" fmla="*/ 129 w 131"/>
                <a:gd name="T33" fmla="*/ 149 h 305"/>
                <a:gd name="T34" fmla="*/ 130 w 131"/>
                <a:gd name="T35" fmla="*/ 132 h 305"/>
                <a:gd name="T36" fmla="*/ 106 w 131"/>
                <a:gd name="T37" fmla="*/ 0 h 305"/>
                <a:gd name="T38" fmla="*/ 66 w 131"/>
                <a:gd name="T39" fmla="*/ 11 h 305"/>
                <a:gd name="T40" fmla="*/ 26 w 131"/>
                <a:gd name="T41" fmla="*/ 0 h 305"/>
                <a:gd name="T42" fmla="*/ 2 w 131"/>
                <a:gd name="T43" fmla="*/ 132 h 305"/>
                <a:gd name="T44" fmla="*/ 2 w 131"/>
                <a:gd name="T45" fmla="*/ 152 h 305"/>
                <a:gd name="T46" fmla="*/ 7 w 131"/>
                <a:gd name="T47" fmla="*/ 201 h 305"/>
                <a:gd name="T48" fmla="*/ 66 w 131"/>
                <a:gd name="T49" fmla="*/ 46 h 305"/>
                <a:gd name="T50" fmla="*/ 107 w 131"/>
                <a:gd name="T51" fmla="*/ 102 h 305"/>
                <a:gd name="T52" fmla="*/ 66 w 131"/>
                <a:gd name="T53" fmla="*/ 159 h 305"/>
                <a:gd name="T54" fmla="*/ 25 w 131"/>
                <a:gd name="T55" fmla="*/ 102 h 305"/>
                <a:gd name="T56" fmla="*/ 66 w 131"/>
                <a:gd name="T57" fmla="*/ 46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305">
                  <a:moveTo>
                    <a:pt x="7" y="201"/>
                  </a:moveTo>
                  <a:cubicBezTo>
                    <a:pt x="8" y="202"/>
                    <a:pt x="8" y="203"/>
                    <a:pt x="8" y="204"/>
                  </a:cubicBezTo>
                  <a:cubicBezTo>
                    <a:pt x="8" y="204"/>
                    <a:pt x="8" y="204"/>
                    <a:pt x="8" y="204"/>
                  </a:cubicBezTo>
                  <a:cubicBezTo>
                    <a:pt x="0" y="218"/>
                    <a:pt x="1" y="240"/>
                    <a:pt x="9" y="260"/>
                  </a:cubicBezTo>
                  <a:cubicBezTo>
                    <a:pt x="18" y="281"/>
                    <a:pt x="33" y="300"/>
                    <a:pt x="53" y="305"/>
                  </a:cubicBezTo>
                  <a:cubicBezTo>
                    <a:pt x="46" y="204"/>
                    <a:pt x="46" y="204"/>
                    <a:pt x="46" y="204"/>
                  </a:cubicBezTo>
                  <a:cubicBezTo>
                    <a:pt x="46" y="202"/>
                    <a:pt x="46" y="199"/>
                    <a:pt x="48" y="197"/>
                  </a:cubicBezTo>
                  <a:cubicBezTo>
                    <a:pt x="50" y="195"/>
                    <a:pt x="52" y="194"/>
                    <a:pt x="55" y="194"/>
                  </a:cubicBezTo>
                  <a:cubicBezTo>
                    <a:pt x="85" y="194"/>
                    <a:pt x="85" y="194"/>
                    <a:pt x="85" y="194"/>
                  </a:cubicBezTo>
                  <a:cubicBezTo>
                    <a:pt x="87" y="194"/>
                    <a:pt x="90" y="195"/>
                    <a:pt x="91" y="197"/>
                  </a:cubicBezTo>
                  <a:cubicBezTo>
                    <a:pt x="93" y="199"/>
                    <a:pt x="94" y="202"/>
                    <a:pt x="94" y="204"/>
                  </a:cubicBezTo>
                  <a:cubicBezTo>
                    <a:pt x="86" y="302"/>
                    <a:pt x="86" y="302"/>
                    <a:pt x="86" y="302"/>
                  </a:cubicBezTo>
                  <a:cubicBezTo>
                    <a:pt x="104" y="294"/>
                    <a:pt x="116" y="277"/>
                    <a:pt x="123" y="258"/>
                  </a:cubicBezTo>
                  <a:cubicBezTo>
                    <a:pt x="130" y="238"/>
                    <a:pt x="131" y="218"/>
                    <a:pt x="124" y="204"/>
                  </a:cubicBezTo>
                  <a:cubicBezTo>
                    <a:pt x="124" y="204"/>
                    <a:pt x="124" y="204"/>
                    <a:pt x="124" y="204"/>
                  </a:cubicBezTo>
                  <a:cubicBezTo>
                    <a:pt x="124" y="202"/>
                    <a:pt x="124" y="201"/>
                    <a:pt x="124" y="199"/>
                  </a:cubicBezTo>
                  <a:cubicBezTo>
                    <a:pt x="127" y="184"/>
                    <a:pt x="129" y="167"/>
                    <a:pt x="129" y="149"/>
                  </a:cubicBezTo>
                  <a:cubicBezTo>
                    <a:pt x="130" y="143"/>
                    <a:pt x="130" y="138"/>
                    <a:pt x="130" y="132"/>
                  </a:cubicBezTo>
                  <a:cubicBezTo>
                    <a:pt x="130" y="79"/>
                    <a:pt x="120" y="31"/>
                    <a:pt x="106" y="0"/>
                  </a:cubicBezTo>
                  <a:cubicBezTo>
                    <a:pt x="96" y="7"/>
                    <a:pt x="82" y="11"/>
                    <a:pt x="66" y="11"/>
                  </a:cubicBezTo>
                  <a:cubicBezTo>
                    <a:pt x="50" y="11"/>
                    <a:pt x="36" y="7"/>
                    <a:pt x="26" y="0"/>
                  </a:cubicBezTo>
                  <a:cubicBezTo>
                    <a:pt x="11" y="31"/>
                    <a:pt x="2" y="79"/>
                    <a:pt x="2" y="132"/>
                  </a:cubicBezTo>
                  <a:cubicBezTo>
                    <a:pt x="2" y="139"/>
                    <a:pt x="2" y="145"/>
                    <a:pt x="2" y="152"/>
                  </a:cubicBezTo>
                  <a:cubicBezTo>
                    <a:pt x="3" y="169"/>
                    <a:pt x="5" y="186"/>
                    <a:pt x="7" y="201"/>
                  </a:cubicBezTo>
                  <a:close/>
                  <a:moveTo>
                    <a:pt x="66" y="46"/>
                  </a:moveTo>
                  <a:cubicBezTo>
                    <a:pt x="88" y="46"/>
                    <a:pt x="107" y="71"/>
                    <a:pt x="107" y="102"/>
                  </a:cubicBezTo>
                  <a:cubicBezTo>
                    <a:pt x="107" y="134"/>
                    <a:pt x="88" y="159"/>
                    <a:pt x="66" y="159"/>
                  </a:cubicBezTo>
                  <a:cubicBezTo>
                    <a:pt x="43" y="159"/>
                    <a:pt x="25" y="134"/>
                    <a:pt x="25" y="102"/>
                  </a:cubicBezTo>
                  <a:cubicBezTo>
                    <a:pt x="25" y="71"/>
                    <a:pt x="43" y="46"/>
                    <a:pt x="66"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73" name="淘宝店chenying0907出品 89"/>
            <p:cNvSpPr>
              <a:spLocks/>
            </p:cNvSpPr>
            <p:nvPr/>
          </p:nvSpPr>
          <p:spPr bwMode="auto">
            <a:xfrm>
              <a:off x="8412164" y="1062039"/>
              <a:ext cx="58738" cy="365125"/>
            </a:xfrm>
            <a:custGeom>
              <a:avLst/>
              <a:gdLst>
                <a:gd name="T0" fmla="*/ 8 w 30"/>
                <a:gd name="T1" fmla="*/ 104 h 187"/>
                <a:gd name="T2" fmla="*/ 8 w 30"/>
                <a:gd name="T3" fmla="*/ 108 h 187"/>
                <a:gd name="T4" fmla="*/ 8 w 30"/>
                <a:gd name="T5" fmla="*/ 113 h 187"/>
                <a:gd name="T6" fmla="*/ 14 w 30"/>
                <a:gd name="T7" fmla="*/ 183 h 187"/>
                <a:gd name="T8" fmla="*/ 15 w 30"/>
                <a:gd name="T9" fmla="*/ 187 h 187"/>
                <a:gd name="T10" fmla="*/ 16 w 30"/>
                <a:gd name="T11" fmla="*/ 183 h 187"/>
                <a:gd name="T12" fmla="*/ 21 w 30"/>
                <a:gd name="T13" fmla="*/ 112 h 187"/>
                <a:gd name="T14" fmla="*/ 22 w 30"/>
                <a:gd name="T15" fmla="*/ 107 h 187"/>
                <a:gd name="T16" fmla="*/ 22 w 30"/>
                <a:gd name="T17" fmla="*/ 103 h 187"/>
                <a:gd name="T18" fmla="*/ 30 w 30"/>
                <a:gd name="T19" fmla="*/ 0 h 187"/>
                <a:gd name="T20" fmla="*/ 0 w 30"/>
                <a:gd name="T21" fmla="*/ 0 h 187"/>
                <a:gd name="T22" fmla="*/ 8 w 30"/>
                <a:gd name="T23" fmla="*/ 10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 h="187">
                  <a:moveTo>
                    <a:pt x="8" y="104"/>
                  </a:moveTo>
                  <a:cubicBezTo>
                    <a:pt x="8" y="108"/>
                    <a:pt x="8" y="108"/>
                    <a:pt x="8" y="108"/>
                  </a:cubicBezTo>
                  <a:cubicBezTo>
                    <a:pt x="8" y="113"/>
                    <a:pt x="8" y="113"/>
                    <a:pt x="8" y="113"/>
                  </a:cubicBezTo>
                  <a:cubicBezTo>
                    <a:pt x="14" y="183"/>
                    <a:pt x="14" y="183"/>
                    <a:pt x="14" y="183"/>
                  </a:cubicBezTo>
                  <a:cubicBezTo>
                    <a:pt x="14" y="186"/>
                    <a:pt x="14" y="187"/>
                    <a:pt x="15" y="187"/>
                  </a:cubicBezTo>
                  <a:cubicBezTo>
                    <a:pt x="15" y="187"/>
                    <a:pt x="16" y="186"/>
                    <a:pt x="16" y="183"/>
                  </a:cubicBezTo>
                  <a:cubicBezTo>
                    <a:pt x="21" y="112"/>
                    <a:pt x="21" y="112"/>
                    <a:pt x="21" y="112"/>
                  </a:cubicBezTo>
                  <a:cubicBezTo>
                    <a:pt x="22" y="107"/>
                    <a:pt x="22" y="107"/>
                    <a:pt x="22" y="107"/>
                  </a:cubicBezTo>
                  <a:cubicBezTo>
                    <a:pt x="22" y="103"/>
                    <a:pt x="22" y="103"/>
                    <a:pt x="22" y="103"/>
                  </a:cubicBezTo>
                  <a:cubicBezTo>
                    <a:pt x="30" y="0"/>
                    <a:pt x="30" y="0"/>
                    <a:pt x="30" y="0"/>
                  </a:cubicBezTo>
                  <a:cubicBezTo>
                    <a:pt x="0" y="0"/>
                    <a:pt x="0" y="0"/>
                    <a:pt x="0" y="0"/>
                  </a:cubicBezTo>
                  <a:lnTo>
                    <a:pt x="8"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grpSp>
      <p:grpSp>
        <p:nvGrpSpPr>
          <p:cNvPr id="76" name="Group 112"/>
          <p:cNvGrpSpPr/>
          <p:nvPr/>
        </p:nvGrpSpPr>
        <p:grpSpPr bwMode="auto">
          <a:xfrm>
            <a:off x="8341126" y="2799630"/>
            <a:ext cx="1074413" cy="543768"/>
            <a:chOff x="4686301" y="3816351"/>
            <a:chExt cx="1182688" cy="598488"/>
          </a:xfrm>
          <a:solidFill>
            <a:schemeClr val="accent1"/>
          </a:solidFill>
          <a:effectLst/>
        </p:grpSpPr>
        <p:sp>
          <p:nvSpPr>
            <p:cNvPr id="77" name="淘宝店chenying0907出品 102"/>
            <p:cNvSpPr>
              <a:spLocks noEditPoints="1"/>
            </p:cNvSpPr>
            <p:nvPr/>
          </p:nvSpPr>
          <p:spPr bwMode="auto">
            <a:xfrm>
              <a:off x="4916489" y="3816351"/>
              <a:ext cx="723900" cy="476250"/>
            </a:xfrm>
            <a:custGeom>
              <a:avLst/>
              <a:gdLst>
                <a:gd name="T0" fmla="*/ 305 w 370"/>
                <a:gd name="T1" fmla="*/ 45 h 244"/>
                <a:gd name="T2" fmla="*/ 185 w 370"/>
                <a:gd name="T3" fmla="*/ 0 h 244"/>
                <a:gd name="T4" fmla="*/ 0 w 370"/>
                <a:gd name="T5" fmla="*/ 185 h 244"/>
                <a:gd name="T6" fmla="*/ 0 w 370"/>
                <a:gd name="T7" fmla="*/ 216 h 244"/>
                <a:gd name="T8" fmla="*/ 0 w 370"/>
                <a:gd name="T9" fmla="*/ 244 h 244"/>
                <a:gd name="T10" fmla="*/ 369 w 370"/>
                <a:gd name="T11" fmla="*/ 244 h 244"/>
                <a:gd name="T12" fmla="*/ 369 w 370"/>
                <a:gd name="T13" fmla="*/ 219 h 244"/>
                <a:gd name="T14" fmla="*/ 370 w 370"/>
                <a:gd name="T15" fmla="*/ 216 h 244"/>
                <a:gd name="T16" fmla="*/ 370 w 370"/>
                <a:gd name="T17" fmla="*/ 185 h 244"/>
                <a:gd name="T18" fmla="*/ 305 w 370"/>
                <a:gd name="T19" fmla="*/ 45 h 244"/>
                <a:gd name="T20" fmla="*/ 45 w 370"/>
                <a:gd name="T21" fmla="*/ 216 h 244"/>
                <a:gd name="T22" fmla="*/ 45 w 370"/>
                <a:gd name="T23" fmla="*/ 189 h 244"/>
                <a:gd name="T24" fmla="*/ 83 w 370"/>
                <a:gd name="T25" fmla="*/ 189 h 244"/>
                <a:gd name="T26" fmla="*/ 83 w 370"/>
                <a:gd name="T27" fmla="*/ 176 h 244"/>
                <a:gd name="T28" fmla="*/ 48 w 370"/>
                <a:gd name="T29" fmla="*/ 176 h 244"/>
                <a:gd name="T30" fmla="*/ 45 w 370"/>
                <a:gd name="T31" fmla="*/ 176 h 244"/>
                <a:gd name="T32" fmla="*/ 81 w 370"/>
                <a:gd name="T33" fmla="*/ 88 h 244"/>
                <a:gd name="T34" fmla="*/ 82 w 370"/>
                <a:gd name="T35" fmla="*/ 87 h 244"/>
                <a:gd name="T36" fmla="*/ 84 w 370"/>
                <a:gd name="T37" fmla="*/ 88 h 244"/>
                <a:gd name="T38" fmla="*/ 109 w 370"/>
                <a:gd name="T39" fmla="*/ 114 h 244"/>
                <a:gd name="T40" fmla="*/ 117 w 370"/>
                <a:gd name="T41" fmla="*/ 106 h 244"/>
                <a:gd name="T42" fmla="*/ 90 w 370"/>
                <a:gd name="T43" fmla="*/ 79 h 244"/>
                <a:gd name="T44" fmla="*/ 178 w 370"/>
                <a:gd name="T45" fmla="*/ 42 h 244"/>
                <a:gd name="T46" fmla="*/ 180 w 370"/>
                <a:gd name="T47" fmla="*/ 42 h 244"/>
                <a:gd name="T48" fmla="*/ 181 w 370"/>
                <a:gd name="T49" fmla="*/ 43 h 244"/>
                <a:gd name="T50" fmla="*/ 181 w 370"/>
                <a:gd name="T51" fmla="*/ 80 h 244"/>
                <a:gd name="T52" fmla="*/ 191 w 370"/>
                <a:gd name="T53" fmla="*/ 80 h 244"/>
                <a:gd name="T54" fmla="*/ 191 w 370"/>
                <a:gd name="T55" fmla="*/ 42 h 244"/>
                <a:gd name="T56" fmla="*/ 206 w 370"/>
                <a:gd name="T57" fmla="*/ 44 h 244"/>
                <a:gd name="T58" fmla="*/ 282 w 370"/>
                <a:gd name="T59" fmla="*/ 79 h 244"/>
                <a:gd name="T60" fmla="*/ 255 w 370"/>
                <a:gd name="T61" fmla="*/ 106 h 244"/>
                <a:gd name="T62" fmla="*/ 262 w 370"/>
                <a:gd name="T63" fmla="*/ 114 h 244"/>
                <a:gd name="T64" fmla="*/ 288 w 370"/>
                <a:gd name="T65" fmla="*/ 88 h 244"/>
                <a:gd name="T66" fmla="*/ 290 w 370"/>
                <a:gd name="T67" fmla="*/ 87 h 244"/>
                <a:gd name="T68" fmla="*/ 291 w 370"/>
                <a:gd name="T69" fmla="*/ 88 h 244"/>
                <a:gd name="T70" fmla="*/ 327 w 370"/>
                <a:gd name="T71" fmla="*/ 176 h 244"/>
                <a:gd name="T72" fmla="*/ 289 w 370"/>
                <a:gd name="T73" fmla="*/ 176 h 244"/>
                <a:gd name="T74" fmla="*/ 289 w 370"/>
                <a:gd name="T75" fmla="*/ 189 h 244"/>
                <a:gd name="T76" fmla="*/ 327 w 370"/>
                <a:gd name="T77" fmla="*/ 188 h 244"/>
                <a:gd name="T78" fmla="*/ 327 w 370"/>
                <a:gd name="T79" fmla="*/ 216 h 244"/>
                <a:gd name="T80" fmla="*/ 45 w 370"/>
                <a:gd name="T81" fmla="*/ 216 h 244"/>
                <a:gd name="T82" fmla="*/ 235 w 370"/>
                <a:gd name="T83" fmla="*/ 128 h 244"/>
                <a:gd name="T84" fmla="*/ 163 w 370"/>
                <a:gd name="T85" fmla="*/ 158 h 244"/>
                <a:gd name="T86" fmla="*/ 163 w 370"/>
                <a:gd name="T87" fmla="*/ 200 h 244"/>
                <a:gd name="T88" fmla="*/ 205 w 370"/>
                <a:gd name="T89" fmla="*/ 200 h 244"/>
                <a:gd name="T90" fmla="*/ 235 w 370"/>
                <a:gd name="T91" fmla="*/ 12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0" h="244">
                  <a:moveTo>
                    <a:pt x="305" y="45"/>
                  </a:moveTo>
                  <a:cubicBezTo>
                    <a:pt x="273" y="17"/>
                    <a:pt x="231" y="0"/>
                    <a:pt x="185" y="0"/>
                  </a:cubicBezTo>
                  <a:cubicBezTo>
                    <a:pt x="83" y="0"/>
                    <a:pt x="0" y="83"/>
                    <a:pt x="0" y="185"/>
                  </a:cubicBezTo>
                  <a:cubicBezTo>
                    <a:pt x="0" y="188"/>
                    <a:pt x="0" y="214"/>
                    <a:pt x="0" y="216"/>
                  </a:cubicBezTo>
                  <a:cubicBezTo>
                    <a:pt x="0" y="244"/>
                    <a:pt x="0" y="244"/>
                    <a:pt x="0" y="244"/>
                  </a:cubicBezTo>
                  <a:cubicBezTo>
                    <a:pt x="369" y="244"/>
                    <a:pt x="369" y="244"/>
                    <a:pt x="369" y="244"/>
                  </a:cubicBezTo>
                  <a:cubicBezTo>
                    <a:pt x="369" y="219"/>
                    <a:pt x="369" y="219"/>
                    <a:pt x="369" y="219"/>
                  </a:cubicBezTo>
                  <a:cubicBezTo>
                    <a:pt x="370" y="216"/>
                    <a:pt x="370" y="216"/>
                    <a:pt x="370" y="216"/>
                  </a:cubicBezTo>
                  <a:cubicBezTo>
                    <a:pt x="370" y="214"/>
                    <a:pt x="370" y="188"/>
                    <a:pt x="370" y="185"/>
                  </a:cubicBezTo>
                  <a:cubicBezTo>
                    <a:pt x="370" y="95"/>
                    <a:pt x="305" y="45"/>
                    <a:pt x="305" y="45"/>
                  </a:cubicBezTo>
                  <a:close/>
                  <a:moveTo>
                    <a:pt x="45" y="216"/>
                  </a:moveTo>
                  <a:cubicBezTo>
                    <a:pt x="45" y="215"/>
                    <a:pt x="45" y="190"/>
                    <a:pt x="45" y="189"/>
                  </a:cubicBezTo>
                  <a:cubicBezTo>
                    <a:pt x="83" y="189"/>
                    <a:pt x="83" y="189"/>
                    <a:pt x="83" y="189"/>
                  </a:cubicBezTo>
                  <a:cubicBezTo>
                    <a:pt x="83" y="176"/>
                    <a:pt x="83" y="176"/>
                    <a:pt x="83" y="176"/>
                  </a:cubicBezTo>
                  <a:cubicBezTo>
                    <a:pt x="48" y="176"/>
                    <a:pt x="48" y="176"/>
                    <a:pt x="48" y="176"/>
                  </a:cubicBezTo>
                  <a:cubicBezTo>
                    <a:pt x="45" y="176"/>
                    <a:pt x="45" y="176"/>
                    <a:pt x="45" y="176"/>
                  </a:cubicBezTo>
                  <a:cubicBezTo>
                    <a:pt x="46" y="145"/>
                    <a:pt x="59" y="113"/>
                    <a:pt x="81" y="88"/>
                  </a:cubicBezTo>
                  <a:cubicBezTo>
                    <a:pt x="82" y="87"/>
                    <a:pt x="82" y="87"/>
                    <a:pt x="82" y="87"/>
                  </a:cubicBezTo>
                  <a:cubicBezTo>
                    <a:pt x="84" y="88"/>
                    <a:pt x="84" y="88"/>
                    <a:pt x="84" y="88"/>
                  </a:cubicBezTo>
                  <a:cubicBezTo>
                    <a:pt x="109" y="114"/>
                    <a:pt x="109" y="114"/>
                    <a:pt x="109" y="114"/>
                  </a:cubicBezTo>
                  <a:cubicBezTo>
                    <a:pt x="117" y="106"/>
                    <a:pt x="117" y="106"/>
                    <a:pt x="117" y="106"/>
                  </a:cubicBezTo>
                  <a:cubicBezTo>
                    <a:pt x="90" y="79"/>
                    <a:pt x="90" y="79"/>
                    <a:pt x="90" y="79"/>
                  </a:cubicBezTo>
                  <a:cubicBezTo>
                    <a:pt x="115" y="57"/>
                    <a:pt x="145" y="44"/>
                    <a:pt x="178" y="42"/>
                  </a:cubicBezTo>
                  <a:cubicBezTo>
                    <a:pt x="180" y="42"/>
                    <a:pt x="180" y="42"/>
                    <a:pt x="180" y="42"/>
                  </a:cubicBezTo>
                  <a:cubicBezTo>
                    <a:pt x="180" y="42"/>
                    <a:pt x="181" y="42"/>
                    <a:pt x="181" y="43"/>
                  </a:cubicBezTo>
                  <a:cubicBezTo>
                    <a:pt x="181" y="80"/>
                    <a:pt x="181" y="80"/>
                    <a:pt x="181" y="80"/>
                  </a:cubicBezTo>
                  <a:cubicBezTo>
                    <a:pt x="191" y="80"/>
                    <a:pt x="191" y="80"/>
                    <a:pt x="191" y="80"/>
                  </a:cubicBezTo>
                  <a:cubicBezTo>
                    <a:pt x="191" y="42"/>
                    <a:pt x="191" y="42"/>
                    <a:pt x="191" y="42"/>
                  </a:cubicBezTo>
                  <a:cubicBezTo>
                    <a:pt x="196" y="43"/>
                    <a:pt x="201" y="43"/>
                    <a:pt x="206" y="44"/>
                  </a:cubicBezTo>
                  <a:cubicBezTo>
                    <a:pt x="234" y="48"/>
                    <a:pt x="260" y="60"/>
                    <a:pt x="282" y="79"/>
                  </a:cubicBezTo>
                  <a:cubicBezTo>
                    <a:pt x="255" y="106"/>
                    <a:pt x="255" y="106"/>
                    <a:pt x="255" y="106"/>
                  </a:cubicBezTo>
                  <a:cubicBezTo>
                    <a:pt x="262" y="114"/>
                    <a:pt x="262" y="114"/>
                    <a:pt x="262" y="114"/>
                  </a:cubicBezTo>
                  <a:cubicBezTo>
                    <a:pt x="288" y="88"/>
                    <a:pt x="288" y="88"/>
                    <a:pt x="288" y="88"/>
                  </a:cubicBezTo>
                  <a:cubicBezTo>
                    <a:pt x="290" y="87"/>
                    <a:pt x="290" y="87"/>
                    <a:pt x="290" y="87"/>
                  </a:cubicBezTo>
                  <a:cubicBezTo>
                    <a:pt x="291" y="88"/>
                    <a:pt x="291" y="88"/>
                    <a:pt x="291" y="88"/>
                  </a:cubicBezTo>
                  <a:cubicBezTo>
                    <a:pt x="313" y="113"/>
                    <a:pt x="326" y="143"/>
                    <a:pt x="327" y="176"/>
                  </a:cubicBezTo>
                  <a:cubicBezTo>
                    <a:pt x="289" y="176"/>
                    <a:pt x="289" y="176"/>
                    <a:pt x="289" y="176"/>
                  </a:cubicBezTo>
                  <a:cubicBezTo>
                    <a:pt x="289" y="189"/>
                    <a:pt x="289" y="189"/>
                    <a:pt x="289" y="189"/>
                  </a:cubicBezTo>
                  <a:cubicBezTo>
                    <a:pt x="327" y="188"/>
                    <a:pt x="327" y="188"/>
                    <a:pt x="327" y="188"/>
                  </a:cubicBezTo>
                  <a:cubicBezTo>
                    <a:pt x="327" y="188"/>
                    <a:pt x="327" y="215"/>
                    <a:pt x="327" y="216"/>
                  </a:cubicBezTo>
                  <a:lnTo>
                    <a:pt x="45" y="216"/>
                  </a:lnTo>
                  <a:close/>
                  <a:moveTo>
                    <a:pt x="235" y="128"/>
                  </a:moveTo>
                  <a:cubicBezTo>
                    <a:pt x="235" y="128"/>
                    <a:pt x="175" y="147"/>
                    <a:pt x="163" y="158"/>
                  </a:cubicBezTo>
                  <a:cubicBezTo>
                    <a:pt x="152" y="170"/>
                    <a:pt x="152" y="188"/>
                    <a:pt x="163" y="200"/>
                  </a:cubicBezTo>
                  <a:cubicBezTo>
                    <a:pt x="175" y="211"/>
                    <a:pt x="193" y="211"/>
                    <a:pt x="205" y="200"/>
                  </a:cubicBezTo>
                  <a:cubicBezTo>
                    <a:pt x="216" y="188"/>
                    <a:pt x="235" y="128"/>
                    <a:pt x="235"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78" name="淘宝店chenying0907出品 103"/>
            <p:cNvSpPr>
              <a:spLocks/>
            </p:cNvSpPr>
            <p:nvPr/>
          </p:nvSpPr>
          <p:spPr bwMode="auto">
            <a:xfrm>
              <a:off x="4745039" y="4202114"/>
              <a:ext cx="1065213" cy="177800"/>
            </a:xfrm>
            <a:custGeom>
              <a:avLst/>
              <a:gdLst>
                <a:gd name="T0" fmla="*/ 544 w 544"/>
                <a:gd name="T1" fmla="*/ 91 h 91"/>
                <a:gd name="T2" fmla="*/ 0 w 544"/>
                <a:gd name="T3" fmla="*/ 91 h 91"/>
                <a:gd name="T4" fmla="*/ 0 w 544"/>
                <a:gd name="T5" fmla="*/ 33 h 91"/>
                <a:gd name="T6" fmla="*/ 141 w 544"/>
                <a:gd name="T7" fmla="*/ 33 h 91"/>
                <a:gd name="T8" fmla="*/ 234 w 544"/>
                <a:gd name="T9" fmla="*/ 6 h 91"/>
                <a:gd name="T10" fmla="*/ 272 w 544"/>
                <a:gd name="T11" fmla="*/ 44 h 91"/>
                <a:gd name="T12" fmla="*/ 319 w 544"/>
                <a:gd name="T13" fmla="*/ 5 h 91"/>
                <a:gd name="T14" fmla="*/ 435 w 544"/>
                <a:gd name="T15" fmla="*/ 37 h 91"/>
                <a:gd name="T16" fmla="*/ 544 w 544"/>
                <a:gd name="T17" fmla="*/ 33 h 91"/>
                <a:gd name="T18" fmla="*/ 544 w 544"/>
                <a:gd name="T19"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91">
                  <a:moveTo>
                    <a:pt x="544" y="91"/>
                  </a:moveTo>
                  <a:cubicBezTo>
                    <a:pt x="0" y="91"/>
                    <a:pt x="0" y="91"/>
                    <a:pt x="0" y="91"/>
                  </a:cubicBezTo>
                  <a:cubicBezTo>
                    <a:pt x="0" y="33"/>
                    <a:pt x="0" y="33"/>
                    <a:pt x="0" y="33"/>
                  </a:cubicBezTo>
                  <a:cubicBezTo>
                    <a:pt x="141" y="33"/>
                    <a:pt x="141" y="33"/>
                    <a:pt x="141" y="33"/>
                  </a:cubicBezTo>
                  <a:cubicBezTo>
                    <a:pt x="141" y="33"/>
                    <a:pt x="216" y="0"/>
                    <a:pt x="234" y="6"/>
                  </a:cubicBezTo>
                  <a:cubicBezTo>
                    <a:pt x="252" y="12"/>
                    <a:pt x="272" y="44"/>
                    <a:pt x="272" y="44"/>
                  </a:cubicBezTo>
                  <a:cubicBezTo>
                    <a:pt x="272" y="44"/>
                    <a:pt x="282" y="5"/>
                    <a:pt x="319" y="5"/>
                  </a:cubicBezTo>
                  <a:cubicBezTo>
                    <a:pt x="356" y="5"/>
                    <a:pt x="435" y="37"/>
                    <a:pt x="435" y="37"/>
                  </a:cubicBezTo>
                  <a:cubicBezTo>
                    <a:pt x="544" y="33"/>
                    <a:pt x="544" y="33"/>
                    <a:pt x="544" y="33"/>
                  </a:cubicBezTo>
                  <a:lnTo>
                    <a:pt x="544"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79" name="淘宝店chenying0907出品 104"/>
            <p:cNvSpPr>
              <a:spLocks noEditPoints="1"/>
            </p:cNvSpPr>
            <p:nvPr/>
          </p:nvSpPr>
          <p:spPr bwMode="auto">
            <a:xfrm>
              <a:off x="4686301" y="4195764"/>
              <a:ext cx="1182688" cy="219075"/>
            </a:xfrm>
            <a:custGeom>
              <a:avLst/>
              <a:gdLst>
                <a:gd name="T0" fmla="*/ 578 w 604"/>
                <a:gd name="T1" fmla="*/ 85 h 112"/>
                <a:gd name="T2" fmla="*/ 574 w 604"/>
                <a:gd name="T3" fmla="*/ 16 h 112"/>
                <a:gd name="T4" fmla="*/ 566 w 604"/>
                <a:gd name="T5" fmla="*/ 19 h 112"/>
                <a:gd name="T6" fmla="*/ 497 w 604"/>
                <a:gd name="T7" fmla="*/ 32 h 112"/>
                <a:gd name="T8" fmla="*/ 404 w 604"/>
                <a:gd name="T9" fmla="*/ 14 h 112"/>
                <a:gd name="T10" fmla="*/ 345 w 604"/>
                <a:gd name="T11" fmla="*/ 2 h 112"/>
                <a:gd name="T12" fmla="*/ 302 w 604"/>
                <a:gd name="T13" fmla="*/ 43 h 112"/>
                <a:gd name="T14" fmla="*/ 260 w 604"/>
                <a:gd name="T15" fmla="*/ 2 h 112"/>
                <a:gd name="T16" fmla="*/ 201 w 604"/>
                <a:gd name="T17" fmla="*/ 14 h 112"/>
                <a:gd name="T18" fmla="*/ 108 w 604"/>
                <a:gd name="T19" fmla="*/ 32 h 112"/>
                <a:gd name="T20" fmla="*/ 39 w 604"/>
                <a:gd name="T21" fmla="*/ 19 h 112"/>
                <a:gd name="T22" fmla="*/ 31 w 604"/>
                <a:gd name="T23" fmla="*/ 16 h 112"/>
                <a:gd name="T24" fmla="*/ 27 w 604"/>
                <a:gd name="T25" fmla="*/ 85 h 112"/>
                <a:gd name="T26" fmla="*/ 0 w 604"/>
                <a:gd name="T27" fmla="*/ 85 h 112"/>
                <a:gd name="T28" fmla="*/ 0 w 604"/>
                <a:gd name="T29" fmla="*/ 112 h 112"/>
                <a:gd name="T30" fmla="*/ 604 w 604"/>
                <a:gd name="T31" fmla="*/ 112 h 112"/>
                <a:gd name="T32" fmla="*/ 604 w 604"/>
                <a:gd name="T33" fmla="*/ 85 h 112"/>
                <a:gd name="T34" fmla="*/ 578 w 604"/>
                <a:gd name="T35" fmla="*/ 85 h 112"/>
                <a:gd name="T36" fmla="*/ 39 w 604"/>
                <a:gd name="T37" fmla="*/ 79 h 112"/>
                <a:gd name="T38" fmla="*/ 42 w 604"/>
                <a:gd name="T39" fmla="*/ 33 h 112"/>
                <a:gd name="T40" fmla="*/ 108 w 604"/>
                <a:gd name="T41" fmla="*/ 45 h 112"/>
                <a:gd name="T42" fmla="*/ 205 w 604"/>
                <a:gd name="T43" fmla="*/ 26 h 112"/>
                <a:gd name="T44" fmla="*/ 259 w 604"/>
                <a:gd name="T45" fmla="*/ 14 h 112"/>
                <a:gd name="T46" fmla="*/ 296 w 604"/>
                <a:gd name="T47" fmla="*/ 79 h 112"/>
                <a:gd name="T48" fmla="*/ 39 w 604"/>
                <a:gd name="T49" fmla="*/ 79 h 112"/>
                <a:gd name="T50" fmla="*/ 309 w 604"/>
                <a:gd name="T51" fmla="*/ 79 h 112"/>
                <a:gd name="T52" fmla="*/ 346 w 604"/>
                <a:gd name="T53" fmla="*/ 14 h 112"/>
                <a:gd name="T54" fmla="*/ 400 w 604"/>
                <a:gd name="T55" fmla="*/ 25 h 112"/>
                <a:gd name="T56" fmla="*/ 497 w 604"/>
                <a:gd name="T57" fmla="*/ 45 h 112"/>
                <a:gd name="T58" fmla="*/ 563 w 604"/>
                <a:gd name="T59" fmla="*/ 33 h 112"/>
                <a:gd name="T60" fmla="*/ 566 w 604"/>
                <a:gd name="T61" fmla="*/ 78 h 112"/>
                <a:gd name="T62" fmla="*/ 309 w 604"/>
                <a:gd name="T63" fmla="*/ 78 h 112"/>
                <a:gd name="T64" fmla="*/ 309 w 604"/>
                <a:gd name="T65" fmla="*/ 7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04" h="112">
                  <a:moveTo>
                    <a:pt x="578" y="85"/>
                  </a:moveTo>
                  <a:cubicBezTo>
                    <a:pt x="574" y="16"/>
                    <a:pt x="574" y="16"/>
                    <a:pt x="574" y="16"/>
                  </a:cubicBezTo>
                  <a:cubicBezTo>
                    <a:pt x="566" y="19"/>
                    <a:pt x="566" y="19"/>
                    <a:pt x="566" y="19"/>
                  </a:cubicBezTo>
                  <a:cubicBezTo>
                    <a:pt x="543" y="28"/>
                    <a:pt x="521" y="32"/>
                    <a:pt x="497" y="32"/>
                  </a:cubicBezTo>
                  <a:cubicBezTo>
                    <a:pt x="461" y="32"/>
                    <a:pt x="431" y="23"/>
                    <a:pt x="404" y="14"/>
                  </a:cubicBezTo>
                  <a:cubicBezTo>
                    <a:pt x="381" y="7"/>
                    <a:pt x="362" y="0"/>
                    <a:pt x="345" y="2"/>
                  </a:cubicBezTo>
                  <a:cubicBezTo>
                    <a:pt x="321" y="5"/>
                    <a:pt x="309" y="24"/>
                    <a:pt x="302" y="43"/>
                  </a:cubicBezTo>
                  <a:cubicBezTo>
                    <a:pt x="296" y="24"/>
                    <a:pt x="284" y="5"/>
                    <a:pt x="260" y="2"/>
                  </a:cubicBezTo>
                  <a:cubicBezTo>
                    <a:pt x="243" y="0"/>
                    <a:pt x="224" y="7"/>
                    <a:pt x="201" y="14"/>
                  </a:cubicBezTo>
                  <a:cubicBezTo>
                    <a:pt x="174" y="23"/>
                    <a:pt x="144" y="32"/>
                    <a:pt x="108" y="32"/>
                  </a:cubicBezTo>
                  <a:cubicBezTo>
                    <a:pt x="84" y="32"/>
                    <a:pt x="62" y="28"/>
                    <a:pt x="39" y="19"/>
                  </a:cubicBezTo>
                  <a:cubicBezTo>
                    <a:pt x="31" y="16"/>
                    <a:pt x="31" y="16"/>
                    <a:pt x="31" y="16"/>
                  </a:cubicBezTo>
                  <a:cubicBezTo>
                    <a:pt x="27" y="85"/>
                    <a:pt x="27" y="85"/>
                    <a:pt x="27" y="85"/>
                  </a:cubicBezTo>
                  <a:cubicBezTo>
                    <a:pt x="0" y="85"/>
                    <a:pt x="0" y="85"/>
                    <a:pt x="0" y="85"/>
                  </a:cubicBezTo>
                  <a:cubicBezTo>
                    <a:pt x="0" y="112"/>
                    <a:pt x="0" y="112"/>
                    <a:pt x="0" y="112"/>
                  </a:cubicBezTo>
                  <a:cubicBezTo>
                    <a:pt x="604" y="112"/>
                    <a:pt x="604" y="112"/>
                    <a:pt x="604" y="112"/>
                  </a:cubicBezTo>
                  <a:cubicBezTo>
                    <a:pt x="604" y="85"/>
                    <a:pt x="604" y="85"/>
                    <a:pt x="604" y="85"/>
                  </a:cubicBezTo>
                  <a:lnTo>
                    <a:pt x="578" y="85"/>
                  </a:lnTo>
                  <a:close/>
                  <a:moveTo>
                    <a:pt x="39" y="79"/>
                  </a:moveTo>
                  <a:cubicBezTo>
                    <a:pt x="42" y="33"/>
                    <a:pt x="42" y="33"/>
                    <a:pt x="42" y="33"/>
                  </a:cubicBezTo>
                  <a:cubicBezTo>
                    <a:pt x="64" y="41"/>
                    <a:pt x="86" y="45"/>
                    <a:pt x="108" y="45"/>
                  </a:cubicBezTo>
                  <a:cubicBezTo>
                    <a:pt x="146" y="45"/>
                    <a:pt x="178" y="34"/>
                    <a:pt x="205" y="26"/>
                  </a:cubicBezTo>
                  <a:cubicBezTo>
                    <a:pt x="226" y="19"/>
                    <a:pt x="244" y="13"/>
                    <a:pt x="259" y="14"/>
                  </a:cubicBezTo>
                  <a:cubicBezTo>
                    <a:pt x="291" y="18"/>
                    <a:pt x="296" y="62"/>
                    <a:pt x="296" y="79"/>
                  </a:cubicBezTo>
                  <a:cubicBezTo>
                    <a:pt x="39" y="79"/>
                    <a:pt x="39" y="79"/>
                    <a:pt x="39" y="79"/>
                  </a:cubicBezTo>
                  <a:close/>
                  <a:moveTo>
                    <a:pt x="309" y="79"/>
                  </a:moveTo>
                  <a:cubicBezTo>
                    <a:pt x="309" y="62"/>
                    <a:pt x="314" y="18"/>
                    <a:pt x="346" y="14"/>
                  </a:cubicBezTo>
                  <a:cubicBezTo>
                    <a:pt x="361" y="13"/>
                    <a:pt x="379" y="19"/>
                    <a:pt x="400" y="25"/>
                  </a:cubicBezTo>
                  <a:cubicBezTo>
                    <a:pt x="427" y="34"/>
                    <a:pt x="459" y="45"/>
                    <a:pt x="497" y="45"/>
                  </a:cubicBezTo>
                  <a:cubicBezTo>
                    <a:pt x="519" y="45"/>
                    <a:pt x="541" y="41"/>
                    <a:pt x="563" y="33"/>
                  </a:cubicBezTo>
                  <a:cubicBezTo>
                    <a:pt x="566" y="78"/>
                    <a:pt x="566" y="78"/>
                    <a:pt x="566" y="78"/>
                  </a:cubicBezTo>
                  <a:cubicBezTo>
                    <a:pt x="309" y="78"/>
                    <a:pt x="309" y="78"/>
                    <a:pt x="309" y="78"/>
                  </a:cubicBezTo>
                  <a:lnTo>
                    <a:pt x="309"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grpSp>
      <p:grpSp>
        <p:nvGrpSpPr>
          <p:cNvPr id="82" name="Group 116"/>
          <p:cNvGrpSpPr/>
          <p:nvPr/>
        </p:nvGrpSpPr>
        <p:grpSpPr bwMode="auto">
          <a:xfrm>
            <a:off x="4927307" y="2624538"/>
            <a:ext cx="492468" cy="958300"/>
            <a:chOff x="6580188" y="5230813"/>
            <a:chExt cx="492126" cy="958851"/>
          </a:xfrm>
          <a:solidFill>
            <a:schemeClr val="accent1"/>
          </a:solidFill>
          <a:effectLst/>
        </p:grpSpPr>
        <p:sp>
          <p:nvSpPr>
            <p:cNvPr id="83" name="淘宝店chenying0907出品 238"/>
            <p:cNvSpPr>
              <a:spLocks/>
            </p:cNvSpPr>
            <p:nvPr/>
          </p:nvSpPr>
          <p:spPr bwMode="auto">
            <a:xfrm>
              <a:off x="6723063" y="5632451"/>
              <a:ext cx="36513"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84" name="淘宝店chenying0907出品 239"/>
            <p:cNvSpPr>
              <a:spLocks/>
            </p:cNvSpPr>
            <p:nvPr/>
          </p:nvSpPr>
          <p:spPr bwMode="auto">
            <a:xfrm>
              <a:off x="6904038" y="5632451"/>
              <a:ext cx="38100" cy="366713"/>
            </a:xfrm>
            <a:custGeom>
              <a:avLst/>
              <a:gdLst>
                <a:gd name="T0" fmla="*/ 19 w 19"/>
                <a:gd name="T1" fmla="*/ 0 h 187"/>
                <a:gd name="T2" fmla="*/ 0 w 19"/>
                <a:gd name="T3" fmla="*/ 0 h 187"/>
                <a:gd name="T4" fmla="*/ 0 w 19"/>
                <a:gd name="T5" fmla="*/ 177 h 187"/>
                <a:gd name="T6" fmla="*/ 9 w 19"/>
                <a:gd name="T7" fmla="*/ 187 h 187"/>
                <a:gd name="T8" fmla="*/ 19 w 19"/>
                <a:gd name="T9" fmla="*/ 177 h 187"/>
                <a:gd name="T10" fmla="*/ 19 w 19"/>
                <a:gd name="T11" fmla="*/ 0 h 187"/>
              </a:gdLst>
              <a:ahLst/>
              <a:cxnLst>
                <a:cxn ang="0">
                  <a:pos x="T0" y="T1"/>
                </a:cxn>
                <a:cxn ang="0">
                  <a:pos x="T2" y="T3"/>
                </a:cxn>
                <a:cxn ang="0">
                  <a:pos x="T4" y="T5"/>
                </a:cxn>
                <a:cxn ang="0">
                  <a:pos x="T6" y="T7"/>
                </a:cxn>
                <a:cxn ang="0">
                  <a:pos x="T8" y="T9"/>
                </a:cxn>
                <a:cxn ang="0">
                  <a:pos x="T10" y="T11"/>
                </a:cxn>
              </a:cxnLst>
              <a:rect l="0" t="0" r="r" b="b"/>
              <a:pathLst>
                <a:path w="19" h="187">
                  <a:moveTo>
                    <a:pt x="19" y="0"/>
                  </a:moveTo>
                  <a:cubicBezTo>
                    <a:pt x="0" y="0"/>
                    <a:pt x="0" y="0"/>
                    <a:pt x="0" y="0"/>
                  </a:cubicBezTo>
                  <a:cubicBezTo>
                    <a:pt x="0" y="177"/>
                    <a:pt x="0" y="177"/>
                    <a:pt x="0" y="177"/>
                  </a:cubicBezTo>
                  <a:cubicBezTo>
                    <a:pt x="0" y="182"/>
                    <a:pt x="4" y="187"/>
                    <a:pt x="9" y="187"/>
                  </a:cubicBezTo>
                  <a:cubicBezTo>
                    <a:pt x="14" y="187"/>
                    <a:pt x="19" y="182"/>
                    <a:pt x="19" y="177"/>
                  </a:cubicBez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85" name="淘宝店chenying0907出品 240"/>
            <p:cNvSpPr>
              <a:spLocks/>
            </p:cNvSpPr>
            <p:nvPr/>
          </p:nvSpPr>
          <p:spPr bwMode="auto">
            <a:xfrm>
              <a:off x="6794501" y="5632451"/>
              <a:ext cx="73025" cy="384175"/>
            </a:xfrm>
            <a:custGeom>
              <a:avLst/>
              <a:gdLst>
                <a:gd name="T0" fmla="*/ 0 w 37"/>
                <a:gd name="T1" fmla="*/ 0 h 196"/>
                <a:gd name="T2" fmla="*/ 0 w 37"/>
                <a:gd name="T3" fmla="*/ 177 h 196"/>
                <a:gd name="T4" fmla="*/ 19 w 37"/>
                <a:gd name="T5" fmla="*/ 196 h 196"/>
                <a:gd name="T6" fmla="*/ 37 w 37"/>
                <a:gd name="T7" fmla="*/ 177 h 196"/>
                <a:gd name="T8" fmla="*/ 37 w 37"/>
                <a:gd name="T9" fmla="*/ 0 h 196"/>
                <a:gd name="T10" fmla="*/ 0 w 37"/>
                <a:gd name="T11" fmla="*/ 0 h 196"/>
              </a:gdLst>
              <a:ahLst/>
              <a:cxnLst>
                <a:cxn ang="0">
                  <a:pos x="T0" y="T1"/>
                </a:cxn>
                <a:cxn ang="0">
                  <a:pos x="T2" y="T3"/>
                </a:cxn>
                <a:cxn ang="0">
                  <a:pos x="T4" y="T5"/>
                </a:cxn>
                <a:cxn ang="0">
                  <a:pos x="T6" y="T7"/>
                </a:cxn>
                <a:cxn ang="0">
                  <a:pos x="T8" y="T9"/>
                </a:cxn>
                <a:cxn ang="0">
                  <a:pos x="T10" y="T11"/>
                </a:cxn>
              </a:cxnLst>
              <a:rect l="0" t="0" r="r" b="b"/>
              <a:pathLst>
                <a:path w="37" h="196">
                  <a:moveTo>
                    <a:pt x="0" y="0"/>
                  </a:moveTo>
                  <a:cubicBezTo>
                    <a:pt x="0" y="177"/>
                    <a:pt x="0" y="177"/>
                    <a:pt x="0" y="177"/>
                  </a:cubicBezTo>
                  <a:cubicBezTo>
                    <a:pt x="0" y="188"/>
                    <a:pt x="9" y="196"/>
                    <a:pt x="19" y="196"/>
                  </a:cubicBezTo>
                  <a:cubicBezTo>
                    <a:pt x="29" y="196"/>
                    <a:pt x="37" y="188"/>
                    <a:pt x="37" y="177"/>
                  </a:cubicBezTo>
                  <a:cubicBezTo>
                    <a:pt x="37" y="0"/>
                    <a:pt x="37" y="0"/>
                    <a:pt x="37"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86" name="淘宝店chenying0907出品 241"/>
            <p:cNvSpPr>
              <a:spLocks/>
            </p:cNvSpPr>
            <p:nvPr/>
          </p:nvSpPr>
          <p:spPr bwMode="auto">
            <a:xfrm>
              <a:off x="6737351" y="6021388"/>
              <a:ext cx="188913" cy="134938"/>
            </a:xfrm>
            <a:custGeom>
              <a:avLst/>
              <a:gdLst>
                <a:gd name="T0" fmla="*/ 96 w 96"/>
                <a:gd name="T1" fmla="*/ 6 h 69"/>
                <a:gd name="T2" fmla="*/ 94 w 96"/>
                <a:gd name="T3" fmla="*/ 6 h 69"/>
                <a:gd name="T4" fmla="*/ 77 w 96"/>
                <a:gd name="T5" fmla="*/ 0 h 69"/>
                <a:gd name="T6" fmla="*/ 74 w 96"/>
                <a:gd name="T7" fmla="*/ 5 h 69"/>
                <a:gd name="T8" fmla="*/ 48 w 96"/>
                <a:gd name="T9" fmla="*/ 15 h 69"/>
                <a:gd name="T10" fmla="*/ 22 w 96"/>
                <a:gd name="T11" fmla="*/ 5 h 69"/>
                <a:gd name="T12" fmla="*/ 18 w 96"/>
                <a:gd name="T13" fmla="*/ 0 h 69"/>
                <a:gd name="T14" fmla="*/ 1 w 96"/>
                <a:gd name="T15" fmla="*/ 6 h 69"/>
                <a:gd name="T16" fmla="*/ 0 w 96"/>
                <a:gd name="T17" fmla="*/ 6 h 69"/>
                <a:gd name="T18" fmla="*/ 37 w 96"/>
                <a:gd name="T19" fmla="*/ 69 h 69"/>
                <a:gd name="T20" fmla="*/ 58 w 96"/>
                <a:gd name="T21" fmla="*/ 69 h 69"/>
                <a:gd name="T22" fmla="*/ 96 w 96"/>
                <a:gd name="T23" fmla="*/ 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 h="69">
                  <a:moveTo>
                    <a:pt x="96" y="6"/>
                  </a:moveTo>
                  <a:cubicBezTo>
                    <a:pt x="95" y="6"/>
                    <a:pt x="95" y="6"/>
                    <a:pt x="94" y="6"/>
                  </a:cubicBezTo>
                  <a:cubicBezTo>
                    <a:pt x="88" y="6"/>
                    <a:pt x="82" y="4"/>
                    <a:pt x="77" y="0"/>
                  </a:cubicBezTo>
                  <a:cubicBezTo>
                    <a:pt x="76" y="2"/>
                    <a:pt x="75" y="3"/>
                    <a:pt x="74" y="5"/>
                  </a:cubicBezTo>
                  <a:cubicBezTo>
                    <a:pt x="67" y="12"/>
                    <a:pt x="58" y="15"/>
                    <a:pt x="48" y="15"/>
                  </a:cubicBezTo>
                  <a:cubicBezTo>
                    <a:pt x="38" y="15"/>
                    <a:pt x="29" y="12"/>
                    <a:pt x="22" y="5"/>
                  </a:cubicBezTo>
                  <a:cubicBezTo>
                    <a:pt x="20" y="3"/>
                    <a:pt x="19" y="2"/>
                    <a:pt x="18" y="0"/>
                  </a:cubicBezTo>
                  <a:cubicBezTo>
                    <a:pt x="13" y="4"/>
                    <a:pt x="8" y="6"/>
                    <a:pt x="1" y="6"/>
                  </a:cubicBezTo>
                  <a:cubicBezTo>
                    <a:pt x="1" y="6"/>
                    <a:pt x="0" y="6"/>
                    <a:pt x="0" y="6"/>
                  </a:cubicBezTo>
                  <a:cubicBezTo>
                    <a:pt x="37" y="69"/>
                    <a:pt x="37" y="69"/>
                    <a:pt x="37" y="69"/>
                  </a:cubicBezTo>
                  <a:cubicBezTo>
                    <a:pt x="58" y="69"/>
                    <a:pt x="58" y="69"/>
                    <a:pt x="58" y="69"/>
                  </a:cubicBezTo>
                  <a:lnTo>
                    <a:pt x="96"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87" name="淘宝店chenying0907出品 242"/>
            <p:cNvSpPr>
              <a:spLocks/>
            </p:cNvSpPr>
            <p:nvPr/>
          </p:nvSpPr>
          <p:spPr bwMode="auto">
            <a:xfrm>
              <a:off x="6810376" y="6156326"/>
              <a:ext cx="41275" cy="33338"/>
            </a:xfrm>
            <a:custGeom>
              <a:avLst/>
              <a:gdLst>
                <a:gd name="T0" fmla="*/ 26 w 26"/>
                <a:gd name="T1" fmla="*/ 0 h 21"/>
                <a:gd name="T2" fmla="*/ 0 w 26"/>
                <a:gd name="T3" fmla="*/ 0 h 21"/>
                <a:gd name="T4" fmla="*/ 14 w 26"/>
                <a:gd name="T5" fmla="*/ 21 h 21"/>
                <a:gd name="T6" fmla="*/ 26 w 26"/>
                <a:gd name="T7" fmla="*/ 0 h 21"/>
              </a:gdLst>
              <a:ahLst/>
              <a:cxnLst>
                <a:cxn ang="0">
                  <a:pos x="T0" y="T1"/>
                </a:cxn>
                <a:cxn ang="0">
                  <a:pos x="T2" y="T3"/>
                </a:cxn>
                <a:cxn ang="0">
                  <a:pos x="T4" y="T5"/>
                </a:cxn>
                <a:cxn ang="0">
                  <a:pos x="T6" y="T7"/>
                </a:cxn>
              </a:cxnLst>
              <a:rect l="0" t="0" r="r" b="b"/>
              <a:pathLst>
                <a:path w="26" h="21">
                  <a:moveTo>
                    <a:pt x="26" y="0"/>
                  </a:moveTo>
                  <a:lnTo>
                    <a:pt x="0" y="0"/>
                  </a:lnTo>
                  <a:lnTo>
                    <a:pt x="14" y="21"/>
                  </a:lnTo>
                  <a:lnTo>
                    <a:pt x="2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88" name="淘宝店chenying0907出品 243"/>
            <p:cNvSpPr>
              <a:spLocks/>
            </p:cNvSpPr>
            <p:nvPr/>
          </p:nvSpPr>
          <p:spPr bwMode="auto">
            <a:xfrm>
              <a:off x="6870701" y="5459413"/>
              <a:ext cx="179388" cy="173038"/>
            </a:xfrm>
            <a:custGeom>
              <a:avLst/>
              <a:gdLst>
                <a:gd name="T0" fmla="*/ 29 w 91"/>
                <a:gd name="T1" fmla="*/ 25 h 88"/>
                <a:gd name="T2" fmla="*/ 91 w 91"/>
                <a:gd name="T3" fmla="*/ 2 h 88"/>
                <a:gd name="T4" fmla="*/ 62 w 91"/>
                <a:gd name="T5" fmla="*/ 63 h 88"/>
                <a:gd name="T6" fmla="*/ 0 w 91"/>
                <a:gd name="T7" fmla="*/ 84 h 88"/>
                <a:gd name="T8" fmla="*/ 29 w 91"/>
                <a:gd name="T9" fmla="*/ 25 h 88"/>
              </a:gdLst>
              <a:ahLst/>
              <a:cxnLst>
                <a:cxn ang="0">
                  <a:pos x="T0" y="T1"/>
                </a:cxn>
                <a:cxn ang="0">
                  <a:pos x="T2" y="T3"/>
                </a:cxn>
                <a:cxn ang="0">
                  <a:pos x="T4" y="T5"/>
                </a:cxn>
                <a:cxn ang="0">
                  <a:pos x="T6" y="T7"/>
                </a:cxn>
                <a:cxn ang="0">
                  <a:pos x="T8" y="T9"/>
                </a:cxn>
              </a:cxnLst>
              <a:rect l="0" t="0" r="r" b="b"/>
              <a:pathLst>
                <a:path w="91" h="88">
                  <a:moveTo>
                    <a:pt x="29" y="25"/>
                  </a:moveTo>
                  <a:cubicBezTo>
                    <a:pt x="45" y="10"/>
                    <a:pt x="71" y="0"/>
                    <a:pt x="91" y="2"/>
                  </a:cubicBezTo>
                  <a:cubicBezTo>
                    <a:pt x="91" y="26"/>
                    <a:pt x="78" y="48"/>
                    <a:pt x="62" y="63"/>
                  </a:cubicBezTo>
                  <a:cubicBezTo>
                    <a:pt x="46" y="78"/>
                    <a:pt x="22" y="88"/>
                    <a:pt x="0" y="84"/>
                  </a:cubicBezTo>
                  <a:cubicBezTo>
                    <a:pt x="0" y="60"/>
                    <a:pt x="14" y="38"/>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89" name="淘宝店chenying0907出品 244"/>
            <p:cNvSpPr>
              <a:spLocks/>
            </p:cNvSpPr>
            <p:nvPr/>
          </p:nvSpPr>
          <p:spPr bwMode="auto">
            <a:xfrm>
              <a:off x="6802438" y="5364163"/>
              <a:ext cx="157163" cy="198438"/>
            </a:xfrm>
            <a:custGeom>
              <a:avLst/>
              <a:gdLst>
                <a:gd name="T0" fmla="*/ 20 w 80"/>
                <a:gd name="T1" fmla="*/ 36 h 101"/>
                <a:gd name="T2" fmla="*/ 75 w 80"/>
                <a:gd name="T3" fmla="*/ 0 h 101"/>
                <a:gd name="T4" fmla="*/ 61 w 80"/>
                <a:gd name="T5" fmla="*/ 66 h 101"/>
                <a:gd name="T6" fmla="*/ 6 w 80"/>
                <a:gd name="T7" fmla="*/ 101 h 101"/>
                <a:gd name="T8" fmla="*/ 20 w 80"/>
                <a:gd name="T9" fmla="*/ 36 h 101"/>
              </a:gdLst>
              <a:ahLst/>
              <a:cxnLst>
                <a:cxn ang="0">
                  <a:pos x="T0" y="T1"/>
                </a:cxn>
                <a:cxn ang="0">
                  <a:pos x="T2" y="T3"/>
                </a:cxn>
                <a:cxn ang="0">
                  <a:pos x="T4" y="T5"/>
                </a:cxn>
                <a:cxn ang="0">
                  <a:pos x="T6" y="T7"/>
                </a:cxn>
                <a:cxn ang="0">
                  <a:pos x="T8" y="T9"/>
                </a:cxn>
              </a:cxnLst>
              <a:rect l="0" t="0" r="r" b="b"/>
              <a:pathLst>
                <a:path w="80" h="101">
                  <a:moveTo>
                    <a:pt x="20" y="36"/>
                  </a:moveTo>
                  <a:cubicBezTo>
                    <a:pt x="32" y="18"/>
                    <a:pt x="55" y="3"/>
                    <a:pt x="75" y="0"/>
                  </a:cubicBezTo>
                  <a:cubicBezTo>
                    <a:pt x="80" y="23"/>
                    <a:pt x="73" y="47"/>
                    <a:pt x="61" y="66"/>
                  </a:cubicBezTo>
                  <a:cubicBezTo>
                    <a:pt x="49" y="84"/>
                    <a:pt x="28" y="100"/>
                    <a:pt x="6" y="101"/>
                  </a:cubicBezTo>
                  <a:cubicBezTo>
                    <a:pt x="0" y="78"/>
                    <a:pt x="8" y="53"/>
                    <a:pt x="2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90" name="淘宝店chenying0907出品 245"/>
            <p:cNvSpPr>
              <a:spLocks/>
            </p:cNvSpPr>
            <p:nvPr/>
          </p:nvSpPr>
          <p:spPr bwMode="auto">
            <a:xfrm>
              <a:off x="6978651" y="5302251"/>
              <a:ext cx="93663" cy="134938"/>
            </a:xfrm>
            <a:custGeom>
              <a:avLst/>
              <a:gdLst>
                <a:gd name="T0" fmla="*/ 10 w 48"/>
                <a:gd name="T1" fmla="*/ 27 h 69"/>
                <a:gd name="T2" fmla="*/ 44 w 48"/>
                <a:gd name="T3" fmla="*/ 0 h 69"/>
                <a:gd name="T4" fmla="*/ 38 w 48"/>
                <a:gd name="T5" fmla="*/ 44 h 69"/>
                <a:gd name="T6" fmla="*/ 4 w 48"/>
                <a:gd name="T7" fmla="*/ 69 h 69"/>
                <a:gd name="T8" fmla="*/ 10 w 48"/>
                <a:gd name="T9" fmla="*/ 27 h 69"/>
              </a:gdLst>
              <a:ahLst/>
              <a:cxnLst>
                <a:cxn ang="0">
                  <a:pos x="T0" y="T1"/>
                </a:cxn>
                <a:cxn ang="0">
                  <a:pos x="T2" y="T3"/>
                </a:cxn>
                <a:cxn ang="0">
                  <a:pos x="T4" y="T5"/>
                </a:cxn>
                <a:cxn ang="0">
                  <a:pos x="T6" y="T7"/>
                </a:cxn>
                <a:cxn ang="0">
                  <a:pos x="T8" y="T9"/>
                </a:cxn>
              </a:cxnLst>
              <a:rect l="0" t="0" r="r" b="b"/>
              <a:pathLst>
                <a:path w="48" h="69">
                  <a:moveTo>
                    <a:pt x="10" y="27"/>
                  </a:moveTo>
                  <a:cubicBezTo>
                    <a:pt x="17" y="14"/>
                    <a:pt x="31" y="3"/>
                    <a:pt x="44" y="0"/>
                  </a:cubicBezTo>
                  <a:cubicBezTo>
                    <a:pt x="48" y="15"/>
                    <a:pt x="45" y="31"/>
                    <a:pt x="38" y="44"/>
                  </a:cubicBezTo>
                  <a:cubicBezTo>
                    <a:pt x="32" y="56"/>
                    <a:pt x="19" y="67"/>
                    <a:pt x="4" y="69"/>
                  </a:cubicBezTo>
                  <a:cubicBezTo>
                    <a:pt x="0" y="55"/>
                    <a:pt x="4" y="38"/>
                    <a:pt x="1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91" name="淘宝店chenying0907出品 246"/>
            <p:cNvSpPr>
              <a:spLocks/>
            </p:cNvSpPr>
            <p:nvPr/>
          </p:nvSpPr>
          <p:spPr bwMode="auto">
            <a:xfrm>
              <a:off x="6835776" y="5230813"/>
              <a:ext cx="90488" cy="139700"/>
            </a:xfrm>
            <a:custGeom>
              <a:avLst/>
              <a:gdLst>
                <a:gd name="T0" fmla="*/ 9 w 46"/>
                <a:gd name="T1" fmla="*/ 28 h 71"/>
                <a:gd name="T2" fmla="*/ 41 w 46"/>
                <a:gd name="T3" fmla="*/ 0 h 71"/>
                <a:gd name="T4" fmla="*/ 38 w 46"/>
                <a:gd name="T5" fmla="*/ 43 h 71"/>
                <a:gd name="T6" fmla="*/ 5 w 46"/>
                <a:gd name="T7" fmla="*/ 71 h 71"/>
                <a:gd name="T8" fmla="*/ 9 w 46"/>
                <a:gd name="T9" fmla="*/ 28 h 71"/>
              </a:gdLst>
              <a:ahLst/>
              <a:cxnLst>
                <a:cxn ang="0">
                  <a:pos x="T0" y="T1"/>
                </a:cxn>
                <a:cxn ang="0">
                  <a:pos x="T2" y="T3"/>
                </a:cxn>
                <a:cxn ang="0">
                  <a:pos x="T4" y="T5"/>
                </a:cxn>
                <a:cxn ang="0">
                  <a:pos x="T6" y="T7"/>
                </a:cxn>
                <a:cxn ang="0">
                  <a:pos x="T8" y="T9"/>
                </a:cxn>
              </a:cxnLst>
              <a:rect l="0" t="0" r="r" b="b"/>
              <a:pathLst>
                <a:path w="46" h="71">
                  <a:moveTo>
                    <a:pt x="9" y="28"/>
                  </a:moveTo>
                  <a:cubicBezTo>
                    <a:pt x="15" y="15"/>
                    <a:pt x="28" y="3"/>
                    <a:pt x="41" y="0"/>
                  </a:cubicBezTo>
                  <a:cubicBezTo>
                    <a:pt x="46" y="14"/>
                    <a:pt x="44" y="30"/>
                    <a:pt x="38" y="43"/>
                  </a:cubicBezTo>
                  <a:cubicBezTo>
                    <a:pt x="32" y="56"/>
                    <a:pt x="20" y="68"/>
                    <a:pt x="5" y="71"/>
                  </a:cubicBezTo>
                  <a:cubicBezTo>
                    <a:pt x="0" y="57"/>
                    <a:pt x="3" y="40"/>
                    <a:pt x="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92" name="淘宝店chenying0907出品 247"/>
            <p:cNvSpPr>
              <a:spLocks/>
            </p:cNvSpPr>
            <p:nvPr/>
          </p:nvSpPr>
          <p:spPr bwMode="auto">
            <a:xfrm>
              <a:off x="6580188" y="5353051"/>
              <a:ext cx="212725" cy="263525"/>
            </a:xfrm>
            <a:custGeom>
              <a:avLst/>
              <a:gdLst>
                <a:gd name="T0" fmla="*/ 26 w 109"/>
                <a:gd name="T1" fmla="*/ 86 h 135"/>
                <a:gd name="T2" fmla="*/ 5 w 109"/>
                <a:gd name="T3" fmla="*/ 0 h 135"/>
                <a:gd name="T4" fmla="*/ 82 w 109"/>
                <a:gd name="T5" fmla="*/ 48 h 135"/>
                <a:gd name="T6" fmla="*/ 99 w 109"/>
                <a:gd name="T7" fmla="*/ 135 h 135"/>
                <a:gd name="T8" fmla="*/ 26 w 109"/>
                <a:gd name="T9" fmla="*/ 86 h 135"/>
              </a:gdLst>
              <a:ahLst/>
              <a:cxnLst>
                <a:cxn ang="0">
                  <a:pos x="T0" y="T1"/>
                </a:cxn>
                <a:cxn ang="0">
                  <a:pos x="T2" y="T3"/>
                </a:cxn>
                <a:cxn ang="0">
                  <a:pos x="T4" y="T5"/>
                </a:cxn>
                <a:cxn ang="0">
                  <a:pos x="T6" y="T7"/>
                </a:cxn>
                <a:cxn ang="0">
                  <a:pos x="T8" y="T9"/>
                </a:cxn>
              </a:cxnLst>
              <a:rect l="0" t="0" r="r" b="b"/>
              <a:pathLst>
                <a:path w="109" h="135">
                  <a:moveTo>
                    <a:pt x="26" y="86"/>
                  </a:moveTo>
                  <a:cubicBezTo>
                    <a:pt x="8" y="62"/>
                    <a:pt x="0" y="26"/>
                    <a:pt x="5" y="0"/>
                  </a:cubicBezTo>
                  <a:cubicBezTo>
                    <a:pt x="37" y="4"/>
                    <a:pt x="65" y="24"/>
                    <a:pt x="82" y="48"/>
                  </a:cubicBezTo>
                  <a:cubicBezTo>
                    <a:pt x="100" y="72"/>
                    <a:pt x="109" y="106"/>
                    <a:pt x="99" y="135"/>
                  </a:cubicBezTo>
                  <a:cubicBezTo>
                    <a:pt x="68" y="131"/>
                    <a:pt x="41" y="108"/>
                    <a:pt x="2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93" name="淘宝店chenying0907出品 248"/>
            <p:cNvSpPr>
              <a:spLocks/>
            </p:cNvSpPr>
            <p:nvPr/>
          </p:nvSpPr>
          <p:spPr bwMode="auto">
            <a:xfrm>
              <a:off x="6710363" y="5254626"/>
              <a:ext cx="114300" cy="207963"/>
            </a:xfrm>
            <a:custGeom>
              <a:avLst/>
              <a:gdLst>
                <a:gd name="T0" fmla="*/ 7 w 58"/>
                <a:gd name="T1" fmla="*/ 61 h 106"/>
                <a:gd name="T2" fmla="*/ 8 w 58"/>
                <a:gd name="T3" fmla="*/ 0 h 106"/>
                <a:gd name="T4" fmla="*/ 51 w 58"/>
                <a:gd name="T5" fmla="*/ 46 h 106"/>
                <a:gd name="T6" fmla="*/ 47 w 58"/>
                <a:gd name="T7" fmla="*/ 106 h 106"/>
                <a:gd name="T8" fmla="*/ 7 w 58"/>
                <a:gd name="T9" fmla="*/ 61 h 106"/>
              </a:gdLst>
              <a:ahLst/>
              <a:cxnLst>
                <a:cxn ang="0">
                  <a:pos x="T0" y="T1"/>
                </a:cxn>
                <a:cxn ang="0">
                  <a:pos x="T2" y="T3"/>
                </a:cxn>
                <a:cxn ang="0">
                  <a:pos x="T4" y="T5"/>
                </a:cxn>
                <a:cxn ang="0">
                  <a:pos x="T6" y="T7"/>
                </a:cxn>
                <a:cxn ang="0">
                  <a:pos x="T8" y="T9"/>
                </a:cxn>
              </a:cxnLst>
              <a:rect l="0" t="0" r="r" b="b"/>
              <a:pathLst>
                <a:path w="58" h="106">
                  <a:moveTo>
                    <a:pt x="7" y="61"/>
                  </a:moveTo>
                  <a:cubicBezTo>
                    <a:pt x="0" y="42"/>
                    <a:pt x="0" y="17"/>
                    <a:pt x="8" y="0"/>
                  </a:cubicBezTo>
                  <a:cubicBezTo>
                    <a:pt x="28" y="9"/>
                    <a:pt x="43" y="27"/>
                    <a:pt x="51" y="46"/>
                  </a:cubicBezTo>
                  <a:cubicBezTo>
                    <a:pt x="58" y="64"/>
                    <a:pt x="58" y="89"/>
                    <a:pt x="47" y="106"/>
                  </a:cubicBezTo>
                  <a:cubicBezTo>
                    <a:pt x="27" y="98"/>
                    <a:pt x="13" y="78"/>
                    <a:pt x="7"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94" name="淘宝店chenying0907出品 249"/>
            <p:cNvSpPr>
              <a:spLocks/>
            </p:cNvSpPr>
            <p:nvPr/>
          </p:nvSpPr>
          <p:spPr bwMode="auto">
            <a:xfrm>
              <a:off x="6630988" y="5253038"/>
              <a:ext cx="55563" cy="100013"/>
            </a:xfrm>
            <a:custGeom>
              <a:avLst/>
              <a:gdLst>
                <a:gd name="T0" fmla="*/ 17 w 29"/>
                <a:gd name="T1" fmla="*/ 8 h 51"/>
                <a:gd name="T2" fmla="*/ 25 w 29"/>
                <a:gd name="T3" fmla="*/ 22 h 51"/>
                <a:gd name="T4" fmla="*/ 23 w 29"/>
                <a:gd name="T5" fmla="*/ 51 h 51"/>
                <a:gd name="T6" fmla="*/ 3 w 29"/>
                <a:gd name="T7" fmla="*/ 29 h 51"/>
                <a:gd name="T8" fmla="*/ 4 w 29"/>
                <a:gd name="T9" fmla="*/ 0 h 51"/>
                <a:gd name="T10" fmla="*/ 17 w 29"/>
                <a:gd name="T11" fmla="*/ 8 h 51"/>
              </a:gdLst>
              <a:ahLst/>
              <a:cxnLst>
                <a:cxn ang="0">
                  <a:pos x="T0" y="T1"/>
                </a:cxn>
                <a:cxn ang="0">
                  <a:pos x="T2" y="T3"/>
                </a:cxn>
                <a:cxn ang="0">
                  <a:pos x="T4" y="T5"/>
                </a:cxn>
                <a:cxn ang="0">
                  <a:pos x="T6" y="T7"/>
                </a:cxn>
                <a:cxn ang="0">
                  <a:pos x="T8" y="T9"/>
                </a:cxn>
                <a:cxn ang="0">
                  <a:pos x="T10" y="T11"/>
                </a:cxn>
              </a:cxnLst>
              <a:rect l="0" t="0" r="r" b="b"/>
              <a:pathLst>
                <a:path w="29" h="51">
                  <a:moveTo>
                    <a:pt x="17" y="8"/>
                  </a:moveTo>
                  <a:cubicBezTo>
                    <a:pt x="20" y="12"/>
                    <a:pt x="23" y="17"/>
                    <a:pt x="25" y="22"/>
                  </a:cubicBezTo>
                  <a:cubicBezTo>
                    <a:pt x="29" y="31"/>
                    <a:pt x="29" y="43"/>
                    <a:pt x="23" y="51"/>
                  </a:cubicBezTo>
                  <a:cubicBezTo>
                    <a:pt x="13" y="47"/>
                    <a:pt x="6" y="38"/>
                    <a:pt x="3" y="29"/>
                  </a:cubicBezTo>
                  <a:cubicBezTo>
                    <a:pt x="0" y="20"/>
                    <a:pt x="0" y="8"/>
                    <a:pt x="4" y="0"/>
                  </a:cubicBezTo>
                  <a:cubicBezTo>
                    <a:pt x="9" y="1"/>
                    <a:pt x="13" y="5"/>
                    <a:pt x="17"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95" name="淘宝店chenying0907出品 250"/>
            <p:cNvSpPr>
              <a:spLocks/>
            </p:cNvSpPr>
            <p:nvPr/>
          </p:nvSpPr>
          <p:spPr bwMode="auto">
            <a:xfrm>
              <a:off x="6634163" y="5681663"/>
              <a:ext cx="103188" cy="185738"/>
            </a:xfrm>
            <a:custGeom>
              <a:avLst/>
              <a:gdLst>
                <a:gd name="T0" fmla="*/ 7 w 53"/>
                <a:gd name="T1" fmla="*/ 54 h 95"/>
                <a:gd name="T2" fmla="*/ 8 w 53"/>
                <a:gd name="T3" fmla="*/ 0 h 95"/>
                <a:gd name="T4" fmla="*/ 46 w 53"/>
                <a:gd name="T5" fmla="*/ 40 h 95"/>
                <a:gd name="T6" fmla="*/ 43 w 53"/>
                <a:gd name="T7" fmla="*/ 95 h 95"/>
                <a:gd name="T8" fmla="*/ 7 w 53"/>
                <a:gd name="T9" fmla="*/ 54 h 95"/>
              </a:gdLst>
              <a:ahLst/>
              <a:cxnLst>
                <a:cxn ang="0">
                  <a:pos x="T0" y="T1"/>
                </a:cxn>
                <a:cxn ang="0">
                  <a:pos x="T2" y="T3"/>
                </a:cxn>
                <a:cxn ang="0">
                  <a:pos x="T4" y="T5"/>
                </a:cxn>
                <a:cxn ang="0">
                  <a:pos x="T6" y="T7"/>
                </a:cxn>
                <a:cxn ang="0">
                  <a:pos x="T8" y="T9"/>
                </a:cxn>
              </a:cxnLst>
              <a:rect l="0" t="0" r="r" b="b"/>
              <a:pathLst>
                <a:path w="53" h="95">
                  <a:moveTo>
                    <a:pt x="7" y="54"/>
                  </a:moveTo>
                  <a:cubicBezTo>
                    <a:pt x="0" y="37"/>
                    <a:pt x="1" y="14"/>
                    <a:pt x="8" y="0"/>
                  </a:cubicBezTo>
                  <a:cubicBezTo>
                    <a:pt x="26" y="7"/>
                    <a:pt x="40" y="23"/>
                    <a:pt x="46" y="40"/>
                  </a:cubicBezTo>
                  <a:cubicBezTo>
                    <a:pt x="53" y="57"/>
                    <a:pt x="53" y="79"/>
                    <a:pt x="43" y="95"/>
                  </a:cubicBezTo>
                  <a:cubicBezTo>
                    <a:pt x="25" y="88"/>
                    <a:pt x="12" y="70"/>
                    <a:pt x="7"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grpSp>
      <p:sp>
        <p:nvSpPr>
          <p:cNvPr id="2" name="标题 1"/>
          <p:cNvSpPr>
            <a:spLocks noGrp="1"/>
          </p:cNvSpPr>
          <p:nvPr>
            <p:ph type="title"/>
          </p:nvPr>
        </p:nvSpPr>
        <p:spPr/>
        <p:txBody>
          <a:bodyPr/>
          <a:lstStyle/>
          <a:p>
            <a:r>
              <a:rPr lang="zh-CN" altLang="en-US" dirty="0"/>
              <a:t>单击输入标题内容</a:t>
            </a:r>
          </a:p>
        </p:txBody>
      </p:sp>
      <p:sp>
        <p:nvSpPr>
          <p:cNvPr id="114" name="Content Placeholder 2"/>
          <p:cNvSpPr txBox="1">
            <a:spLocks/>
          </p:cNvSpPr>
          <p:nvPr/>
        </p:nvSpPr>
        <p:spPr bwMode="auto">
          <a:xfrm>
            <a:off x="335317" y="4317681"/>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15" name="Content Placeholder 2"/>
          <p:cNvSpPr txBox="1">
            <a:spLocks/>
          </p:cNvSpPr>
          <p:nvPr/>
        </p:nvSpPr>
        <p:spPr bwMode="auto">
          <a:xfrm>
            <a:off x="2259682" y="4317681"/>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16" name="Content Placeholder 2"/>
          <p:cNvSpPr txBox="1">
            <a:spLocks/>
          </p:cNvSpPr>
          <p:nvPr/>
        </p:nvSpPr>
        <p:spPr bwMode="auto">
          <a:xfrm>
            <a:off x="4185414" y="4317681"/>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17" name="Content Placeholder 2"/>
          <p:cNvSpPr txBox="1">
            <a:spLocks/>
          </p:cNvSpPr>
          <p:nvPr/>
        </p:nvSpPr>
        <p:spPr bwMode="auto">
          <a:xfrm>
            <a:off x="6031643" y="4317681"/>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18" name="Content Placeholder 2"/>
          <p:cNvSpPr txBox="1">
            <a:spLocks/>
          </p:cNvSpPr>
          <p:nvPr/>
        </p:nvSpPr>
        <p:spPr bwMode="auto">
          <a:xfrm>
            <a:off x="8010378" y="4317681"/>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19" name="Content Placeholder 2"/>
          <p:cNvSpPr txBox="1">
            <a:spLocks/>
          </p:cNvSpPr>
          <p:nvPr/>
        </p:nvSpPr>
        <p:spPr bwMode="auto">
          <a:xfrm>
            <a:off x="10077447" y="4317681"/>
            <a:ext cx="1945791"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8992684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淘宝店chenying0907出品 51"/>
          <p:cNvCxnSpPr>
            <a:stCxn id="53" idx="6"/>
          </p:cNvCxnSpPr>
          <p:nvPr/>
        </p:nvCxnSpPr>
        <p:spPr>
          <a:xfrm>
            <a:off x="1684008" y="4303498"/>
            <a:ext cx="8690221" cy="0"/>
          </a:xfrm>
          <a:prstGeom prst="line">
            <a:avLst/>
          </a:prstGeom>
          <a:ln w="444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1">
            <a:schemeClr val="accent1"/>
          </a:lnRef>
          <a:fillRef idx="0">
            <a:schemeClr val="accent1"/>
          </a:fillRef>
          <a:effectRef idx="0">
            <a:schemeClr val="accent1"/>
          </a:effectRef>
          <a:fontRef idx="minor">
            <a:schemeClr val="tx1"/>
          </a:fontRef>
        </p:style>
      </p:cxnSp>
      <p:sp>
        <p:nvSpPr>
          <p:cNvPr id="53" name="淘宝店chenying0907出品 52"/>
          <p:cNvSpPr/>
          <p:nvPr/>
        </p:nvSpPr>
        <p:spPr>
          <a:xfrm>
            <a:off x="1296131" y="4109535"/>
            <a:ext cx="387877" cy="387927"/>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grpSp>
        <p:nvGrpSpPr>
          <p:cNvPr id="23" name="淘宝店chenying0907出品 22"/>
          <p:cNvGrpSpPr/>
          <p:nvPr/>
        </p:nvGrpSpPr>
        <p:grpSpPr>
          <a:xfrm>
            <a:off x="1753430" y="1803352"/>
            <a:ext cx="1714634" cy="2849921"/>
            <a:chOff x="1418799" y="1154523"/>
            <a:chExt cx="1286366" cy="2138101"/>
          </a:xfrm>
        </p:grpSpPr>
        <p:sp>
          <p:nvSpPr>
            <p:cNvPr id="55" name="淘宝店chenying0907出品 54"/>
            <p:cNvSpPr/>
            <p:nvPr/>
          </p:nvSpPr>
          <p:spPr>
            <a:xfrm>
              <a:off x="17992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0" name="淘宝店chenying0907出品 59"/>
            <p:cNvSpPr/>
            <p:nvPr/>
          </p:nvSpPr>
          <p:spPr>
            <a:xfrm>
              <a:off x="14223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65" name="淘宝店chenying0907出品 64"/>
            <p:cNvSpPr>
              <a:spLocks/>
            </p:cNvSpPr>
            <p:nvPr/>
          </p:nvSpPr>
          <p:spPr bwMode="auto">
            <a:xfrm>
              <a:off x="19442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a:extLst/>
          </p:spPr>
          <p:txBody>
            <a:bodyPr vert="horz" wrap="square" lIns="68589" tIns="34295" rIns="68589" bIns="34295" numCol="1" anchor="t" anchorCtr="0" compatLnSpc="1">
              <a:prstTxWarp prst="textNoShape">
                <a:avLst/>
              </a:prstTxWarp>
              <a:noAutofit/>
            </a:bodyPr>
            <a:lstStyle/>
            <a:p>
              <a:pPr>
                <a:defRPr/>
              </a:pPr>
              <a:endParaRPr lang="zh-CN" altLang="en-US" kern="0">
                <a:solidFill>
                  <a:prstClr val="black"/>
                </a:solidFill>
              </a:endParaRPr>
            </a:p>
          </p:txBody>
        </p:sp>
        <p:sp>
          <p:nvSpPr>
            <p:cNvPr id="75" name="同侧圆角淘宝店chenying0907出品 74"/>
            <p:cNvSpPr/>
            <p:nvPr/>
          </p:nvSpPr>
          <p:spPr>
            <a:xfrm rot="5400000">
              <a:off x="1764819" y="981101"/>
              <a:ext cx="451494" cy="1143534"/>
            </a:xfrm>
            <a:prstGeom prst="round2SameRect">
              <a:avLst>
                <a:gd name="adj1" fmla="val 19083"/>
                <a:gd name="adj2" fmla="val 0"/>
              </a:avLst>
            </a:prstGeom>
            <a:solidFill>
              <a:schemeClr val="accent1"/>
            </a:solidFill>
            <a:ln w="28575" cap="flat">
              <a:noFill/>
              <a:prstDash val="solid"/>
              <a:miter lim="800000"/>
              <a:headEnd/>
              <a:tailEnd/>
            </a:ln>
            <a:effectLst>
              <a:innerShdw blurRad="63500" dist="50800" dir="13500000">
                <a:prstClr val="black">
                  <a:alpha val="50000"/>
                </a:prstClr>
              </a:innerShdw>
            </a:effectLst>
          </p:spPr>
          <p:txBody>
            <a:bodyPr vert="horz" wrap="square" lIns="68589" tIns="34295" rIns="68589" bIns="34295" numCol="1" anchor="t" anchorCtr="0" compatLnSpc="1">
              <a:prstTxWarp prst="textNoShape">
                <a:avLst/>
              </a:prstTxWarp>
            </a:bodyPr>
            <a:lstStyle/>
            <a:p>
              <a:pPr defTabSz="1218804"/>
              <a:endParaRPr lang="zh-CN" altLang="en-US" sz="2400" kern="0">
                <a:solidFill>
                  <a:prstClr val="black"/>
                </a:solidFill>
              </a:endParaRPr>
            </a:p>
          </p:txBody>
        </p:sp>
        <p:sp>
          <p:nvSpPr>
            <p:cNvPr id="123" name="淘宝店chenying0907出品 9"/>
            <p:cNvSpPr txBox="1"/>
            <p:nvPr/>
          </p:nvSpPr>
          <p:spPr>
            <a:xfrm>
              <a:off x="1510744" y="1437688"/>
              <a:ext cx="949563" cy="246779"/>
            </a:xfrm>
            <a:prstGeom prst="rect">
              <a:avLst/>
            </a:prstGeom>
            <a:noFill/>
          </p:spPr>
          <p:txBody>
            <a:bodyPr wrap="square" lIns="51435" tIns="25718" rIns="51435" bIns="25718" rtlCol="0">
              <a:spAutoFit/>
            </a:bodyPr>
            <a:lstStyle/>
            <a:p>
              <a:pPr marL="0" lvl="1" algn="ctr"/>
              <a:r>
                <a:rPr lang="zh-CN" altLang="en-US" b="1" kern="0" dirty="0" smtClean="0">
                  <a:solidFill>
                    <a:schemeClr val="bg1"/>
                  </a:solidFill>
                  <a:latin typeface="微软雅黑" pitchFamily="34" charset="-122"/>
                  <a:ea typeface="微软雅黑" pitchFamily="34" charset="-122"/>
                </a:rPr>
                <a:t>标题名称</a:t>
              </a:r>
              <a:endParaRPr lang="en-US" altLang="ko-KR" b="1" kern="0" dirty="0" smtClean="0">
                <a:solidFill>
                  <a:schemeClr val="bg1"/>
                </a:solidFill>
                <a:latin typeface="微软雅黑" pitchFamily="34" charset="-122"/>
                <a:ea typeface="微软雅黑" pitchFamily="34" charset="-122"/>
              </a:endParaRPr>
            </a:p>
          </p:txBody>
        </p:sp>
        <p:sp>
          <p:nvSpPr>
            <p:cNvPr id="11" name="淘宝店chenying0907出品 10"/>
            <p:cNvSpPr/>
            <p:nvPr/>
          </p:nvSpPr>
          <p:spPr>
            <a:xfrm>
              <a:off x="1765040" y="1849991"/>
              <a:ext cx="487301" cy="277085"/>
            </a:xfrm>
            <a:prstGeom prst="rect">
              <a:avLst/>
            </a:prstGeom>
          </p:spPr>
          <p:txBody>
            <a:bodyPr wrap="none">
              <a:spAutoFit/>
            </a:bodyPr>
            <a:lstStyle/>
            <a:p>
              <a:pPr algn="ctr">
                <a:spcBef>
                  <a:spcPct val="0"/>
                </a:spcBef>
                <a:buFont typeface="Arial"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38" name="淘宝店chenying0907出品 37"/>
          <p:cNvSpPr/>
          <p:nvPr/>
        </p:nvSpPr>
        <p:spPr>
          <a:xfrm>
            <a:off x="1667576"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itchFamily="34" charset="-122"/>
                <a:ea typeface="微软雅黑"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itchFamily="34" charset="-122"/>
                <a:ea typeface="微软雅黑" pitchFamily="34" charset="-122"/>
                <a:cs typeface="Times New Roman" panose="02020603050405020304" pitchFamily="18" charset="0"/>
              </a:rPr>
              <a:t>点击添加相关文字标题</a:t>
            </a:r>
          </a:p>
        </p:txBody>
      </p:sp>
      <p:grpSp>
        <p:nvGrpSpPr>
          <p:cNvPr id="42" name="淘宝店chenying0907出品 41"/>
          <p:cNvGrpSpPr/>
          <p:nvPr/>
        </p:nvGrpSpPr>
        <p:grpSpPr>
          <a:xfrm>
            <a:off x="4004879" y="1803352"/>
            <a:ext cx="1714634" cy="2849921"/>
            <a:chOff x="3044399" y="1154523"/>
            <a:chExt cx="1286366" cy="2138101"/>
          </a:xfrm>
        </p:grpSpPr>
        <p:sp>
          <p:nvSpPr>
            <p:cNvPr id="43" name="淘宝店chenying0907出品 42"/>
            <p:cNvSpPr/>
            <p:nvPr/>
          </p:nvSpPr>
          <p:spPr>
            <a:xfrm>
              <a:off x="34248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44" name="淘宝店chenying0907出品 43"/>
            <p:cNvSpPr/>
            <p:nvPr/>
          </p:nvSpPr>
          <p:spPr>
            <a:xfrm>
              <a:off x="30479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45" name="淘宝店chenying0907出品 44"/>
            <p:cNvSpPr>
              <a:spLocks/>
            </p:cNvSpPr>
            <p:nvPr/>
          </p:nvSpPr>
          <p:spPr bwMode="auto">
            <a:xfrm>
              <a:off x="35698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a:extLst/>
          </p:spPr>
          <p:txBody>
            <a:bodyPr vert="horz" wrap="square" lIns="68589" tIns="34295" rIns="68589" bIns="34295" numCol="1" anchor="t" anchorCtr="0" compatLnSpc="1">
              <a:prstTxWarp prst="textNoShape">
                <a:avLst/>
              </a:prstTxWarp>
              <a:noAutofit/>
            </a:bodyPr>
            <a:lstStyle/>
            <a:p>
              <a:pPr>
                <a:defRPr/>
              </a:pPr>
              <a:endParaRPr lang="zh-CN" altLang="en-US" kern="0">
                <a:solidFill>
                  <a:prstClr val="black"/>
                </a:solidFill>
              </a:endParaRPr>
            </a:p>
          </p:txBody>
        </p:sp>
        <p:sp>
          <p:nvSpPr>
            <p:cNvPr id="46" name="同侧圆角淘宝店chenying0907出品 45"/>
            <p:cNvSpPr/>
            <p:nvPr/>
          </p:nvSpPr>
          <p:spPr>
            <a:xfrm rot="5400000">
              <a:off x="3390419" y="981101"/>
              <a:ext cx="451494" cy="1143534"/>
            </a:xfrm>
            <a:prstGeom prst="round2SameRect">
              <a:avLst>
                <a:gd name="adj1" fmla="val 19083"/>
                <a:gd name="adj2" fmla="val 0"/>
              </a:avLst>
            </a:prstGeom>
            <a:solidFill>
              <a:schemeClr val="accent1"/>
            </a:solidFill>
            <a:ln w="28575" cap="flat">
              <a:noFill/>
              <a:prstDash val="solid"/>
              <a:miter lim="800000"/>
              <a:headEnd/>
              <a:tailEnd/>
            </a:ln>
            <a:effectLst>
              <a:innerShdw blurRad="63500" dist="50800" dir="13500000">
                <a:prstClr val="black">
                  <a:alpha val="50000"/>
                </a:prstClr>
              </a:innerShdw>
            </a:effectLst>
          </p:spPr>
          <p:txBody>
            <a:bodyPr vert="horz" wrap="square" lIns="68589" tIns="34295" rIns="68589" bIns="34295" numCol="1" anchor="t" anchorCtr="0" compatLnSpc="1">
              <a:prstTxWarp prst="textNoShape">
                <a:avLst/>
              </a:prstTxWarp>
            </a:bodyPr>
            <a:lstStyle/>
            <a:p>
              <a:pPr defTabSz="1218804"/>
              <a:endParaRPr lang="zh-CN" altLang="en-US" sz="2400" kern="0">
                <a:solidFill>
                  <a:prstClr val="black"/>
                </a:solidFill>
              </a:endParaRPr>
            </a:p>
          </p:txBody>
        </p:sp>
        <p:sp>
          <p:nvSpPr>
            <p:cNvPr id="47" name="淘宝店chenying0907出品 9"/>
            <p:cNvSpPr txBox="1"/>
            <p:nvPr/>
          </p:nvSpPr>
          <p:spPr>
            <a:xfrm>
              <a:off x="31363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itchFamily="34" charset="-122"/>
                  <a:ea typeface="微软雅黑" pitchFamily="34" charset="-122"/>
                </a:rPr>
                <a:t>标题名称</a:t>
              </a:r>
              <a:endParaRPr lang="en-US" altLang="ko-KR" b="1" kern="0" dirty="0">
                <a:solidFill>
                  <a:schemeClr val="bg1"/>
                </a:solidFill>
                <a:latin typeface="微软雅黑" pitchFamily="34" charset="-122"/>
                <a:ea typeface="微软雅黑" pitchFamily="34" charset="-122"/>
              </a:endParaRPr>
            </a:p>
          </p:txBody>
        </p:sp>
        <p:sp>
          <p:nvSpPr>
            <p:cNvPr id="48" name="淘宝店chenying0907出品 47"/>
            <p:cNvSpPr/>
            <p:nvPr/>
          </p:nvSpPr>
          <p:spPr>
            <a:xfrm>
              <a:off x="3390640" y="1849991"/>
              <a:ext cx="487301" cy="277085"/>
            </a:xfrm>
            <a:prstGeom prst="rect">
              <a:avLst/>
            </a:prstGeom>
          </p:spPr>
          <p:txBody>
            <a:bodyPr wrap="none">
              <a:spAutoFit/>
            </a:bodyPr>
            <a:lstStyle/>
            <a:p>
              <a:pPr algn="ctr">
                <a:spcBef>
                  <a:spcPct val="0"/>
                </a:spcBef>
                <a:buFont typeface="Arial"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49" name="淘宝店chenying0907出品 48"/>
          <p:cNvSpPr/>
          <p:nvPr/>
        </p:nvSpPr>
        <p:spPr>
          <a:xfrm>
            <a:off x="3913383"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itchFamily="34" charset="-122"/>
                <a:ea typeface="微软雅黑"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itchFamily="34" charset="-122"/>
                <a:ea typeface="微软雅黑" pitchFamily="34" charset="-122"/>
                <a:cs typeface="Times New Roman" panose="02020603050405020304" pitchFamily="18" charset="0"/>
              </a:rPr>
              <a:t>点击添加相关文字标题</a:t>
            </a:r>
          </a:p>
        </p:txBody>
      </p:sp>
      <p:grpSp>
        <p:nvGrpSpPr>
          <p:cNvPr id="50" name="淘宝店chenying0907出品 49"/>
          <p:cNvGrpSpPr/>
          <p:nvPr/>
        </p:nvGrpSpPr>
        <p:grpSpPr>
          <a:xfrm>
            <a:off x="6256328" y="1803352"/>
            <a:ext cx="1714634" cy="2849921"/>
            <a:chOff x="4796999" y="1154523"/>
            <a:chExt cx="1286366" cy="2138101"/>
          </a:xfrm>
        </p:grpSpPr>
        <p:sp>
          <p:nvSpPr>
            <p:cNvPr id="51" name="淘宝店chenying0907出品 50"/>
            <p:cNvSpPr/>
            <p:nvPr/>
          </p:nvSpPr>
          <p:spPr>
            <a:xfrm>
              <a:off x="51774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56" name="淘宝店chenying0907出品 55"/>
            <p:cNvSpPr/>
            <p:nvPr/>
          </p:nvSpPr>
          <p:spPr>
            <a:xfrm>
              <a:off x="48005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57" name="淘宝店chenying0907出品 56"/>
            <p:cNvSpPr>
              <a:spLocks/>
            </p:cNvSpPr>
            <p:nvPr/>
          </p:nvSpPr>
          <p:spPr bwMode="auto">
            <a:xfrm>
              <a:off x="53224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a:extLst/>
          </p:spPr>
          <p:txBody>
            <a:bodyPr vert="horz" wrap="square" lIns="68589" tIns="34295" rIns="68589" bIns="34295" numCol="1" anchor="t" anchorCtr="0" compatLnSpc="1">
              <a:prstTxWarp prst="textNoShape">
                <a:avLst/>
              </a:prstTxWarp>
              <a:noAutofit/>
            </a:bodyPr>
            <a:lstStyle/>
            <a:p>
              <a:pPr>
                <a:defRPr/>
              </a:pPr>
              <a:endParaRPr lang="zh-CN" altLang="en-US" kern="0">
                <a:solidFill>
                  <a:prstClr val="black"/>
                </a:solidFill>
              </a:endParaRPr>
            </a:p>
          </p:txBody>
        </p:sp>
        <p:sp>
          <p:nvSpPr>
            <p:cNvPr id="58" name="同侧圆角淘宝店chenying0907出品 57"/>
            <p:cNvSpPr/>
            <p:nvPr/>
          </p:nvSpPr>
          <p:spPr>
            <a:xfrm rot="5400000">
              <a:off x="5143019" y="981101"/>
              <a:ext cx="451494" cy="1143534"/>
            </a:xfrm>
            <a:prstGeom prst="round2SameRect">
              <a:avLst>
                <a:gd name="adj1" fmla="val 19083"/>
                <a:gd name="adj2" fmla="val 0"/>
              </a:avLst>
            </a:prstGeom>
            <a:solidFill>
              <a:schemeClr val="accent1"/>
            </a:solidFill>
            <a:ln w="28575" cap="flat">
              <a:noFill/>
              <a:prstDash val="solid"/>
              <a:miter lim="800000"/>
              <a:headEnd/>
              <a:tailEnd/>
            </a:ln>
            <a:effectLst>
              <a:innerShdw blurRad="63500" dist="50800" dir="13500000">
                <a:prstClr val="black">
                  <a:alpha val="50000"/>
                </a:prstClr>
              </a:innerShdw>
            </a:effectLst>
          </p:spPr>
          <p:txBody>
            <a:bodyPr vert="horz" wrap="square" lIns="68589" tIns="34295" rIns="68589" bIns="34295" numCol="1" anchor="t" anchorCtr="0" compatLnSpc="1">
              <a:prstTxWarp prst="textNoShape">
                <a:avLst/>
              </a:prstTxWarp>
            </a:bodyPr>
            <a:lstStyle/>
            <a:p>
              <a:pPr defTabSz="1218804"/>
              <a:endParaRPr lang="zh-CN" altLang="en-US" sz="2400" kern="0">
                <a:solidFill>
                  <a:prstClr val="black"/>
                </a:solidFill>
              </a:endParaRPr>
            </a:p>
          </p:txBody>
        </p:sp>
        <p:sp>
          <p:nvSpPr>
            <p:cNvPr id="59" name="淘宝店chenying0907出品 9"/>
            <p:cNvSpPr txBox="1"/>
            <p:nvPr/>
          </p:nvSpPr>
          <p:spPr>
            <a:xfrm>
              <a:off x="48889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itchFamily="34" charset="-122"/>
                  <a:ea typeface="微软雅黑" pitchFamily="34" charset="-122"/>
                </a:rPr>
                <a:t>标题名称</a:t>
              </a:r>
              <a:endParaRPr lang="en-US" altLang="ko-KR" b="1" kern="0" dirty="0">
                <a:solidFill>
                  <a:schemeClr val="bg1"/>
                </a:solidFill>
                <a:latin typeface="微软雅黑" pitchFamily="34" charset="-122"/>
                <a:ea typeface="微软雅黑" pitchFamily="34" charset="-122"/>
              </a:endParaRPr>
            </a:p>
          </p:txBody>
        </p:sp>
        <p:sp>
          <p:nvSpPr>
            <p:cNvPr id="61" name="淘宝店chenying0907出品 60"/>
            <p:cNvSpPr/>
            <p:nvPr/>
          </p:nvSpPr>
          <p:spPr>
            <a:xfrm>
              <a:off x="5143240" y="1849991"/>
              <a:ext cx="487301" cy="277085"/>
            </a:xfrm>
            <a:prstGeom prst="rect">
              <a:avLst/>
            </a:prstGeom>
          </p:spPr>
          <p:txBody>
            <a:bodyPr wrap="none">
              <a:spAutoFit/>
            </a:bodyPr>
            <a:lstStyle/>
            <a:p>
              <a:pPr algn="ctr">
                <a:spcBef>
                  <a:spcPct val="0"/>
                </a:spcBef>
                <a:buFont typeface="Arial"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62" name="淘宝店chenying0907出品 61"/>
          <p:cNvSpPr/>
          <p:nvPr/>
        </p:nvSpPr>
        <p:spPr>
          <a:xfrm>
            <a:off x="6159190"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itchFamily="34" charset="-122"/>
                <a:ea typeface="微软雅黑"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itchFamily="34" charset="-122"/>
                <a:ea typeface="微软雅黑" pitchFamily="34" charset="-122"/>
                <a:cs typeface="Times New Roman" panose="02020603050405020304" pitchFamily="18" charset="0"/>
              </a:rPr>
              <a:t>点击添加相关文字标题</a:t>
            </a:r>
          </a:p>
        </p:txBody>
      </p:sp>
      <p:grpSp>
        <p:nvGrpSpPr>
          <p:cNvPr id="63" name="淘宝店chenying0907出品 62"/>
          <p:cNvGrpSpPr/>
          <p:nvPr/>
        </p:nvGrpSpPr>
        <p:grpSpPr>
          <a:xfrm>
            <a:off x="8507777" y="1803352"/>
            <a:ext cx="1714634" cy="2849921"/>
            <a:chOff x="6486099" y="1154523"/>
            <a:chExt cx="1286366" cy="2138101"/>
          </a:xfrm>
        </p:grpSpPr>
        <p:sp>
          <p:nvSpPr>
            <p:cNvPr id="64" name="淘宝店chenying0907出品 63"/>
            <p:cNvSpPr/>
            <p:nvPr/>
          </p:nvSpPr>
          <p:spPr>
            <a:xfrm>
              <a:off x="6866527" y="2763468"/>
              <a:ext cx="529084" cy="529156"/>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66" name="淘宝店chenying0907出品 65"/>
            <p:cNvSpPr/>
            <p:nvPr/>
          </p:nvSpPr>
          <p:spPr>
            <a:xfrm>
              <a:off x="6489670" y="1154523"/>
              <a:ext cx="1282795" cy="2037805"/>
            </a:xfrm>
            <a:custGeom>
              <a:avLst/>
              <a:gdLst>
                <a:gd name="connsiteX0" fmla="*/ 261702 w 1710096"/>
                <a:gd name="connsiteY0" fmla="*/ 0 h 2716235"/>
                <a:gd name="connsiteX1" fmla="*/ 1448394 w 1710096"/>
                <a:gd name="connsiteY1" fmla="*/ 0 h 2716235"/>
                <a:gd name="connsiteX2" fmla="*/ 1710096 w 1710096"/>
                <a:gd name="connsiteY2" fmla="*/ 261702 h 2716235"/>
                <a:gd name="connsiteX3" fmla="*/ 1710096 w 1710096"/>
                <a:gd name="connsiteY3" fmla="*/ 1308476 h 2716235"/>
                <a:gd name="connsiteX4" fmla="*/ 1448394 w 1710096"/>
                <a:gd name="connsiteY4" fmla="*/ 1570178 h 2716235"/>
                <a:gd name="connsiteX5" fmla="*/ 904405 w 1710096"/>
                <a:gd name="connsiteY5" fmla="*/ 1570178 h 2716235"/>
                <a:gd name="connsiteX6" fmla="*/ 904405 w 1710096"/>
                <a:gd name="connsiteY6" fmla="*/ 2288250 h 2716235"/>
                <a:gd name="connsiteX7" fmla="*/ 940283 w 1710096"/>
                <a:gd name="connsiteY7" fmla="*/ 2295493 h 2716235"/>
                <a:gd name="connsiteX8" fmla="*/ 1074023 w 1710096"/>
                <a:gd name="connsiteY8" fmla="*/ 2497260 h 2716235"/>
                <a:gd name="connsiteX9" fmla="*/ 855048 w 1710096"/>
                <a:gd name="connsiteY9" fmla="*/ 2716235 h 2716235"/>
                <a:gd name="connsiteX10" fmla="*/ 636073 w 1710096"/>
                <a:gd name="connsiteY10" fmla="*/ 2497260 h 2716235"/>
                <a:gd name="connsiteX11" fmla="*/ 769813 w 1710096"/>
                <a:gd name="connsiteY11" fmla="*/ 2295493 h 2716235"/>
                <a:gd name="connsiteX12" fmla="*/ 805691 w 1710096"/>
                <a:gd name="connsiteY12" fmla="*/ 2288250 h 2716235"/>
                <a:gd name="connsiteX13" fmla="*/ 805691 w 1710096"/>
                <a:gd name="connsiteY13" fmla="*/ 1570178 h 2716235"/>
                <a:gd name="connsiteX14" fmla="*/ 261702 w 1710096"/>
                <a:gd name="connsiteY14" fmla="*/ 1570178 h 2716235"/>
                <a:gd name="connsiteX15" fmla="*/ 0 w 1710096"/>
                <a:gd name="connsiteY15" fmla="*/ 1308476 h 2716235"/>
                <a:gd name="connsiteX16" fmla="*/ 0 w 1710096"/>
                <a:gd name="connsiteY16" fmla="*/ 261702 h 2716235"/>
                <a:gd name="connsiteX17" fmla="*/ 261702 w 1710096"/>
                <a:gd name="connsiteY17" fmla="*/ 0 h 2716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0096" h="2716235">
                  <a:moveTo>
                    <a:pt x="261702" y="0"/>
                  </a:moveTo>
                  <a:lnTo>
                    <a:pt x="1448394" y="0"/>
                  </a:lnTo>
                  <a:cubicBezTo>
                    <a:pt x="1592928" y="0"/>
                    <a:pt x="1710096" y="117168"/>
                    <a:pt x="1710096" y="261702"/>
                  </a:cubicBezTo>
                  <a:lnTo>
                    <a:pt x="1710096" y="1308476"/>
                  </a:lnTo>
                  <a:cubicBezTo>
                    <a:pt x="1710096" y="1453010"/>
                    <a:pt x="1592928" y="1570178"/>
                    <a:pt x="1448394" y="1570178"/>
                  </a:cubicBezTo>
                  <a:lnTo>
                    <a:pt x="904405" y="1570178"/>
                  </a:lnTo>
                  <a:lnTo>
                    <a:pt x="904405" y="2288250"/>
                  </a:lnTo>
                  <a:lnTo>
                    <a:pt x="940283" y="2295493"/>
                  </a:lnTo>
                  <a:cubicBezTo>
                    <a:pt x="1018877" y="2328735"/>
                    <a:pt x="1074023" y="2406558"/>
                    <a:pt x="1074023" y="2497260"/>
                  </a:cubicBezTo>
                  <a:cubicBezTo>
                    <a:pt x="1074023" y="2618197"/>
                    <a:pt x="975985" y="2716235"/>
                    <a:pt x="855048" y="2716235"/>
                  </a:cubicBezTo>
                  <a:cubicBezTo>
                    <a:pt x="734111" y="2716235"/>
                    <a:pt x="636073" y="2618197"/>
                    <a:pt x="636073" y="2497260"/>
                  </a:cubicBezTo>
                  <a:cubicBezTo>
                    <a:pt x="636073" y="2406558"/>
                    <a:pt x="691220" y="2328735"/>
                    <a:pt x="769813" y="2295493"/>
                  </a:cubicBezTo>
                  <a:lnTo>
                    <a:pt x="805691" y="2288250"/>
                  </a:lnTo>
                  <a:lnTo>
                    <a:pt x="805691" y="1570178"/>
                  </a:lnTo>
                  <a:lnTo>
                    <a:pt x="261702" y="1570178"/>
                  </a:lnTo>
                  <a:cubicBezTo>
                    <a:pt x="117168" y="1570178"/>
                    <a:pt x="0" y="1453010"/>
                    <a:pt x="0" y="1308476"/>
                  </a:cubicBezTo>
                  <a:lnTo>
                    <a:pt x="0" y="261702"/>
                  </a:lnTo>
                  <a:cubicBezTo>
                    <a:pt x="0" y="117168"/>
                    <a:pt x="117168" y="0"/>
                    <a:pt x="261702" y="0"/>
                  </a:cubicBezTo>
                  <a:close/>
                </a:path>
              </a:pathLst>
            </a:custGeom>
            <a:solidFill>
              <a:schemeClr val="bg1">
                <a:lumMod val="95000"/>
              </a:schemeClr>
            </a:solidFill>
            <a:ln>
              <a:noFill/>
            </a:ln>
            <a:effectLst>
              <a:outerShdw blurRad="127000" dist="50800" dir="2700000" algn="tl" rotWithShape="0">
                <a:prstClr val="black">
                  <a:alpha val="30000"/>
                </a:prstClr>
              </a:outerShdw>
            </a:effectLst>
            <a:scene3d>
              <a:camera prst="orthographicFront"/>
              <a:lightRig rig="threePt" dir="t"/>
            </a:scene3d>
            <a:sp3d prstMaterial="softEdge">
              <a:bevelT w="25400" h="12700" prst="angle"/>
            </a:sp3d>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rgbClr val="FFB850"/>
                </a:solidFill>
              </a:endParaRPr>
            </a:p>
          </p:txBody>
        </p:sp>
        <p:sp>
          <p:nvSpPr>
            <p:cNvPr id="67" name="淘宝店chenying0907出品 66"/>
            <p:cNvSpPr>
              <a:spLocks/>
            </p:cNvSpPr>
            <p:nvPr/>
          </p:nvSpPr>
          <p:spPr bwMode="auto">
            <a:xfrm>
              <a:off x="7011574" y="2956911"/>
              <a:ext cx="238988" cy="142268"/>
            </a:xfrm>
            <a:custGeom>
              <a:avLst/>
              <a:gdLst>
                <a:gd name="connsiteX0" fmla="*/ 2389719 w 3268922"/>
                <a:gd name="connsiteY0" fmla="*/ 97 h 1945710"/>
                <a:gd name="connsiteX1" fmla="*/ 2489590 w 3268922"/>
                <a:gd name="connsiteY1" fmla="*/ 73289 h 1945710"/>
                <a:gd name="connsiteX2" fmla="*/ 3193503 w 3268922"/>
                <a:gd name="connsiteY2" fmla="*/ 771568 h 1945710"/>
                <a:gd name="connsiteX3" fmla="*/ 3193503 w 3268922"/>
                <a:gd name="connsiteY3" fmla="*/ 1159501 h 1945710"/>
                <a:gd name="connsiteX4" fmla="*/ 2489590 w 3268922"/>
                <a:gd name="connsiteY4" fmla="*/ 1883641 h 1945710"/>
                <a:gd name="connsiteX5" fmla="*/ 2313612 w 3268922"/>
                <a:gd name="connsiteY5" fmla="*/ 1806055 h 1945710"/>
                <a:gd name="connsiteX6" fmla="*/ 2037075 w 3268922"/>
                <a:gd name="connsiteY6" fmla="*/ 1521571 h 1945710"/>
                <a:gd name="connsiteX7" fmla="*/ 1374210 w 3268922"/>
                <a:gd name="connsiteY7" fmla="*/ 1521571 h 1945710"/>
                <a:gd name="connsiteX8" fmla="*/ 1283452 w 3268922"/>
                <a:gd name="connsiteY8" fmla="*/ 1521571 h 1945710"/>
                <a:gd name="connsiteX9" fmla="*/ 1283452 w 3268922"/>
                <a:gd name="connsiteY9" fmla="*/ 1521571 h 1945710"/>
                <a:gd name="connsiteX10" fmla="*/ 1275261 w 3268922"/>
                <a:gd name="connsiteY10" fmla="*/ 1521571 h 1945710"/>
                <a:gd name="connsiteX11" fmla="*/ 1108752 w 3268922"/>
                <a:gd name="connsiteY11" fmla="*/ 1521571 h 1945710"/>
                <a:gd name="connsiteX12" fmla="*/ 956065 w 3268922"/>
                <a:gd name="connsiteY12" fmla="*/ 1521571 h 1945710"/>
                <a:gd name="connsiteX13" fmla="*/ 947874 w 3268922"/>
                <a:gd name="connsiteY13" fmla="*/ 1521571 h 1945710"/>
                <a:gd name="connsiteX14" fmla="*/ 903970 w 3268922"/>
                <a:gd name="connsiteY14" fmla="*/ 1521571 h 1945710"/>
                <a:gd name="connsiteX15" fmla="*/ 781365 w 3268922"/>
                <a:gd name="connsiteY15" fmla="*/ 1521571 h 1945710"/>
                <a:gd name="connsiteX16" fmla="*/ 654774 w 3268922"/>
                <a:gd name="connsiteY16" fmla="*/ 1521571 h 1945710"/>
                <a:gd name="connsiteX17" fmla="*/ 646583 w 3268922"/>
                <a:gd name="connsiteY17" fmla="*/ 1521571 h 1945710"/>
                <a:gd name="connsiteX18" fmla="*/ 576583 w 3268922"/>
                <a:gd name="connsiteY18" fmla="*/ 1521571 h 1945710"/>
                <a:gd name="connsiteX19" fmla="*/ 480074 w 3268922"/>
                <a:gd name="connsiteY19" fmla="*/ 1521571 h 1945710"/>
                <a:gd name="connsiteX20" fmla="*/ 275292 w 3268922"/>
                <a:gd name="connsiteY20" fmla="*/ 1521571 h 1945710"/>
                <a:gd name="connsiteX21" fmla="*/ 0 w 3268922"/>
                <a:gd name="connsiteY21" fmla="*/ 1237087 h 1945710"/>
                <a:gd name="connsiteX22" fmla="*/ 0 w 3268922"/>
                <a:gd name="connsiteY22" fmla="*/ 693981 h 1945710"/>
                <a:gd name="connsiteX23" fmla="*/ 275292 w 3268922"/>
                <a:gd name="connsiteY23" fmla="*/ 409497 h 1945710"/>
                <a:gd name="connsiteX24" fmla="*/ 501631 w 3268922"/>
                <a:gd name="connsiteY24" fmla="*/ 409497 h 1945710"/>
                <a:gd name="connsiteX25" fmla="*/ 576583 w 3268922"/>
                <a:gd name="connsiteY25" fmla="*/ 409497 h 1945710"/>
                <a:gd name="connsiteX26" fmla="*/ 604876 w 3268922"/>
                <a:gd name="connsiteY26" fmla="*/ 409497 h 1945710"/>
                <a:gd name="connsiteX27" fmla="*/ 613150 w 3268922"/>
                <a:gd name="connsiteY27" fmla="*/ 409497 h 1945710"/>
                <a:gd name="connsiteX28" fmla="*/ 631842 w 3268922"/>
                <a:gd name="connsiteY28" fmla="*/ 409497 h 1945710"/>
                <a:gd name="connsiteX29" fmla="*/ 654774 w 3268922"/>
                <a:gd name="connsiteY29" fmla="*/ 409497 h 1945710"/>
                <a:gd name="connsiteX30" fmla="*/ 672070 w 3268922"/>
                <a:gd name="connsiteY30" fmla="*/ 409497 h 1945710"/>
                <a:gd name="connsiteX31" fmla="*/ 802922 w 3268922"/>
                <a:gd name="connsiteY31" fmla="*/ 409497 h 1945710"/>
                <a:gd name="connsiteX32" fmla="*/ 903970 w 3268922"/>
                <a:gd name="connsiteY32" fmla="*/ 409497 h 1945710"/>
                <a:gd name="connsiteX33" fmla="*/ 909249 w 3268922"/>
                <a:gd name="connsiteY33" fmla="*/ 409497 h 1945710"/>
                <a:gd name="connsiteX34" fmla="*/ 914441 w 3268922"/>
                <a:gd name="connsiteY34" fmla="*/ 409497 h 1945710"/>
                <a:gd name="connsiteX35" fmla="*/ 921787 w 3268922"/>
                <a:gd name="connsiteY35" fmla="*/ 409497 h 1945710"/>
                <a:gd name="connsiteX36" fmla="*/ 946202 w 3268922"/>
                <a:gd name="connsiteY36" fmla="*/ 409497 h 1945710"/>
                <a:gd name="connsiteX37" fmla="*/ 956065 w 3268922"/>
                <a:gd name="connsiteY37" fmla="*/ 409497 h 1945710"/>
                <a:gd name="connsiteX38" fmla="*/ 986455 w 3268922"/>
                <a:gd name="connsiteY38" fmla="*/ 409497 h 1945710"/>
                <a:gd name="connsiteX39" fmla="*/ 1241828 w 3268922"/>
                <a:gd name="connsiteY39" fmla="*/ 409497 h 1945710"/>
                <a:gd name="connsiteX40" fmla="*/ 1283452 w 3268922"/>
                <a:gd name="connsiteY40" fmla="*/ 409497 h 1945710"/>
                <a:gd name="connsiteX41" fmla="*/ 1283452 w 3268922"/>
                <a:gd name="connsiteY41" fmla="*/ 409497 h 1945710"/>
                <a:gd name="connsiteX42" fmla="*/ 1333161 w 3268922"/>
                <a:gd name="connsiteY42" fmla="*/ 409497 h 1945710"/>
                <a:gd name="connsiteX43" fmla="*/ 2037075 w 3268922"/>
                <a:gd name="connsiteY43" fmla="*/ 409497 h 1945710"/>
                <a:gd name="connsiteX44" fmla="*/ 2313612 w 3268922"/>
                <a:gd name="connsiteY44" fmla="*/ 150875 h 1945710"/>
                <a:gd name="connsiteX45" fmla="*/ 2389719 w 3268922"/>
                <a:gd name="connsiteY45" fmla="*/ 97 h 1945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268922" h="1945710">
                  <a:moveTo>
                    <a:pt x="2389719" y="97"/>
                  </a:moveTo>
                  <a:cubicBezTo>
                    <a:pt x="2417706" y="1764"/>
                    <a:pt x="2451881" y="24797"/>
                    <a:pt x="2489590" y="73289"/>
                  </a:cubicBezTo>
                  <a:cubicBezTo>
                    <a:pt x="2489590" y="73289"/>
                    <a:pt x="2489590" y="73289"/>
                    <a:pt x="3193503" y="771568"/>
                  </a:cubicBezTo>
                  <a:cubicBezTo>
                    <a:pt x="3294062" y="875016"/>
                    <a:pt x="3294062" y="1056052"/>
                    <a:pt x="3193503" y="1159501"/>
                  </a:cubicBezTo>
                  <a:lnTo>
                    <a:pt x="2489590" y="1883641"/>
                  </a:lnTo>
                  <a:cubicBezTo>
                    <a:pt x="2389031" y="1987090"/>
                    <a:pt x="2313612" y="1961228"/>
                    <a:pt x="2313612" y="1806055"/>
                  </a:cubicBezTo>
                  <a:cubicBezTo>
                    <a:pt x="2313612" y="1650882"/>
                    <a:pt x="2187913" y="1521571"/>
                    <a:pt x="2037075" y="1521571"/>
                  </a:cubicBezTo>
                  <a:cubicBezTo>
                    <a:pt x="2037075" y="1521571"/>
                    <a:pt x="2037075" y="1521571"/>
                    <a:pt x="1374210" y="1521571"/>
                  </a:cubicBezTo>
                  <a:lnTo>
                    <a:pt x="1283452" y="1521571"/>
                  </a:lnTo>
                  <a:lnTo>
                    <a:pt x="1283452" y="1521571"/>
                  </a:lnTo>
                  <a:lnTo>
                    <a:pt x="1275261" y="1521571"/>
                  </a:lnTo>
                  <a:cubicBezTo>
                    <a:pt x="1225697" y="1521571"/>
                    <a:pt x="1170414" y="1521571"/>
                    <a:pt x="1108752" y="1521571"/>
                  </a:cubicBezTo>
                  <a:lnTo>
                    <a:pt x="956065" y="1521571"/>
                  </a:lnTo>
                  <a:lnTo>
                    <a:pt x="947874" y="1521571"/>
                  </a:lnTo>
                  <a:lnTo>
                    <a:pt x="903970" y="1521571"/>
                  </a:lnTo>
                  <a:lnTo>
                    <a:pt x="781365" y="1521571"/>
                  </a:lnTo>
                  <a:lnTo>
                    <a:pt x="654774" y="1521571"/>
                  </a:lnTo>
                  <a:lnTo>
                    <a:pt x="646583" y="1521571"/>
                  </a:lnTo>
                  <a:lnTo>
                    <a:pt x="576583" y="1521571"/>
                  </a:lnTo>
                  <a:lnTo>
                    <a:pt x="480074" y="1521571"/>
                  </a:lnTo>
                  <a:cubicBezTo>
                    <a:pt x="418412" y="1521571"/>
                    <a:pt x="350372" y="1521571"/>
                    <a:pt x="275292" y="1521571"/>
                  </a:cubicBezTo>
                  <a:cubicBezTo>
                    <a:pt x="125133" y="1521571"/>
                    <a:pt x="0" y="1392260"/>
                    <a:pt x="0" y="1237087"/>
                  </a:cubicBezTo>
                  <a:cubicBezTo>
                    <a:pt x="0" y="1237087"/>
                    <a:pt x="0" y="1237087"/>
                    <a:pt x="0" y="693981"/>
                  </a:cubicBezTo>
                  <a:cubicBezTo>
                    <a:pt x="0" y="538808"/>
                    <a:pt x="125133" y="409497"/>
                    <a:pt x="275292" y="409497"/>
                  </a:cubicBezTo>
                  <a:cubicBezTo>
                    <a:pt x="275292" y="409497"/>
                    <a:pt x="275292" y="409497"/>
                    <a:pt x="501631" y="409497"/>
                  </a:cubicBezTo>
                  <a:lnTo>
                    <a:pt x="576583" y="409497"/>
                  </a:lnTo>
                  <a:cubicBezTo>
                    <a:pt x="576583" y="409497"/>
                    <a:pt x="576583" y="409497"/>
                    <a:pt x="604876" y="409497"/>
                  </a:cubicBezTo>
                  <a:lnTo>
                    <a:pt x="613150" y="409497"/>
                  </a:lnTo>
                  <a:lnTo>
                    <a:pt x="631842" y="409497"/>
                  </a:lnTo>
                  <a:lnTo>
                    <a:pt x="654774" y="409497"/>
                  </a:lnTo>
                  <a:lnTo>
                    <a:pt x="672070" y="409497"/>
                  </a:lnTo>
                  <a:cubicBezTo>
                    <a:pt x="703899" y="409497"/>
                    <a:pt x="746337" y="409497"/>
                    <a:pt x="802922" y="409497"/>
                  </a:cubicBezTo>
                  <a:lnTo>
                    <a:pt x="903970" y="409497"/>
                  </a:lnTo>
                  <a:lnTo>
                    <a:pt x="909249" y="409497"/>
                  </a:lnTo>
                  <a:lnTo>
                    <a:pt x="914441" y="409497"/>
                  </a:lnTo>
                  <a:lnTo>
                    <a:pt x="921787" y="409497"/>
                  </a:lnTo>
                  <a:lnTo>
                    <a:pt x="946202" y="409497"/>
                  </a:lnTo>
                  <a:lnTo>
                    <a:pt x="956065" y="409497"/>
                  </a:lnTo>
                  <a:lnTo>
                    <a:pt x="986455" y="409497"/>
                  </a:lnTo>
                  <a:cubicBezTo>
                    <a:pt x="1035946" y="409497"/>
                    <a:pt x="1115131" y="409497"/>
                    <a:pt x="1241828" y="409497"/>
                  </a:cubicBezTo>
                  <a:lnTo>
                    <a:pt x="1283452" y="409497"/>
                  </a:lnTo>
                  <a:lnTo>
                    <a:pt x="1283452" y="409497"/>
                  </a:lnTo>
                  <a:lnTo>
                    <a:pt x="1333161" y="409497"/>
                  </a:lnTo>
                  <a:cubicBezTo>
                    <a:pt x="1433721" y="409497"/>
                    <a:pt x="1634839" y="409497"/>
                    <a:pt x="2037075" y="409497"/>
                  </a:cubicBezTo>
                  <a:cubicBezTo>
                    <a:pt x="2187913" y="409497"/>
                    <a:pt x="2313612" y="306048"/>
                    <a:pt x="2313612" y="150875"/>
                  </a:cubicBezTo>
                  <a:cubicBezTo>
                    <a:pt x="2313612" y="53892"/>
                    <a:pt x="2343073" y="-2681"/>
                    <a:pt x="2389719" y="97"/>
                  </a:cubicBezTo>
                  <a:close/>
                </a:path>
              </a:pathLst>
            </a:custGeom>
            <a:solidFill>
              <a:schemeClr val="bg1">
                <a:lumMod val="75000"/>
              </a:schemeClr>
            </a:solidFill>
            <a:ln w="28575">
              <a:noFill/>
            </a:ln>
            <a:effectLst/>
            <a:extLst/>
          </p:spPr>
          <p:txBody>
            <a:bodyPr vert="horz" wrap="square" lIns="68589" tIns="34295" rIns="68589" bIns="34295" numCol="1" anchor="t" anchorCtr="0" compatLnSpc="1">
              <a:prstTxWarp prst="textNoShape">
                <a:avLst/>
              </a:prstTxWarp>
              <a:noAutofit/>
            </a:bodyPr>
            <a:lstStyle/>
            <a:p>
              <a:pPr>
                <a:defRPr/>
              </a:pPr>
              <a:endParaRPr lang="zh-CN" altLang="en-US" kern="0">
                <a:solidFill>
                  <a:prstClr val="black"/>
                </a:solidFill>
              </a:endParaRPr>
            </a:p>
          </p:txBody>
        </p:sp>
        <p:sp>
          <p:nvSpPr>
            <p:cNvPr id="68" name="同侧圆角淘宝店chenying0907出品 67"/>
            <p:cNvSpPr/>
            <p:nvPr/>
          </p:nvSpPr>
          <p:spPr>
            <a:xfrm rot="5400000">
              <a:off x="6832119" y="981101"/>
              <a:ext cx="451494" cy="1143534"/>
            </a:xfrm>
            <a:prstGeom prst="round2SameRect">
              <a:avLst>
                <a:gd name="adj1" fmla="val 19083"/>
                <a:gd name="adj2" fmla="val 0"/>
              </a:avLst>
            </a:prstGeom>
            <a:solidFill>
              <a:schemeClr val="accent1"/>
            </a:solidFill>
            <a:ln w="28575" cap="flat">
              <a:noFill/>
              <a:prstDash val="solid"/>
              <a:miter lim="800000"/>
              <a:headEnd/>
              <a:tailEnd/>
            </a:ln>
            <a:effectLst>
              <a:innerShdw blurRad="63500" dist="50800" dir="13500000">
                <a:prstClr val="black">
                  <a:alpha val="50000"/>
                </a:prstClr>
              </a:innerShdw>
            </a:effectLst>
          </p:spPr>
          <p:txBody>
            <a:bodyPr vert="horz" wrap="square" lIns="68589" tIns="34295" rIns="68589" bIns="34295" numCol="1" anchor="t" anchorCtr="0" compatLnSpc="1">
              <a:prstTxWarp prst="textNoShape">
                <a:avLst/>
              </a:prstTxWarp>
            </a:bodyPr>
            <a:lstStyle/>
            <a:p>
              <a:pPr defTabSz="1218804"/>
              <a:endParaRPr lang="zh-CN" altLang="en-US" sz="2400" kern="0">
                <a:solidFill>
                  <a:prstClr val="black"/>
                </a:solidFill>
              </a:endParaRPr>
            </a:p>
          </p:txBody>
        </p:sp>
        <p:sp>
          <p:nvSpPr>
            <p:cNvPr id="69" name="淘宝店chenying0907出品 9"/>
            <p:cNvSpPr txBox="1"/>
            <p:nvPr/>
          </p:nvSpPr>
          <p:spPr>
            <a:xfrm>
              <a:off x="6578044" y="1437688"/>
              <a:ext cx="949563" cy="246779"/>
            </a:xfrm>
            <a:prstGeom prst="rect">
              <a:avLst/>
            </a:prstGeom>
            <a:noFill/>
          </p:spPr>
          <p:txBody>
            <a:bodyPr wrap="square" lIns="51435" tIns="25718" rIns="51435" bIns="25718" rtlCol="0">
              <a:spAutoFit/>
            </a:bodyPr>
            <a:lstStyle/>
            <a:p>
              <a:pPr marL="0" lvl="1" algn="ctr"/>
              <a:r>
                <a:rPr lang="zh-CN" altLang="en-US" b="1" kern="0" dirty="0">
                  <a:solidFill>
                    <a:schemeClr val="bg1"/>
                  </a:solidFill>
                  <a:latin typeface="微软雅黑" pitchFamily="34" charset="-122"/>
                  <a:ea typeface="微软雅黑" pitchFamily="34" charset="-122"/>
                </a:rPr>
                <a:t>标题名称</a:t>
              </a:r>
              <a:endParaRPr lang="en-US" altLang="ko-KR" b="1" kern="0" dirty="0">
                <a:solidFill>
                  <a:schemeClr val="bg1"/>
                </a:solidFill>
                <a:latin typeface="微软雅黑" pitchFamily="34" charset="-122"/>
                <a:ea typeface="微软雅黑" pitchFamily="34" charset="-122"/>
              </a:endParaRPr>
            </a:p>
          </p:txBody>
        </p:sp>
        <p:sp>
          <p:nvSpPr>
            <p:cNvPr id="70" name="淘宝店chenying0907出品 69"/>
            <p:cNvSpPr/>
            <p:nvPr/>
          </p:nvSpPr>
          <p:spPr>
            <a:xfrm>
              <a:off x="6832340" y="1849991"/>
              <a:ext cx="487301" cy="277085"/>
            </a:xfrm>
            <a:prstGeom prst="rect">
              <a:avLst/>
            </a:prstGeom>
          </p:spPr>
          <p:txBody>
            <a:bodyPr wrap="none">
              <a:spAutoFit/>
            </a:bodyPr>
            <a:lstStyle/>
            <a:p>
              <a:pPr algn="ctr">
                <a:spcBef>
                  <a:spcPct val="0"/>
                </a:spcBef>
                <a:buFont typeface="Arial" charset="0"/>
                <a:buNone/>
              </a:pPr>
              <a:r>
                <a:rPr lang="zh-CN" altLang="en-US" b="1" dirty="0">
                  <a:solidFill>
                    <a:schemeClr val="tx1">
                      <a:lumMod val="75000"/>
                      <a:lumOff val="25000"/>
                    </a:schemeClr>
                  </a:solidFill>
                  <a:latin typeface="方正兰亭黑简体" panose="02000000000000000000" pitchFamily="2" charset="-122"/>
                  <a:ea typeface="方正兰亭黑简体" panose="02000000000000000000" pitchFamily="2" charset="-122"/>
                  <a:cs typeface="Arial" panose="020B0604020202020204" pitchFamily="34" charset="0"/>
                </a:rPr>
                <a:t>文字</a:t>
              </a:r>
            </a:p>
          </p:txBody>
        </p:sp>
      </p:grpSp>
      <p:sp>
        <p:nvSpPr>
          <p:cNvPr id="71" name="淘宝店chenying0907出品 70"/>
          <p:cNvSpPr/>
          <p:nvPr/>
        </p:nvSpPr>
        <p:spPr>
          <a:xfrm>
            <a:off x="8404996" y="4792148"/>
            <a:ext cx="1893960" cy="570920"/>
          </a:xfrm>
          <a:prstGeom prst="rect">
            <a:avLst/>
          </a:prstGeom>
        </p:spPr>
        <p:txBody>
          <a:bodyPr wrap="none" lIns="91410" tIns="45705" rIns="91410" bIns="45705">
            <a:spAutoFit/>
          </a:bodyPr>
          <a:lstStyle/>
          <a:p>
            <a:pPr algn="ctr">
              <a:spcBef>
                <a:spcPts val="500"/>
              </a:spcBef>
              <a:defRPr/>
            </a:pPr>
            <a:r>
              <a:rPr lang="zh-CN" altLang="en-US" sz="1300" kern="100" dirty="0">
                <a:solidFill>
                  <a:srgbClr val="414455"/>
                </a:solidFill>
                <a:latin typeface="微软雅黑" pitchFamily="34" charset="-122"/>
                <a:ea typeface="微软雅黑" pitchFamily="34" charset="-122"/>
                <a:cs typeface="Times New Roman" panose="02020603050405020304" pitchFamily="18" charset="0"/>
              </a:rPr>
              <a:t>点击添加相关文字标题</a:t>
            </a:r>
          </a:p>
          <a:p>
            <a:pPr algn="ctr">
              <a:spcBef>
                <a:spcPts val="500"/>
              </a:spcBef>
              <a:defRPr/>
            </a:pPr>
            <a:r>
              <a:rPr lang="zh-CN" altLang="en-US" sz="1300" kern="100" dirty="0">
                <a:solidFill>
                  <a:srgbClr val="414455"/>
                </a:solidFill>
                <a:latin typeface="微软雅黑" pitchFamily="34" charset="-122"/>
                <a:ea typeface="微软雅黑" pitchFamily="34" charset="-122"/>
                <a:cs typeface="Times New Roman" panose="02020603050405020304" pitchFamily="18" charset="0"/>
              </a:rPr>
              <a:t>点击添加相关文字标题</a:t>
            </a:r>
          </a:p>
        </p:txBody>
      </p:sp>
      <p:sp>
        <p:nvSpPr>
          <p:cNvPr id="72" name="淘宝店chenying0907出品 71"/>
          <p:cNvSpPr/>
          <p:nvPr/>
        </p:nvSpPr>
        <p:spPr>
          <a:xfrm>
            <a:off x="10374229" y="4109535"/>
            <a:ext cx="387877" cy="387927"/>
          </a:xfrm>
          <a:prstGeom prst="ellipse">
            <a:avLst/>
          </a:prstGeom>
          <a:solidFill>
            <a:schemeClr val="bg1">
              <a:lumMod val="85000"/>
            </a:schemeClr>
          </a:solidFill>
          <a:ln w="19050">
            <a:gradFill>
              <a:gsLst>
                <a:gs pos="0">
                  <a:schemeClr val="bg1">
                    <a:lumMod val="75000"/>
                  </a:schemeClr>
                </a:gs>
                <a:gs pos="100000">
                  <a:schemeClr val="bg1"/>
                </a:gs>
              </a:gsLst>
              <a:lin ang="5400000" scaled="1"/>
            </a:gradFill>
          </a:ln>
          <a:effectLst>
            <a:innerShdw blurRad="889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a:endParaRPr lang="zh-CN" altLang="en-US"/>
          </a:p>
        </p:txBody>
      </p:sp>
      <p:sp>
        <p:nvSpPr>
          <p:cNvPr id="3" name="标题 2"/>
          <p:cNvSpPr>
            <a:spLocks noGrp="1"/>
          </p:cNvSpPr>
          <p:nvPr>
            <p:ph type="title"/>
          </p:nvPr>
        </p:nvSpPr>
        <p:spPr/>
        <p:txBody>
          <a:bodyPr/>
          <a:lstStyle/>
          <a:p>
            <a:r>
              <a:rPr lang="zh-CN" altLang="en-US" dirty="0"/>
              <a:t>单击输入标题内容</a:t>
            </a:r>
          </a:p>
        </p:txBody>
      </p:sp>
    </p:spTree>
    <p:extLst>
      <p:ext uri="{BB962C8B-B14F-4D97-AF65-F5344CB8AC3E}">
        <p14:creationId xmlns:p14="http://schemas.microsoft.com/office/powerpoint/2010/main" val="13342175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店chenying0907出品 1"/>
          <p:cNvGrpSpPr/>
          <p:nvPr/>
        </p:nvGrpSpPr>
        <p:grpSpPr>
          <a:xfrm>
            <a:off x="3593443" y="2307667"/>
            <a:ext cx="4785192" cy="4581936"/>
            <a:chOff x="3513680" y="1931126"/>
            <a:chExt cx="5164640" cy="4944623"/>
          </a:xfrm>
        </p:grpSpPr>
        <p:pic>
          <p:nvPicPr>
            <p:cNvPr id="3" name="Picture 2" descr="E:\lizzy\PPT-by lizzy\自制PNG\iphone5-b.pn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3513680" y="1931126"/>
              <a:ext cx="5164640" cy="4926874"/>
            </a:xfrm>
            <a:prstGeom prst="rect">
              <a:avLst/>
            </a:prstGeom>
            <a:noFill/>
            <a:effectLst>
              <a:outerShdw blurRad="50800" dist="38100" dir="13500000" algn="b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4" name="淘宝店chenying0907出品 3"/>
            <p:cNvSpPr/>
            <p:nvPr/>
          </p:nvSpPr>
          <p:spPr>
            <a:xfrm>
              <a:off x="4405360" y="3112168"/>
              <a:ext cx="3276704" cy="3763581"/>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4" name="淘宝店chenying0907出品 13"/>
          <p:cNvGrpSpPr/>
          <p:nvPr/>
        </p:nvGrpSpPr>
        <p:grpSpPr>
          <a:xfrm>
            <a:off x="3411838" y="4222066"/>
            <a:ext cx="1500978" cy="1501173"/>
            <a:chOff x="3412282" y="4222065"/>
            <a:chExt cx="1501173" cy="1501173"/>
          </a:xfrm>
        </p:grpSpPr>
        <p:grpSp>
          <p:nvGrpSpPr>
            <p:cNvPr id="34" name="淘宝店chenying0907出品 33"/>
            <p:cNvGrpSpPr/>
            <p:nvPr/>
          </p:nvGrpSpPr>
          <p:grpSpPr>
            <a:xfrm>
              <a:off x="3412282" y="4222065"/>
              <a:ext cx="1501173" cy="1501173"/>
              <a:chOff x="3713898" y="1881408"/>
              <a:chExt cx="1911450" cy="1911450"/>
            </a:xfrm>
          </p:grpSpPr>
          <p:sp>
            <p:nvSpPr>
              <p:cNvPr id="35" name="淘宝店chenying0907出品 22"/>
              <p:cNvSpPr>
                <a:spLocks/>
              </p:cNvSpPr>
              <p:nvPr/>
            </p:nvSpPr>
            <p:spPr bwMode="auto">
              <a:xfrm>
                <a:off x="3713898" y="1881408"/>
                <a:ext cx="1911450" cy="1911450"/>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a:extLst/>
            </p:spPr>
            <p:txBody>
              <a:bodyPr wrap="none" anchor="ctr"/>
              <a:lstStyle/>
              <a:p>
                <a:pPr latinLnBrk="1"/>
                <a:endParaRPr kumimoji="1" lang="zh-CN" altLang="en-US" sz="2400">
                  <a:solidFill>
                    <a:srgbClr val="000000"/>
                  </a:solidFill>
                  <a:cs typeface="+mn-ea"/>
                  <a:sym typeface="+mn-lt"/>
                </a:endParaRPr>
              </a:p>
            </p:txBody>
          </p:sp>
          <p:sp>
            <p:nvSpPr>
              <p:cNvPr id="36" name="淘宝店chenying0907出品 35"/>
              <p:cNvSpPr/>
              <p:nvPr/>
            </p:nvSpPr>
            <p:spPr>
              <a:xfrm>
                <a:off x="3938459" y="2105969"/>
                <a:ext cx="1462328" cy="1462328"/>
              </a:xfrm>
              <a:prstGeom prst="ellipse">
                <a:avLst/>
              </a:prstGeom>
              <a:solidFill>
                <a:schemeClr val="accent1"/>
              </a:solidFill>
              <a:ln>
                <a:noFill/>
              </a:ln>
              <a:effectLst>
                <a:innerShdw blurRad="63500" dist="50800" dir="189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spcBef>
                    <a:spcPct val="0"/>
                  </a:spcBef>
                  <a:buFont typeface="Arial" charset="0"/>
                  <a:buNone/>
                </a:pPr>
                <a:endParaRPr lang="zh-CN" altLang="en-US" sz="2400">
                  <a:solidFill>
                    <a:srgbClr val="FFFFFF"/>
                  </a:solidFill>
                  <a:cs typeface="+mn-ea"/>
                  <a:sym typeface="+mn-lt"/>
                </a:endParaRPr>
              </a:p>
            </p:txBody>
          </p:sp>
        </p:grpSp>
        <p:grpSp>
          <p:nvGrpSpPr>
            <p:cNvPr id="7" name="淘宝店chenying0907出品 6"/>
            <p:cNvGrpSpPr>
              <a:grpSpLocks noChangeAspect="1"/>
            </p:cNvGrpSpPr>
            <p:nvPr/>
          </p:nvGrpSpPr>
          <p:grpSpPr>
            <a:xfrm>
              <a:off x="3853764" y="4711558"/>
              <a:ext cx="645504" cy="494891"/>
              <a:chOff x="5611813" y="1835150"/>
              <a:chExt cx="285750" cy="219076"/>
            </a:xfrm>
            <a:solidFill>
              <a:schemeClr val="bg1"/>
            </a:solidFill>
          </p:grpSpPr>
          <p:sp>
            <p:nvSpPr>
              <p:cNvPr id="8" name="淘宝店chenying0907出品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 name="淘宝店chenying0907出品 58"/>
              <p:cNvSpPr>
                <a:spLocks noChangeArrowheads="1"/>
              </p:cNvSpPr>
              <p:nvPr/>
            </p:nvSpPr>
            <p:spPr bwMode="auto">
              <a:xfrm>
                <a:off x="5648326" y="1884363"/>
                <a:ext cx="41275" cy="139700"/>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 name="淘宝店chenying0907出品 59"/>
              <p:cNvSpPr>
                <a:spLocks noChangeArrowheads="1"/>
              </p:cNvSpPr>
              <p:nvPr/>
            </p:nvSpPr>
            <p:spPr bwMode="auto">
              <a:xfrm>
                <a:off x="5708651" y="1835150"/>
                <a:ext cx="41275" cy="188913"/>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 name="淘宝店chenying0907出品 60"/>
              <p:cNvSpPr>
                <a:spLocks noChangeArrowheads="1"/>
              </p:cNvSpPr>
              <p:nvPr/>
            </p:nvSpPr>
            <p:spPr bwMode="auto">
              <a:xfrm>
                <a:off x="5768976" y="1895475"/>
                <a:ext cx="41275" cy="128588"/>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 name="淘宝店chenying0907出品 61"/>
              <p:cNvSpPr>
                <a:spLocks noChangeArrowheads="1"/>
              </p:cNvSpPr>
              <p:nvPr/>
            </p:nvSpPr>
            <p:spPr bwMode="auto">
              <a:xfrm>
                <a:off x="5829301" y="1936750"/>
                <a:ext cx="41275" cy="87313"/>
              </a:xfrm>
              <a:prstGeom prst="rect">
                <a:avLst/>
              </a:pr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16" name="淘宝店chenying0907出品 15"/>
          <p:cNvSpPr/>
          <p:nvPr/>
        </p:nvSpPr>
        <p:spPr>
          <a:xfrm>
            <a:off x="8421801" y="2110924"/>
            <a:ext cx="1595088" cy="430883"/>
          </a:xfrm>
          <a:prstGeom prst="rect">
            <a:avLst/>
          </a:prstGeom>
        </p:spPr>
        <p:txBody>
          <a:bodyPr wrap="none" lIns="91434" tIns="45718" rIns="91434" bIns="45718">
            <a:spAutoFit/>
          </a:bodyPr>
          <a:lstStyle/>
          <a:p>
            <a:r>
              <a:rPr lang="zh-CN" altLang="en-US" sz="2200" b="1" dirty="0" smtClean="0">
                <a:solidFill>
                  <a:schemeClr val="tx1">
                    <a:lumMod val="75000"/>
                    <a:lumOff val="25000"/>
                  </a:schemeClr>
                </a:solidFill>
                <a:cs typeface="+mn-ea"/>
                <a:sym typeface="+mn-lt"/>
              </a:rPr>
              <a:t>执行的意愿</a:t>
            </a:r>
            <a:endParaRPr lang="en-US" altLang="zh-CN" sz="2200" b="1" dirty="0">
              <a:solidFill>
                <a:schemeClr val="tx1">
                  <a:lumMod val="75000"/>
                  <a:lumOff val="25000"/>
                </a:schemeClr>
              </a:solidFill>
              <a:cs typeface="+mn-ea"/>
              <a:sym typeface="+mn-lt"/>
            </a:endParaRPr>
          </a:p>
        </p:txBody>
      </p:sp>
      <p:sp>
        <p:nvSpPr>
          <p:cNvPr id="17" name="淘宝店chenying0907出品 47"/>
          <p:cNvSpPr>
            <a:spLocks noChangeArrowheads="1"/>
          </p:cNvSpPr>
          <p:nvPr/>
        </p:nvSpPr>
        <p:spPr bwMode="auto">
          <a:xfrm>
            <a:off x="8421801" y="2562364"/>
            <a:ext cx="2384609"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75000"/>
                    <a:lumOff val="25000"/>
                  </a:schemeClr>
                </a:solidFill>
                <a:cs typeface="+mn-ea"/>
                <a:sym typeface="+mn-lt"/>
              </a:rPr>
              <a:t>在此录入本图表的综合描述说明，在此录入本图表的综合描述说明，在此录入本图表的综合描述说明</a:t>
            </a:r>
          </a:p>
        </p:txBody>
      </p:sp>
      <p:sp>
        <p:nvSpPr>
          <p:cNvPr id="23" name="淘宝店chenying0907出品 22"/>
          <p:cNvSpPr/>
          <p:nvPr/>
        </p:nvSpPr>
        <p:spPr>
          <a:xfrm>
            <a:off x="8742288" y="4731490"/>
            <a:ext cx="1595088" cy="430883"/>
          </a:xfrm>
          <a:prstGeom prst="rect">
            <a:avLst/>
          </a:prstGeom>
        </p:spPr>
        <p:txBody>
          <a:bodyPr wrap="none" lIns="91434" tIns="45718" rIns="91434" bIns="45718">
            <a:spAutoFit/>
          </a:bodyPr>
          <a:lstStyle/>
          <a:p>
            <a:r>
              <a:rPr lang="zh-CN" altLang="en-US" sz="2200" b="1" dirty="0" smtClean="0">
                <a:solidFill>
                  <a:schemeClr val="tx1">
                    <a:lumMod val="75000"/>
                    <a:lumOff val="25000"/>
                  </a:schemeClr>
                </a:solidFill>
                <a:cs typeface="+mn-ea"/>
                <a:sym typeface="+mn-lt"/>
              </a:rPr>
              <a:t>执行的程度</a:t>
            </a:r>
            <a:endParaRPr lang="en-US" altLang="zh-CN" sz="2200" b="1" dirty="0">
              <a:solidFill>
                <a:schemeClr val="tx1">
                  <a:lumMod val="75000"/>
                  <a:lumOff val="25000"/>
                </a:schemeClr>
              </a:solidFill>
              <a:cs typeface="+mn-ea"/>
              <a:sym typeface="+mn-lt"/>
            </a:endParaRPr>
          </a:p>
        </p:txBody>
      </p:sp>
      <p:sp>
        <p:nvSpPr>
          <p:cNvPr id="24" name="淘宝店chenying0907出品 47"/>
          <p:cNvSpPr>
            <a:spLocks noChangeArrowheads="1"/>
          </p:cNvSpPr>
          <p:nvPr/>
        </p:nvSpPr>
        <p:spPr bwMode="auto">
          <a:xfrm>
            <a:off x="8742290" y="5182930"/>
            <a:ext cx="2433771"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pPr>
            <a:r>
              <a:rPr lang="zh-CN" altLang="en-US" sz="1400" dirty="0">
                <a:solidFill>
                  <a:schemeClr val="tx1">
                    <a:lumMod val="75000"/>
                    <a:lumOff val="25000"/>
                  </a:schemeClr>
                </a:solidFill>
                <a:cs typeface="+mn-ea"/>
                <a:sym typeface="+mn-lt"/>
              </a:rPr>
              <a:t>在此录入本图表的综合描述说明，在此录入本图表的综合描述说明，在此录入本图表的综合描述</a:t>
            </a:r>
            <a:r>
              <a:rPr lang="zh-CN" altLang="en-US" sz="1400" dirty="0" smtClean="0">
                <a:solidFill>
                  <a:schemeClr val="tx1">
                    <a:lumMod val="75000"/>
                    <a:lumOff val="25000"/>
                  </a:schemeClr>
                </a:solidFill>
                <a:cs typeface="+mn-ea"/>
                <a:sym typeface="+mn-lt"/>
              </a:rPr>
              <a:t>说明。</a:t>
            </a:r>
            <a:endParaRPr lang="zh-CN" altLang="en-US" sz="1400" dirty="0">
              <a:solidFill>
                <a:schemeClr val="tx1">
                  <a:lumMod val="75000"/>
                  <a:lumOff val="25000"/>
                </a:schemeClr>
              </a:solidFill>
              <a:cs typeface="+mn-ea"/>
              <a:sym typeface="+mn-lt"/>
            </a:endParaRPr>
          </a:p>
        </p:txBody>
      </p:sp>
      <p:sp>
        <p:nvSpPr>
          <p:cNvPr id="25" name="淘宝店chenying0907出品 24"/>
          <p:cNvSpPr/>
          <p:nvPr/>
        </p:nvSpPr>
        <p:spPr>
          <a:xfrm>
            <a:off x="1710801" y="4201467"/>
            <a:ext cx="1595088" cy="430883"/>
          </a:xfrm>
          <a:prstGeom prst="rect">
            <a:avLst/>
          </a:prstGeom>
        </p:spPr>
        <p:txBody>
          <a:bodyPr wrap="none" lIns="91434" tIns="45718" rIns="91434" bIns="45718">
            <a:spAutoFit/>
          </a:bodyPr>
          <a:lstStyle/>
          <a:p>
            <a:pPr algn="r"/>
            <a:r>
              <a:rPr lang="zh-CN" altLang="en-US" sz="2200" b="1" dirty="0" smtClean="0">
                <a:solidFill>
                  <a:schemeClr val="tx1">
                    <a:lumMod val="75000"/>
                    <a:lumOff val="25000"/>
                  </a:schemeClr>
                </a:solidFill>
                <a:cs typeface="+mn-ea"/>
                <a:sym typeface="+mn-lt"/>
              </a:rPr>
              <a:t>执行的能力</a:t>
            </a:r>
            <a:endParaRPr lang="en-US" altLang="zh-CN" sz="2200" b="1" dirty="0">
              <a:solidFill>
                <a:schemeClr val="tx1">
                  <a:lumMod val="75000"/>
                  <a:lumOff val="25000"/>
                </a:schemeClr>
              </a:solidFill>
              <a:cs typeface="+mn-ea"/>
              <a:sym typeface="+mn-lt"/>
            </a:endParaRPr>
          </a:p>
        </p:txBody>
      </p:sp>
      <p:sp>
        <p:nvSpPr>
          <p:cNvPr id="26" name="淘宝店chenying0907出品 47"/>
          <p:cNvSpPr>
            <a:spLocks noChangeArrowheads="1"/>
          </p:cNvSpPr>
          <p:nvPr/>
        </p:nvSpPr>
        <p:spPr bwMode="auto">
          <a:xfrm>
            <a:off x="1105922" y="4652907"/>
            <a:ext cx="2199968"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charset="0"/>
              <a:buNone/>
            </a:pPr>
            <a:r>
              <a:rPr lang="zh-CN" altLang="en-US" sz="1400" dirty="0">
                <a:solidFill>
                  <a:schemeClr val="tx1">
                    <a:lumMod val="75000"/>
                    <a:lumOff val="25000"/>
                  </a:schemeClr>
                </a:solidFill>
                <a:cs typeface="+mn-ea"/>
                <a:sym typeface="+mn-lt"/>
              </a:rPr>
              <a:t>注重</a:t>
            </a:r>
            <a:r>
              <a:rPr lang="zh-CN" altLang="en-US" sz="1400" dirty="0" smtClean="0">
                <a:solidFill>
                  <a:schemeClr val="tx1">
                    <a:lumMod val="75000"/>
                    <a:lumOff val="25000"/>
                  </a:schemeClr>
                </a:solidFill>
                <a:cs typeface="+mn-ea"/>
                <a:sym typeface="+mn-lt"/>
              </a:rPr>
              <a:t>细节，有持之以恒的韧性，且善于</a:t>
            </a:r>
            <a:r>
              <a:rPr lang="zh-CN" altLang="en-US" sz="1400" dirty="0">
                <a:solidFill>
                  <a:schemeClr val="tx1">
                    <a:lumMod val="75000"/>
                    <a:lumOff val="25000"/>
                  </a:schemeClr>
                </a:solidFill>
                <a:cs typeface="+mn-ea"/>
                <a:sym typeface="+mn-lt"/>
              </a:rPr>
              <a:t>分析判断，应变力</a:t>
            </a:r>
            <a:r>
              <a:rPr lang="zh-CN" altLang="en-US" sz="1400" dirty="0" smtClean="0">
                <a:solidFill>
                  <a:schemeClr val="tx1">
                    <a:lumMod val="75000"/>
                    <a:lumOff val="25000"/>
                  </a:schemeClr>
                </a:solidFill>
                <a:cs typeface="+mn-ea"/>
                <a:sym typeface="+mn-lt"/>
              </a:rPr>
              <a:t>强是我</a:t>
            </a:r>
            <a:r>
              <a:rPr lang="zh-CN" altLang="en-US" sz="1400" dirty="0">
                <a:solidFill>
                  <a:schemeClr val="tx1">
                    <a:lumMod val="75000"/>
                    <a:lumOff val="25000"/>
                  </a:schemeClr>
                </a:solidFill>
                <a:cs typeface="+mn-ea"/>
                <a:sym typeface="+mn-lt"/>
              </a:rPr>
              <a:t>完成</a:t>
            </a:r>
            <a:r>
              <a:rPr lang="zh-CN" altLang="en-US" sz="1400" dirty="0" smtClean="0">
                <a:solidFill>
                  <a:schemeClr val="tx1">
                    <a:lumMod val="75000"/>
                    <a:lumOff val="25000"/>
                  </a:schemeClr>
                </a:solidFill>
                <a:cs typeface="+mn-ea"/>
                <a:sym typeface="+mn-lt"/>
              </a:rPr>
              <a:t>本职工作的前提保证。</a:t>
            </a:r>
            <a:endParaRPr lang="zh-CN" altLang="en-US" sz="1400" dirty="0">
              <a:solidFill>
                <a:schemeClr val="tx1">
                  <a:lumMod val="75000"/>
                  <a:lumOff val="25000"/>
                </a:schemeClr>
              </a:solidFill>
              <a:cs typeface="+mn-ea"/>
              <a:sym typeface="+mn-lt"/>
            </a:endParaRPr>
          </a:p>
        </p:txBody>
      </p:sp>
      <p:sp>
        <p:nvSpPr>
          <p:cNvPr id="46" name="淘宝店chenying0907出品 47"/>
          <p:cNvSpPr>
            <a:spLocks noChangeArrowheads="1"/>
          </p:cNvSpPr>
          <p:nvPr/>
        </p:nvSpPr>
        <p:spPr bwMode="auto">
          <a:xfrm>
            <a:off x="2017524" y="1349947"/>
            <a:ext cx="9982338" cy="350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75000"/>
                    <a:lumOff val="25000"/>
                  </a:schemeClr>
                </a:solidFill>
                <a:cs typeface="+mn-ea"/>
                <a:sym typeface="+mn-lt"/>
              </a:rPr>
              <a:t>在此录入本图表的综合描述说明，在此录入本图表的综合描述说明，在此录入本图表的综合描述说明</a:t>
            </a:r>
          </a:p>
        </p:txBody>
      </p:sp>
      <p:grpSp>
        <p:nvGrpSpPr>
          <p:cNvPr id="5" name="淘宝店chenying0907出品 4"/>
          <p:cNvGrpSpPr/>
          <p:nvPr/>
        </p:nvGrpSpPr>
        <p:grpSpPr>
          <a:xfrm>
            <a:off x="6705085" y="1956381"/>
            <a:ext cx="1500978" cy="1501173"/>
            <a:chOff x="6705958" y="1956380"/>
            <a:chExt cx="1501173" cy="1501173"/>
          </a:xfrm>
        </p:grpSpPr>
        <p:grpSp>
          <p:nvGrpSpPr>
            <p:cNvPr id="27" name="淘宝店chenying0907出品 26"/>
            <p:cNvGrpSpPr/>
            <p:nvPr/>
          </p:nvGrpSpPr>
          <p:grpSpPr>
            <a:xfrm>
              <a:off x="6705958" y="1956380"/>
              <a:ext cx="1501173" cy="1501173"/>
              <a:chOff x="3713898" y="1881408"/>
              <a:chExt cx="1911450" cy="1911450"/>
            </a:xfrm>
          </p:grpSpPr>
          <p:sp>
            <p:nvSpPr>
              <p:cNvPr id="29" name="淘宝店chenying0907出品 22"/>
              <p:cNvSpPr>
                <a:spLocks/>
              </p:cNvSpPr>
              <p:nvPr/>
            </p:nvSpPr>
            <p:spPr bwMode="auto">
              <a:xfrm>
                <a:off x="3713898" y="1881408"/>
                <a:ext cx="1911450" cy="1911450"/>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a:extLst/>
            </p:spPr>
            <p:txBody>
              <a:bodyPr wrap="none" anchor="ctr"/>
              <a:lstStyle/>
              <a:p>
                <a:pPr latinLnBrk="1"/>
                <a:endParaRPr kumimoji="1" lang="zh-CN" altLang="en-US" sz="2400">
                  <a:solidFill>
                    <a:srgbClr val="000000"/>
                  </a:solidFill>
                  <a:cs typeface="+mn-ea"/>
                  <a:sym typeface="+mn-lt"/>
                </a:endParaRPr>
              </a:p>
            </p:txBody>
          </p:sp>
          <p:sp>
            <p:nvSpPr>
              <p:cNvPr id="30" name="淘宝店chenying0907出品 29"/>
              <p:cNvSpPr/>
              <p:nvPr/>
            </p:nvSpPr>
            <p:spPr>
              <a:xfrm>
                <a:off x="3938459" y="2105969"/>
                <a:ext cx="1462328" cy="1462328"/>
              </a:xfrm>
              <a:prstGeom prst="ellipse">
                <a:avLst/>
              </a:prstGeom>
              <a:solidFill>
                <a:schemeClr val="accent1"/>
              </a:solidFill>
              <a:ln>
                <a:noFill/>
              </a:ln>
              <a:effectLst>
                <a:innerShdw blurRad="63500" dist="50800" dir="189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spcBef>
                    <a:spcPct val="0"/>
                  </a:spcBef>
                  <a:buFont typeface="Arial" charset="0"/>
                  <a:buNone/>
                </a:pPr>
                <a:endParaRPr lang="zh-CN" altLang="en-US" sz="2400">
                  <a:solidFill>
                    <a:srgbClr val="FFFFFF"/>
                  </a:solidFill>
                  <a:cs typeface="+mn-ea"/>
                  <a:sym typeface="+mn-lt"/>
                </a:endParaRPr>
              </a:p>
            </p:txBody>
          </p:sp>
        </p:grpSp>
        <p:sp>
          <p:nvSpPr>
            <p:cNvPr id="54" name="淘宝店chenying0907出品 9"/>
            <p:cNvSpPr>
              <a:spLocks noEditPoints="1"/>
            </p:cNvSpPr>
            <p:nvPr/>
          </p:nvSpPr>
          <p:spPr bwMode="auto">
            <a:xfrm>
              <a:off x="7158034" y="2361589"/>
              <a:ext cx="597021" cy="636163"/>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25400" dist="25400" dir="8100000" sx="101000" sy="101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6" name="淘宝店chenying0907出品 5"/>
          <p:cNvGrpSpPr/>
          <p:nvPr/>
        </p:nvGrpSpPr>
        <p:grpSpPr>
          <a:xfrm>
            <a:off x="7027642" y="4705032"/>
            <a:ext cx="1500978" cy="1501173"/>
            <a:chOff x="7028557" y="4705031"/>
            <a:chExt cx="1501173" cy="1501173"/>
          </a:xfrm>
        </p:grpSpPr>
        <p:grpSp>
          <p:nvGrpSpPr>
            <p:cNvPr id="37" name="淘宝店chenying0907出品 36"/>
            <p:cNvGrpSpPr/>
            <p:nvPr/>
          </p:nvGrpSpPr>
          <p:grpSpPr>
            <a:xfrm>
              <a:off x="7028557" y="4705031"/>
              <a:ext cx="1501173" cy="1501173"/>
              <a:chOff x="3713898" y="1881408"/>
              <a:chExt cx="1911450" cy="1911450"/>
            </a:xfrm>
          </p:grpSpPr>
          <p:sp>
            <p:nvSpPr>
              <p:cNvPr id="38" name="淘宝店chenying0907出品 22"/>
              <p:cNvSpPr>
                <a:spLocks/>
              </p:cNvSpPr>
              <p:nvPr/>
            </p:nvSpPr>
            <p:spPr bwMode="auto">
              <a:xfrm>
                <a:off x="3713898" y="1881408"/>
                <a:ext cx="1911450" cy="1911450"/>
              </a:xfrm>
              <a:prstGeom prst="ellipse">
                <a:avLst/>
              </a:prstGeom>
              <a:gradFill rotWithShape="1">
                <a:gsLst>
                  <a:gs pos="63000">
                    <a:srgbClr val="ECECEC"/>
                  </a:gs>
                  <a:gs pos="100000">
                    <a:srgbClr val="F7F7F7"/>
                  </a:gs>
                  <a:gs pos="9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a:extLst/>
            </p:spPr>
            <p:txBody>
              <a:bodyPr wrap="none" anchor="ctr"/>
              <a:lstStyle/>
              <a:p>
                <a:pPr latinLnBrk="1"/>
                <a:endParaRPr kumimoji="1" lang="zh-CN" altLang="en-US" sz="2400">
                  <a:solidFill>
                    <a:srgbClr val="000000"/>
                  </a:solidFill>
                  <a:cs typeface="+mn-ea"/>
                  <a:sym typeface="+mn-lt"/>
                </a:endParaRPr>
              </a:p>
            </p:txBody>
          </p:sp>
          <p:sp>
            <p:nvSpPr>
              <p:cNvPr id="39" name="淘宝店chenying0907出品 38"/>
              <p:cNvSpPr/>
              <p:nvPr/>
            </p:nvSpPr>
            <p:spPr>
              <a:xfrm>
                <a:off x="3938459" y="2105969"/>
                <a:ext cx="1462328" cy="1462328"/>
              </a:xfrm>
              <a:prstGeom prst="ellipse">
                <a:avLst/>
              </a:prstGeom>
              <a:solidFill>
                <a:schemeClr val="accent1"/>
              </a:solidFill>
              <a:ln>
                <a:noFill/>
              </a:ln>
              <a:effectLst>
                <a:innerShdw blurRad="63500" dist="50800" dir="189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spcBef>
                    <a:spcPct val="0"/>
                  </a:spcBef>
                  <a:buFont typeface="Arial" charset="0"/>
                  <a:buNone/>
                </a:pPr>
                <a:endParaRPr lang="zh-CN" altLang="en-US" sz="2400">
                  <a:solidFill>
                    <a:srgbClr val="FFFFFF"/>
                  </a:solidFill>
                  <a:cs typeface="+mn-ea"/>
                  <a:sym typeface="+mn-lt"/>
                </a:endParaRPr>
              </a:p>
            </p:txBody>
          </p:sp>
        </p:grpSp>
        <p:grpSp>
          <p:nvGrpSpPr>
            <p:cNvPr id="55" name="淘宝店chenying0907出品 54"/>
            <p:cNvGrpSpPr>
              <a:grpSpLocks noChangeAspect="1"/>
            </p:cNvGrpSpPr>
            <p:nvPr/>
          </p:nvGrpSpPr>
          <p:grpSpPr>
            <a:xfrm>
              <a:off x="7473087" y="5294038"/>
              <a:ext cx="612112" cy="323159"/>
              <a:chOff x="3831702" y="1032871"/>
              <a:chExt cx="301598" cy="159226"/>
            </a:xfrm>
          </p:grpSpPr>
          <p:sp>
            <p:nvSpPr>
              <p:cNvPr id="56" name="淘宝店chenying0907出品 269"/>
              <p:cNvSpPr>
                <a:spLocks noEditPoints="1"/>
              </p:cNvSpPr>
              <p:nvPr/>
            </p:nvSpPr>
            <p:spPr bwMode="auto">
              <a:xfrm>
                <a:off x="3831702" y="1032871"/>
                <a:ext cx="301598" cy="159226"/>
              </a:xfrm>
              <a:custGeom>
                <a:avLst/>
                <a:gdLst>
                  <a:gd name="T0" fmla="*/ 680 w 680"/>
                  <a:gd name="T1" fmla="*/ 106 h 359"/>
                  <a:gd name="T2" fmla="*/ 631 w 680"/>
                  <a:gd name="T3" fmla="*/ 87 h 359"/>
                  <a:gd name="T4" fmla="*/ 631 w 680"/>
                  <a:gd name="T5" fmla="*/ 0 h 359"/>
                  <a:gd name="T6" fmla="*/ 0 w 680"/>
                  <a:gd name="T7" fmla="*/ 0 h 359"/>
                  <a:gd name="T8" fmla="*/ 0 w 680"/>
                  <a:gd name="T9" fmla="*/ 359 h 359"/>
                  <a:gd name="T10" fmla="*/ 631 w 680"/>
                  <a:gd name="T11" fmla="*/ 359 h 359"/>
                  <a:gd name="T12" fmla="*/ 631 w 680"/>
                  <a:gd name="T13" fmla="*/ 269 h 359"/>
                  <a:gd name="T14" fmla="*/ 680 w 680"/>
                  <a:gd name="T15" fmla="*/ 250 h 359"/>
                  <a:gd name="T16" fmla="*/ 680 w 680"/>
                  <a:gd name="T17" fmla="*/ 106 h 359"/>
                  <a:gd name="T18" fmla="*/ 569 w 680"/>
                  <a:gd name="T19" fmla="*/ 298 h 359"/>
                  <a:gd name="T20" fmla="*/ 61 w 680"/>
                  <a:gd name="T21" fmla="*/ 298 h 359"/>
                  <a:gd name="T22" fmla="*/ 61 w 680"/>
                  <a:gd name="T23" fmla="*/ 59 h 359"/>
                  <a:gd name="T24" fmla="*/ 569 w 680"/>
                  <a:gd name="T25" fmla="*/ 59 h 359"/>
                  <a:gd name="T26" fmla="*/ 569 w 680"/>
                  <a:gd name="T27" fmla="*/ 298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0" h="359">
                    <a:moveTo>
                      <a:pt x="680" y="106"/>
                    </a:moveTo>
                    <a:lnTo>
                      <a:pt x="631" y="87"/>
                    </a:lnTo>
                    <a:lnTo>
                      <a:pt x="631" y="0"/>
                    </a:lnTo>
                    <a:lnTo>
                      <a:pt x="0" y="0"/>
                    </a:lnTo>
                    <a:lnTo>
                      <a:pt x="0" y="359"/>
                    </a:lnTo>
                    <a:lnTo>
                      <a:pt x="631" y="359"/>
                    </a:lnTo>
                    <a:lnTo>
                      <a:pt x="631" y="269"/>
                    </a:lnTo>
                    <a:lnTo>
                      <a:pt x="680" y="250"/>
                    </a:lnTo>
                    <a:lnTo>
                      <a:pt x="680" y="106"/>
                    </a:lnTo>
                    <a:close/>
                    <a:moveTo>
                      <a:pt x="569" y="298"/>
                    </a:moveTo>
                    <a:lnTo>
                      <a:pt x="61" y="298"/>
                    </a:lnTo>
                    <a:lnTo>
                      <a:pt x="61" y="59"/>
                    </a:lnTo>
                    <a:lnTo>
                      <a:pt x="569" y="59"/>
                    </a:lnTo>
                    <a:lnTo>
                      <a:pt x="569" y="298"/>
                    </a:ln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淘宝店chenying0907出品 270"/>
              <p:cNvSpPr>
                <a:spLocks/>
              </p:cNvSpPr>
              <p:nvPr/>
            </p:nvSpPr>
            <p:spPr bwMode="auto">
              <a:xfrm>
                <a:off x="3875611" y="1076780"/>
                <a:ext cx="149912" cy="71408"/>
              </a:xfrm>
              <a:custGeom>
                <a:avLst/>
                <a:gdLst>
                  <a:gd name="T0" fmla="*/ 156 w 338"/>
                  <a:gd name="T1" fmla="*/ 0 h 161"/>
                  <a:gd name="T2" fmla="*/ 0 w 338"/>
                  <a:gd name="T3" fmla="*/ 0 h 161"/>
                  <a:gd name="T4" fmla="*/ 0 w 338"/>
                  <a:gd name="T5" fmla="*/ 161 h 161"/>
                  <a:gd name="T6" fmla="*/ 338 w 338"/>
                  <a:gd name="T7" fmla="*/ 161 h 161"/>
                  <a:gd name="T8" fmla="*/ 156 w 338"/>
                  <a:gd name="T9" fmla="*/ 0 h 161"/>
                </a:gdLst>
                <a:ahLst/>
                <a:cxnLst>
                  <a:cxn ang="0">
                    <a:pos x="T0" y="T1"/>
                  </a:cxn>
                  <a:cxn ang="0">
                    <a:pos x="T2" y="T3"/>
                  </a:cxn>
                  <a:cxn ang="0">
                    <a:pos x="T4" y="T5"/>
                  </a:cxn>
                  <a:cxn ang="0">
                    <a:pos x="T6" y="T7"/>
                  </a:cxn>
                  <a:cxn ang="0">
                    <a:pos x="T8" y="T9"/>
                  </a:cxn>
                </a:cxnLst>
                <a:rect l="0" t="0" r="r" b="b"/>
                <a:pathLst>
                  <a:path w="338" h="161">
                    <a:moveTo>
                      <a:pt x="156" y="0"/>
                    </a:moveTo>
                    <a:lnTo>
                      <a:pt x="0" y="0"/>
                    </a:lnTo>
                    <a:lnTo>
                      <a:pt x="0" y="161"/>
                    </a:lnTo>
                    <a:lnTo>
                      <a:pt x="338" y="161"/>
                    </a:lnTo>
                    <a:lnTo>
                      <a:pt x="156" y="0"/>
                    </a:lnTo>
                    <a:close/>
                  </a:path>
                </a:pathLst>
              </a:custGeom>
              <a:solidFill>
                <a:schemeClr val="bg1">
                  <a:lumMod val="95000"/>
                </a:schemeClr>
              </a:solidFill>
              <a:ln>
                <a:noFill/>
              </a:ln>
              <a:effectLst>
                <a:outerShdw blurRad="25400" dist="25400" dir="8100000" sx="101000" sy="101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15" name="标题 14"/>
          <p:cNvSpPr>
            <a:spLocks noGrp="1"/>
          </p:cNvSpPr>
          <p:nvPr>
            <p:ph type="title"/>
          </p:nvPr>
        </p:nvSpPr>
        <p:spPr/>
        <p:txBody>
          <a:bodyPr/>
          <a:lstStyle/>
          <a:p>
            <a:r>
              <a:rPr lang="zh-CN" altLang="en-US" dirty="0"/>
              <a:t>单击输入标题内容</a:t>
            </a:r>
          </a:p>
        </p:txBody>
      </p:sp>
    </p:spTree>
    <p:extLst>
      <p:ext uri="{BB962C8B-B14F-4D97-AF65-F5344CB8AC3E}">
        <p14:creationId xmlns:p14="http://schemas.microsoft.com/office/powerpoint/2010/main" val="10382182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3797905" y="1795590"/>
            <a:ext cx="900801" cy="900917"/>
            <a:chOff x="819328" y="1120779"/>
            <a:chExt cx="1127886" cy="1127885"/>
          </a:xfrm>
        </p:grpSpPr>
        <p:sp>
          <p:nvSpPr>
            <p:cNvPr id="52"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53"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3" name="标题 2"/>
          <p:cNvSpPr>
            <a:spLocks noGrp="1"/>
          </p:cNvSpPr>
          <p:nvPr>
            <p:ph type="title"/>
          </p:nvPr>
        </p:nvSpPr>
        <p:spPr/>
        <p:txBody>
          <a:bodyPr/>
          <a:lstStyle/>
          <a:p>
            <a:r>
              <a:rPr lang="zh-CN" altLang="en-US" dirty="0"/>
              <a:t>单击输入标题内容</a:t>
            </a:r>
          </a:p>
        </p:txBody>
      </p:sp>
      <p:sp>
        <p:nvSpPr>
          <p:cNvPr id="25" name="Content Placeholder 2"/>
          <p:cNvSpPr txBox="1">
            <a:spLocks/>
          </p:cNvSpPr>
          <p:nvPr/>
        </p:nvSpPr>
        <p:spPr bwMode="auto">
          <a:xfrm>
            <a:off x="557789" y="1795581"/>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6" name="Content Placeholder 2"/>
          <p:cNvSpPr txBox="1">
            <a:spLocks/>
          </p:cNvSpPr>
          <p:nvPr/>
        </p:nvSpPr>
        <p:spPr bwMode="auto">
          <a:xfrm>
            <a:off x="557789" y="2994461"/>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7" name="Content Placeholder 2"/>
          <p:cNvSpPr txBox="1">
            <a:spLocks/>
          </p:cNvSpPr>
          <p:nvPr/>
        </p:nvSpPr>
        <p:spPr bwMode="auto">
          <a:xfrm>
            <a:off x="527313" y="4335581"/>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8" name="Content Placeholder 2"/>
          <p:cNvSpPr txBox="1">
            <a:spLocks/>
          </p:cNvSpPr>
          <p:nvPr/>
        </p:nvSpPr>
        <p:spPr bwMode="auto">
          <a:xfrm>
            <a:off x="8690794" y="1861014"/>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9" name="Content Placeholder 2"/>
          <p:cNvSpPr txBox="1">
            <a:spLocks/>
          </p:cNvSpPr>
          <p:nvPr/>
        </p:nvSpPr>
        <p:spPr bwMode="auto">
          <a:xfrm>
            <a:off x="8711111" y="3029414"/>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30" name="Content Placeholder 2"/>
          <p:cNvSpPr txBox="1">
            <a:spLocks/>
          </p:cNvSpPr>
          <p:nvPr/>
        </p:nvSpPr>
        <p:spPr bwMode="auto">
          <a:xfrm>
            <a:off x="8711111" y="4401014"/>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2" name="组合 1"/>
          <p:cNvGrpSpPr/>
          <p:nvPr/>
        </p:nvGrpSpPr>
        <p:grpSpPr>
          <a:xfrm>
            <a:off x="4924920" y="1340768"/>
            <a:ext cx="2569328" cy="4959944"/>
            <a:chOff x="4924920" y="1340768"/>
            <a:chExt cx="2569328" cy="4959944"/>
          </a:xfrm>
        </p:grpSpPr>
        <p:sp>
          <p:nvSpPr>
            <p:cNvPr id="68" name="圆角矩形 67"/>
            <p:cNvSpPr/>
            <p:nvPr/>
          </p:nvSpPr>
          <p:spPr>
            <a:xfrm>
              <a:off x="4924920" y="1340768"/>
              <a:ext cx="2569328" cy="4959944"/>
            </a:xfrm>
            <a:prstGeom prst="roundRect">
              <a:avLst/>
            </a:prstGeom>
            <a:gradFill>
              <a:gsLst>
                <a:gs pos="0">
                  <a:schemeClr val="bg1">
                    <a:lumMod val="85000"/>
                  </a:schemeClr>
                </a:gs>
                <a:gs pos="1000">
                  <a:schemeClr val="bg1"/>
                </a:gs>
                <a:gs pos="100000">
                  <a:schemeClr val="bg1">
                    <a:lumMod val="75000"/>
                  </a:schemeClr>
                </a:gs>
              </a:gsLst>
              <a:lin ang="21594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21" name="组合 20"/>
            <p:cNvGrpSpPr/>
            <p:nvPr/>
          </p:nvGrpSpPr>
          <p:grpSpPr>
            <a:xfrm>
              <a:off x="5007459" y="1500106"/>
              <a:ext cx="2404250" cy="4641269"/>
              <a:chOff x="2405754" y="3645568"/>
              <a:chExt cx="914400" cy="1515978"/>
            </a:xfrm>
            <a:effectLst/>
          </p:grpSpPr>
          <p:sp>
            <p:nvSpPr>
              <p:cNvPr id="22" name="任意多边形 21"/>
              <p:cNvSpPr/>
              <p:nvPr/>
            </p:nvSpPr>
            <p:spPr>
              <a:xfrm>
                <a:off x="2405754" y="3645568"/>
                <a:ext cx="914400" cy="1515978"/>
              </a:xfrm>
              <a:custGeom>
                <a:avLst/>
                <a:gdLst>
                  <a:gd name="connsiteX0" fmla="*/ 152403 w 914400"/>
                  <a:gd name="connsiteY0" fmla="*/ 0 h 1515978"/>
                  <a:gd name="connsiteX1" fmla="*/ 761997 w 914400"/>
                  <a:gd name="connsiteY1" fmla="*/ 0 h 1515978"/>
                  <a:gd name="connsiteX2" fmla="*/ 914400 w 914400"/>
                  <a:gd name="connsiteY2" fmla="*/ 152403 h 1515978"/>
                  <a:gd name="connsiteX3" fmla="*/ 914400 w 914400"/>
                  <a:gd name="connsiteY3" fmla="*/ 1363575 h 1515978"/>
                  <a:gd name="connsiteX4" fmla="*/ 761997 w 914400"/>
                  <a:gd name="connsiteY4" fmla="*/ 1515978 h 1515978"/>
                  <a:gd name="connsiteX5" fmla="*/ 152403 w 914400"/>
                  <a:gd name="connsiteY5" fmla="*/ 1515978 h 1515978"/>
                  <a:gd name="connsiteX6" fmla="*/ 0 w 914400"/>
                  <a:gd name="connsiteY6" fmla="*/ 1363575 h 1515978"/>
                  <a:gd name="connsiteX7" fmla="*/ 0 w 914400"/>
                  <a:gd name="connsiteY7" fmla="*/ 152403 h 1515978"/>
                  <a:gd name="connsiteX8" fmla="*/ 152403 w 914400"/>
                  <a:gd name="connsiteY8" fmla="*/ 0 h 1515978"/>
                  <a:gd name="connsiteX9" fmla="*/ 96252 w 914400"/>
                  <a:gd name="connsiteY9" fmla="*/ 276727 h 1515978"/>
                  <a:gd name="connsiteX10" fmla="*/ 96252 w 914400"/>
                  <a:gd name="connsiteY10" fmla="*/ 1239251 h 1515978"/>
                  <a:gd name="connsiteX11" fmla="*/ 818148 w 914400"/>
                  <a:gd name="connsiteY11" fmla="*/ 1239251 h 1515978"/>
                  <a:gd name="connsiteX12" fmla="*/ 818148 w 914400"/>
                  <a:gd name="connsiteY12" fmla="*/ 276727 h 1515978"/>
                  <a:gd name="connsiteX13" fmla="*/ 96252 w 914400"/>
                  <a:gd name="connsiteY13" fmla="*/ 276727 h 151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914400" h="1515978">
                    <a:moveTo>
                      <a:pt x="152403" y="0"/>
                    </a:moveTo>
                    <a:lnTo>
                      <a:pt x="761997" y="0"/>
                    </a:lnTo>
                    <a:cubicBezTo>
                      <a:pt x="846167" y="0"/>
                      <a:pt x="914400" y="68233"/>
                      <a:pt x="914400" y="152403"/>
                    </a:cubicBezTo>
                    <a:lnTo>
                      <a:pt x="914400" y="1363575"/>
                    </a:lnTo>
                    <a:cubicBezTo>
                      <a:pt x="914400" y="1447745"/>
                      <a:pt x="846167" y="1515978"/>
                      <a:pt x="761997" y="1515978"/>
                    </a:cubicBezTo>
                    <a:lnTo>
                      <a:pt x="152403" y="1515978"/>
                    </a:lnTo>
                    <a:cubicBezTo>
                      <a:pt x="68233" y="1515978"/>
                      <a:pt x="0" y="1447745"/>
                      <a:pt x="0" y="1363575"/>
                    </a:cubicBezTo>
                    <a:lnTo>
                      <a:pt x="0" y="152403"/>
                    </a:lnTo>
                    <a:cubicBezTo>
                      <a:pt x="0" y="68233"/>
                      <a:pt x="68233" y="0"/>
                      <a:pt x="152403" y="0"/>
                    </a:cubicBezTo>
                    <a:close/>
                    <a:moveTo>
                      <a:pt x="96252" y="276727"/>
                    </a:moveTo>
                    <a:lnTo>
                      <a:pt x="96252" y="1239251"/>
                    </a:lnTo>
                    <a:lnTo>
                      <a:pt x="818148" y="1239251"/>
                    </a:lnTo>
                    <a:lnTo>
                      <a:pt x="818148" y="276727"/>
                    </a:lnTo>
                    <a:lnTo>
                      <a:pt x="96252" y="276727"/>
                    </a:lnTo>
                    <a:close/>
                  </a:path>
                </a:pathLst>
              </a:custGeom>
              <a:noFill/>
              <a:ln w="12700">
                <a:solidFill>
                  <a:schemeClr val="tx1">
                    <a:lumMod val="50000"/>
                    <a:lumOff val="50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3" name="圆角矩形 22"/>
              <p:cNvSpPr/>
              <p:nvPr/>
            </p:nvSpPr>
            <p:spPr>
              <a:xfrm>
                <a:off x="2590614" y="3753853"/>
                <a:ext cx="544680" cy="60158"/>
              </a:xfrm>
              <a:prstGeom prst="roundRect">
                <a:avLst>
                  <a:gd name="adj" fmla="val 50000"/>
                </a:avLst>
              </a:prstGeom>
              <a:gradFill>
                <a:gsLst>
                  <a:gs pos="0">
                    <a:schemeClr val="bg1">
                      <a:lumMod val="85000"/>
                    </a:schemeClr>
                  </a:gs>
                  <a:gs pos="1000">
                    <a:schemeClr val="bg1"/>
                  </a:gs>
                  <a:gs pos="93333">
                    <a:schemeClr val="bg1">
                      <a:lumMod val="65000"/>
                    </a:schemeClr>
                  </a:gs>
                  <a:gs pos="38000">
                    <a:schemeClr val="bg1">
                      <a:lumMod val="6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4" name="椭圆 23"/>
              <p:cNvSpPr/>
              <p:nvPr/>
            </p:nvSpPr>
            <p:spPr>
              <a:xfrm>
                <a:off x="2784749" y="4969068"/>
                <a:ext cx="156410" cy="132318"/>
              </a:xfrm>
              <a:prstGeom prst="ellipse">
                <a:avLst/>
              </a:prstGeom>
              <a:gradFill>
                <a:gsLst>
                  <a:gs pos="0">
                    <a:schemeClr val="bg1">
                      <a:lumMod val="85000"/>
                    </a:schemeClr>
                  </a:gs>
                  <a:gs pos="1000">
                    <a:schemeClr val="bg1"/>
                  </a:gs>
                  <a:gs pos="100000">
                    <a:schemeClr val="bg1">
                      <a:lumMod val="75000"/>
                    </a:schemeClr>
                  </a:gs>
                </a:gsLst>
                <a:lin ang="162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31" name="矩形 30"/>
            <p:cNvSpPr/>
            <p:nvPr/>
          </p:nvSpPr>
          <p:spPr>
            <a:xfrm>
              <a:off x="5513263" y="3336295"/>
              <a:ext cx="1477136" cy="1107996"/>
            </a:xfrm>
            <a:prstGeom prst="rect">
              <a:avLst/>
            </a:prstGeom>
          </p:spPr>
          <p:txBody>
            <a:bodyPr wrap="none" lIns="121908" tIns="60954" rIns="121908" bIns="60954">
              <a:spAutoFit/>
            </a:bodyPr>
            <a:lstStyle/>
            <a:p>
              <a:r>
                <a:rPr lang="zh-CN" altLang="en-US" sz="3200" b="1" kern="0" dirty="0">
                  <a:solidFill>
                    <a:schemeClr val="tx1">
                      <a:lumMod val="65000"/>
                      <a:lumOff val="35000"/>
                    </a:schemeClr>
                  </a:solidFill>
                  <a:latin typeface="微软雅黑" pitchFamily="34" charset="-122"/>
                  <a:ea typeface="微软雅黑" pitchFamily="34" charset="-122"/>
                  <a:cs typeface="Raleway"/>
                </a:rPr>
                <a:t>输入你</a:t>
              </a:r>
              <a:endParaRPr lang="en-US" altLang="zh-CN" sz="3200" b="1" kern="0" dirty="0">
                <a:solidFill>
                  <a:schemeClr val="tx1">
                    <a:lumMod val="65000"/>
                    <a:lumOff val="35000"/>
                  </a:schemeClr>
                </a:solidFill>
                <a:latin typeface="微软雅黑" pitchFamily="34" charset="-122"/>
                <a:ea typeface="微软雅黑" pitchFamily="34" charset="-122"/>
                <a:cs typeface="Raleway"/>
              </a:endParaRPr>
            </a:p>
            <a:p>
              <a:r>
                <a:rPr lang="zh-CN" altLang="en-US" sz="3200" b="1" kern="0" dirty="0">
                  <a:solidFill>
                    <a:schemeClr val="tx1">
                      <a:lumMod val="65000"/>
                      <a:lumOff val="35000"/>
                    </a:schemeClr>
                  </a:solidFill>
                  <a:latin typeface="微软雅黑" pitchFamily="34" charset="-122"/>
                  <a:ea typeface="微软雅黑" pitchFamily="34" charset="-122"/>
                  <a:cs typeface="Raleway"/>
                </a:rPr>
                <a:t>的标题</a:t>
              </a:r>
              <a:endParaRPr lang="zh-CN" altLang="en-US" sz="3200" b="1" dirty="0">
                <a:solidFill>
                  <a:schemeClr val="tx1">
                    <a:lumMod val="65000"/>
                    <a:lumOff val="35000"/>
                  </a:schemeClr>
                </a:solidFill>
              </a:endParaRPr>
            </a:p>
          </p:txBody>
        </p:sp>
      </p:grpSp>
      <p:sp>
        <p:nvSpPr>
          <p:cNvPr id="44" name="矩形 43"/>
          <p:cNvSpPr/>
          <p:nvPr/>
        </p:nvSpPr>
        <p:spPr>
          <a:xfrm>
            <a:off x="3762333" y="1969050"/>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01</a:t>
            </a:r>
          </a:p>
        </p:txBody>
      </p:sp>
      <p:grpSp>
        <p:nvGrpSpPr>
          <p:cNvPr id="45" name="组合 44"/>
          <p:cNvGrpSpPr/>
          <p:nvPr/>
        </p:nvGrpSpPr>
        <p:grpSpPr>
          <a:xfrm>
            <a:off x="3797905" y="3090990"/>
            <a:ext cx="900801" cy="900917"/>
            <a:chOff x="819328" y="1120779"/>
            <a:chExt cx="1127886" cy="1127885"/>
          </a:xfrm>
        </p:grpSpPr>
        <p:sp>
          <p:nvSpPr>
            <p:cNvPr id="4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4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grpSp>
        <p:nvGrpSpPr>
          <p:cNvPr id="48" name="组合 47"/>
          <p:cNvGrpSpPr/>
          <p:nvPr/>
        </p:nvGrpSpPr>
        <p:grpSpPr>
          <a:xfrm>
            <a:off x="3797905" y="4386390"/>
            <a:ext cx="900801" cy="900917"/>
            <a:chOff x="819328" y="1120779"/>
            <a:chExt cx="1127886" cy="1127885"/>
          </a:xfrm>
        </p:grpSpPr>
        <p:sp>
          <p:nvSpPr>
            <p:cNvPr id="49"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50"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54" name="矩形 53"/>
          <p:cNvSpPr/>
          <p:nvPr/>
        </p:nvSpPr>
        <p:spPr>
          <a:xfrm>
            <a:off x="3800428" y="3266743"/>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02</a:t>
            </a:r>
          </a:p>
        </p:txBody>
      </p:sp>
      <p:sp>
        <p:nvSpPr>
          <p:cNvPr id="55" name="矩形 54"/>
          <p:cNvSpPr/>
          <p:nvPr/>
        </p:nvSpPr>
        <p:spPr>
          <a:xfrm>
            <a:off x="3775031" y="4536743"/>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03</a:t>
            </a:r>
          </a:p>
        </p:txBody>
      </p:sp>
      <p:grpSp>
        <p:nvGrpSpPr>
          <p:cNvPr id="56" name="组合 55"/>
          <p:cNvGrpSpPr/>
          <p:nvPr/>
        </p:nvGrpSpPr>
        <p:grpSpPr>
          <a:xfrm>
            <a:off x="7688641" y="1808290"/>
            <a:ext cx="900801" cy="900917"/>
            <a:chOff x="819328" y="1120779"/>
            <a:chExt cx="1127886" cy="1127885"/>
          </a:xfrm>
        </p:grpSpPr>
        <p:sp>
          <p:nvSpPr>
            <p:cNvPr id="57"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58"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59" name="矩形 58"/>
          <p:cNvSpPr/>
          <p:nvPr/>
        </p:nvSpPr>
        <p:spPr>
          <a:xfrm>
            <a:off x="7653069" y="1981750"/>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04</a:t>
            </a:r>
          </a:p>
        </p:txBody>
      </p:sp>
      <p:grpSp>
        <p:nvGrpSpPr>
          <p:cNvPr id="60" name="组合 59"/>
          <p:cNvGrpSpPr/>
          <p:nvPr/>
        </p:nvGrpSpPr>
        <p:grpSpPr>
          <a:xfrm>
            <a:off x="7688641" y="3103690"/>
            <a:ext cx="900801" cy="900917"/>
            <a:chOff x="819328" y="1120779"/>
            <a:chExt cx="1127886" cy="1127885"/>
          </a:xfrm>
        </p:grpSpPr>
        <p:sp>
          <p:nvSpPr>
            <p:cNvPr id="6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6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grpSp>
        <p:nvGrpSpPr>
          <p:cNvPr id="63" name="组合 62"/>
          <p:cNvGrpSpPr/>
          <p:nvPr/>
        </p:nvGrpSpPr>
        <p:grpSpPr>
          <a:xfrm>
            <a:off x="7688641" y="4399090"/>
            <a:ext cx="900801" cy="900917"/>
            <a:chOff x="819328" y="1120779"/>
            <a:chExt cx="1127886" cy="1127885"/>
          </a:xfrm>
        </p:grpSpPr>
        <p:sp>
          <p:nvSpPr>
            <p:cNvPr id="6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6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66" name="矩形 65"/>
          <p:cNvSpPr/>
          <p:nvPr/>
        </p:nvSpPr>
        <p:spPr>
          <a:xfrm>
            <a:off x="7691164" y="3279443"/>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05</a:t>
            </a:r>
          </a:p>
        </p:txBody>
      </p:sp>
      <p:sp>
        <p:nvSpPr>
          <p:cNvPr id="67" name="矩形 66"/>
          <p:cNvSpPr/>
          <p:nvPr/>
        </p:nvSpPr>
        <p:spPr>
          <a:xfrm>
            <a:off x="7665767" y="4549443"/>
            <a:ext cx="910364"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06</a:t>
            </a:r>
          </a:p>
        </p:txBody>
      </p:sp>
    </p:spTree>
    <p:extLst>
      <p:ext uri="{BB962C8B-B14F-4D97-AF65-F5344CB8AC3E}">
        <p14:creationId xmlns:p14="http://schemas.microsoft.com/office/powerpoint/2010/main" val="26236618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051874" y="4554624"/>
            <a:ext cx="2779696" cy="2303377"/>
            <a:chOff x="8279341" y="4710436"/>
            <a:chExt cx="2592000" cy="2147564"/>
          </a:xfrm>
          <a:solidFill>
            <a:schemeClr val="accent1"/>
          </a:solidFill>
        </p:grpSpPr>
        <p:sp>
          <p:nvSpPr>
            <p:cNvPr id="3" name="矩形 2"/>
            <p:cNvSpPr/>
            <p:nvPr/>
          </p:nvSpPr>
          <p:spPr>
            <a:xfrm rot="3000000">
              <a:off x="9521341" y="3468436"/>
              <a:ext cx="108000" cy="25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8545455" y="5558367"/>
              <a:ext cx="108000" cy="12996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2" name="组合 61"/>
          <p:cNvGrpSpPr/>
          <p:nvPr/>
        </p:nvGrpSpPr>
        <p:grpSpPr>
          <a:xfrm>
            <a:off x="8442469" y="3517084"/>
            <a:ext cx="2051288" cy="2051555"/>
            <a:chOff x="6381260" y="4727091"/>
            <a:chExt cx="634295" cy="634295"/>
          </a:xfrm>
        </p:grpSpPr>
        <p:sp>
          <p:nvSpPr>
            <p:cNvPr id="63" name="椭圆 62"/>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64" name="Freeform 30"/>
            <p:cNvSpPr>
              <a:spLocks/>
            </p:cNvSpPr>
            <p:nvPr/>
          </p:nvSpPr>
          <p:spPr bwMode="auto">
            <a:xfrm>
              <a:off x="6447963" y="4793794"/>
              <a:ext cx="500890" cy="500890"/>
            </a:xfrm>
            <a:prstGeom prst="ellipse">
              <a:avLst/>
            </a:prstGeom>
            <a:solidFill>
              <a:schemeClr val="tx1">
                <a:lumMod val="65000"/>
                <a:lumOff val="35000"/>
              </a:schemeClr>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rgbClr val="000000"/>
                </a:solidFill>
                <a:cs typeface="+mn-ea"/>
                <a:sym typeface="+mn-lt"/>
              </a:endParaRPr>
            </a:p>
          </p:txBody>
        </p:sp>
      </p:grpSp>
      <p:grpSp>
        <p:nvGrpSpPr>
          <p:cNvPr id="18" name="组合 17"/>
          <p:cNvGrpSpPr/>
          <p:nvPr/>
        </p:nvGrpSpPr>
        <p:grpSpPr>
          <a:xfrm>
            <a:off x="10383090" y="3156507"/>
            <a:ext cx="692598" cy="692688"/>
            <a:chOff x="10453144" y="3406896"/>
            <a:chExt cx="645831" cy="645831"/>
          </a:xfrm>
        </p:grpSpPr>
        <p:sp>
          <p:nvSpPr>
            <p:cNvPr id="50" name="Freeform 30"/>
            <p:cNvSpPr>
              <a:spLocks/>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a:extLst/>
          </p:spPr>
          <p:txBody>
            <a:bodyPr wrap="none" anchor="ctr"/>
            <a:lstStyle/>
            <a:p>
              <a:pPr algn="ctr" latinLnBrk="1"/>
              <a:endParaRPr kumimoji="1" lang="zh-CN" altLang="en-US" sz="2400" dirty="0">
                <a:solidFill>
                  <a:schemeClr val="accent1"/>
                </a:solidFill>
                <a:cs typeface="+mn-ea"/>
                <a:sym typeface="+mn-lt"/>
              </a:endParaRPr>
            </a:p>
          </p:txBody>
        </p:sp>
        <p:sp>
          <p:nvSpPr>
            <p:cNvPr id="16" name="文本框 15"/>
            <p:cNvSpPr txBox="1"/>
            <p:nvPr/>
          </p:nvSpPr>
          <p:spPr>
            <a:xfrm>
              <a:off x="10518617" y="3514593"/>
              <a:ext cx="462181" cy="430436"/>
            </a:xfrm>
            <a:prstGeom prst="rect">
              <a:avLst/>
            </a:prstGeom>
            <a:noFill/>
          </p:spPr>
          <p:txBody>
            <a:bodyPr wrap="none" rtlCol="0" anchor="ctr">
              <a:spAutoFit/>
            </a:bodyPr>
            <a:lstStyle/>
            <a:p>
              <a:r>
                <a:rPr lang="en-US" altLang="zh-CN" sz="2400" dirty="0" smtClean="0">
                  <a:solidFill>
                    <a:schemeClr val="accent1"/>
                  </a:solidFill>
                  <a:cs typeface="+mn-ea"/>
                  <a:sym typeface="+mn-lt"/>
                </a:rPr>
                <a:t>05</a:t>
              </a:r>
              <a:endParaRPr lang="zh-CN" altLang="en-US" sz="2400" dirty="0">
                <a:solidFill>
                  <a:schemeClr val="accent1"/>
                </a:solidFill>
                <a:cs typeface="+mn-ea"/>
                <a:sym typeface="+mn-lt"/>
              </a:endParaRPr>
            </a:p>
          </p:txBody>
        </p:sp>
      </p:grpSp>
      <p:grpSp>
        <p:nvGrpSpPr>
          <p:cNvPr id="19" name="组合 18"/>
          <p:cNvGrpSpPr/>
          <p:nvPr/>
        </p:nvGrpSpPr>
        <p:grpSpPr>
          <a:xfrm>
            <a:off x="7446366" y="2560919"/>
            <a:ext cx="1382127" cy="4297080"/>
            <a:chOff x="7463838" y="2851597"/>
            <a:chExt cx="1288800" cy="4006402"/>
          </a:xfrm>
          <a:solidFill>
            <a:schemeClr val="accent1"/>
          </a:solidFill>
        </p:grpSpPr>
        <p:sp>
          <p:nvSpPr>
            <p:cNvPr id="90" name="矩形 89"/>
            <p:cNvSpPr/>
            <p:nvPr/>
          </p:nvSpPr>
          <p:spPr>
            <a:xfrm rot="3000000">
              <a:off x="8054238" y="2261197"/>
              <a:ext cx="108000" cy="12888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矩形 90"/>
            <p:cNvSpPr/>
            <p:nvPr/>
          </p:nvSpPr>
          <p:spPr>
            <a:xfrm>
              <a:off x="7579690" y="3278521"/>
              <a:ext cx="108000" cy="35794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2" name="组合 91"/>
          <p:cNvGrpSpPr/>
          <p:nvPr/>
        </p:nvGrpSpPr>
        <p:grpSpPr>
          <a:xfrm>
            <a:off x="6602874" y="1972609"/>
            <a:ext cx="2051288" cy="2051555"/>
            <a:chOff x="6381260" y="4727091"/>
            <a:chExt cx="634295" cy="634295"/>
          </a:xfrm>
        </p:grpSpPr>
        <p:sp>
          <p:nvSpPr>
            <p:cNvPr id="93" name="椭圆 92"/>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94" name="Freeform 30"/>
            <p:cNvSpPr>
              <a:spLocks/>
            </p:cNvSpPr>
            <p:nvPr/>
          </p:nvSpPr>
          <p:spPr bwMode="auto">
            <a:xfrm>
              <a:off x="6447963" y="4793794"/>
              <a:ext cx="500890" cy="500890"/>
            </a:xfrm>
            <a:prstGeom prst="ellipse">
              <a:avLst/>
            </a:prstGeom>
            <a:solidFill>
              <a:schemeClr val="accent1"/>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rgbClr val="000000"/>
                </a:solidFill>
                <a:cs typeface="+mn-ea"/>
                <a:sym typeface="+mn-lt"/>
              </a:endParaRPr>
            </a:p>
          </p:txBody>
        </p:sp>
      </p:grpSp>
      <p:grpSp>
        <p:nvGrpSpPr>
          <p:cNvPr id="95" name="组合 94"/>
          <p:cNvGrpSpPr/>
          <p:nvPr/>
        </p:nvGrpSpPr>
        <p:grpSpPr>
          <a:xfrm>
            <a:off x="8574716" y="1600200"/>
            <a:ext cx="692598" cy="692688"/>
            <a:chOff x="10453144" y="3406896"/>
            <a:chExt cx="645831" cy="645831"/>
          </a:xfrm>
        </p:grpSpPr>
        <p:sp>
          <p:nvSpPr>
            <p:cNvPr id="96" name="Freeform 30"/>
            <p:cNvSpPr>
              <a:spLocks/>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a:extLst/>
          </p:spPr>
          <p:txBody>
            <a:bodyPr wrap="none" anchor="ctr"/>
            <a:lstStyle/>
            <a:p>
              <a:pPr algn="ctr" latinLnBrk="1"/>
              <a:endParaRPr kumimoji="1" lang="zh-CN" altLang="en-US" sz="2400" dirty="0">
                <a:solidFill>
                  <a:schemeClr val="accent1"/>
                </a:solidFill>
                <a:cs typeface="+mn-ea"/>
                <a:sym typeface="+mn-lt"/>
              </a:endParaRPr>
            </a:p>
          </p:txBody>
        </p:sp>
        <p:sp>
          <p:nvSpPr>
            <p:cNvPr id="97" name="文本框 96"/>
            <p:cNvSpPr txBox="1"/>
            <p:nvPr/>
          </p:nvSpPr>
          <p:spPr>
            <a:xfrm>
              <a:off x="10518617" y="3514593"/>
              <a:ext cx="462181" cy="430436"/>
            </a:xfrm>
            <a:prstGeom prst="rect">
              <a:avLst/>
            </a:prstGeom>
            <a:noFill/>
          </p:spPr>
          <p:txBody>
            <a:bodyPr wrap="none" rtlCol="0" anchor="ctr">
              <a:spAutoFit/>
            </a:bodyPr>
            <a:lstStyle/>
            <a:p>
              <a:r>
                <a:rPr lang="en-US" altLang="zh-CN" sz="2400" dirty="0" smtClean="0">
                  <a:solidFill>
                    <a:schemeClr val="accent1"/>
                  </a:solidFill>
                  <a:cs typeface="+mn-ea"/>
                  <a:sym typeface="+mn-lt"/>
                </a:rPr>
                <a:t>04</a:t>
              </a:r>
              <a:endParaRPr lang="zh-CN" altLang="en-US" sz="2400" dirty="0">
                <a:solidFill>
                  <a:schemeClr val="accent1"/>
                </a:solidFill>
                <a:cs typeface="+mn-ea"/>
                <a:sym typeface="+mn-lt"/>
              </a:endParaRPr>
            </a:p>
          </p:txBody>
        </p:sp>
      </p:grpSp>
      <p:sp>
        <p:nvSpPr>
          <p:cNvPr id="100" name="矩形 99"/>
          <p:cNvSpPr/>
          <p:nvPr/>
        </p:nvSpPr>
        <p:spPr>
          <a:xfrm>
            <a:off x="6037296" y="3475239"/>
            <a:ext cx="115821" cy="3382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1" name="组合 100"/>
          <p:cNvGrpSpPr/>
          <p:nvPr/>
        </p:nvGrpSpPr>
        <p:grpSpPr>
          <a:xfrm>
            <a:off x="5069563" y="3875259"/>
            <a:ext cx="2051288" cy="2051555"/>
            <a:chOff x="6381260" y="4727091"/>
            <a:chExt cx="634295" cy="634295"/>
          </a:xfrm>
        </p:grpSpPr>
        <p:sp>
          <p:nvSpPr>
            <p:cNvPr id="102" name="椭圆 101"/>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03" name="Freeform 30"/>
            <p:cNvSpPr>
              <a:spLocks/>
            </p:cNvSpPr>
            <p:nvPr/>
          </p:nvSpPr>
          <p:spPr bwMode="auto">
            <a:xfrm>
              <a:off x="6447963" y="4793794"/>
              <a:ext cx="500890" cy="500890"/>
            </a:xfrm>
            <a:prstGeom prst="ellipse">
              <a:avLst/>
            </a:prstGeom>
            <a:solidFill>
              <a:schemeClr val="tx1">
                <a:lumMod val="65000"/>
                <a:lumOff val="35000"/>
              </a:schemeClr>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rgbClr val="000000"/>
                </a:solidFill>
                <a:cs typeface="+mn-ea"/>
                <a:sym typeface="+mn-lt"/>
              </a:endParaRPr>
            </a:p>
          </p:txBody>
        </p:sp>
      </p:grpSp>
      <p:grpSp>
        <p:nvGrpSpPr>
          <p:cNvPr id="104" name="组合 103"/>
          <p:cNvGrpSpPr/>
          <p:nvPr/>
        </p:nvGrpSpPr>
        <p:grpSpPr>
          <a:xfrm>
            <a:off x="5748908" y="2893016"/>
            <a:ext cx="692598" cy="692688"/>
            <a:chOff x="10453144" y="3406896"/>
            <a:chExt cx="645831" cy="645831"/>
          </a:xfrm>
        </p:grpSpPr>
        <p:sp>
          <p:nvSpPr>
            <p:cNvPr id="105" name="Freeform 30"/>
            <p:cNvSpPr>
              <a:spLocks/>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a:extLst/>
          </p:spPr>
          <p:txBody>
            <a:bodyPr wrap="none" anchor="ctr"/>
            <a:lstStyle/>
            <a:p>
              <a:pPr algn="ctr" latinLnBrk="1"/>
              <a:endParaRPr kumimoji="1" lang="zh-CN" altLang="en-US" sz="2400" dirty="0">
                <a:solidFill>
                  <a:schemeClr val="accent1"/>
                </a:solidFill>
                <a:cs typeface="+mn-ea"/>
                <a:sym typeface="+mn-lt"/>
              </a:endParaRPr>
            </a:p>
          </p:txBody>
        </p:sp>
        <p:sp>
          <p:nvSpPr>
            <p:cNvPr id="106" name="文本框 105"/>
            <p:cNvSpPr txBox="1"/>
            <p:nvPr/>
          </p:nvSpPr>
          <p:spPr>
            <a:xfrm>
              <a:off x="10536779" y="3514594"/>
              <a:ext cx="462181" cy="430436"/>
            </a:xfrm>
            <a:prstGeom prst="rect">
              <a:avLst/>
            </a:prstGeom>
            <a:noFill/>
          </p:spPr>
          <p:txBody>
            <a:bodyPr wrap="none" rtlCol="0" anchor="ctr">
              <a:spAutoFit/>
            </a:bodyPr>
            <a:lstStyle/>
            <a:p>
              <a:r>
                <a:rPr lang="en-US" altLang="zh-CN" sz="2400" dirty="0" smtClean="0">
                  <a:solidFill>
                    <a:schemeClr val="accent1"/>
                  </a:solidFill>
                  <a:cs typeface="+mn-ea"/>
                  <a:sym typeface="+mn-lt"/>
                </a:rPr>
                <a:t>03</a:t>
              </a:r>
              <a:endParaRPr lang="zh-CN" altLang="en-US" sz="2400" dirty="0">
                <a:solidFill>
                  <a:schemeClr val="accent1"/>
                </a:solidFill>
                <a:cs typeface="+mn-ea"/>
                <a:sym typeface="+mn-lt"/>
              </a:endParaRPr>
            </a:p>
          </p:txBody>
        </p:sp>
      </p:grpSp>
      <p:grpSp>
        <p:nvGrpSpPr>
          <p:cNvPr id="107" name="组合 106"/>
          <p:cNvGrpSpPr/>
          <p:nvPr/>
        </p:nvGrpSpPr>
        <p:grpSpPr>
          <a:xfrm>
            <a:off x="4356148" y="2560919"/>
            <a:ext cx="1382127" cy="4297080"/>
            <a:chOff x="7463824" y="2851597"/>
            <a:chExt cx="1288798" cy="4006402"/>
          </a:xfrm>
          <a:solidFill>
            <a:schemeClr val="accent1"/>
          </a:solidFill>
        </p:grpSpPr>
        <p:sp>
          <p:nvSpPr>
            <p:cNvPr id="108" name="矩形 107"/>
            <p:cNvSpPr/>
            <p:nvPr/>
          </p:nvSpPr>
          <p:spPr>
            <a:xfrm rot="3000000">
              <a:off x="8054223" y="2261198"/>
              <a:ext cx="108000" cy="12887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9" name="矩形 108"/>
            <p:cNvSpPr/>
            <p:nvPr/>
          </p:nvSpPr>
          <p:spPr>
            <a:xfrm>
              <a:off x="7579690" y="3278521"/>
              <a:ext cx="108000" cy="35794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0" name="组合 109"/>
          <p:cNvGrpSpPr/>
          <p:nvPr/>
        </p:nvGrpSpPr>
        <p:grpSpPr>
          <a:xfrm>
            <a:off x="3512658" y="1972609"/>
            <a:ext cx="2051288" cy="2051555"/>
            <a:chOff x="6381260" y="4727091"/>
            <a:chExt cx="634295" cy="634295"/>
          </a:xfrm>
        </p:grpSpPr>
        <p:sp>
          <p:nvSpPr>
            <p:cNvPr id="111" name="椭圆 110"/>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12" name="Freeform 30"/>
            <p:cNvSpPr>
              <a:spLocks/>
            </p:cNvSpPr>
            <p:nvPr/>
          </p:nvSpPr>
          <p:spPr bwMode="auto">
            <a:xfrm>
              <a:off x="6447963" y="4793794"/>
              <a:ext cx="500890" cy="500890"/>
            </a:xfrm>
            <a:prstGeom prst="ellipse">
              <a:avLst/>
            </a:prstGeom>
            <a:solidFill>
              <a:schemeClr val="accent1"/>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rgbClr val="000000"/>
                </a:solidFill>
                <a:cs typeface="+mn-ea"/>
                <a:sym typeface="+mn-lt"/>
              </a:endParaRPr>
            </a:p>
          </p:txBody>
        </p:sp>
      </p:grpSp>
      <p:grpSp>
        <p:nvGrpSpPr>
          <p:cNvPr id="113" name="组合 112"/>
          <p:cNvGrpSpPr/>
          <p:nvPr/>
        </p:nvGrpSpPr>
        <p:grpSpPr>
          <a:xfrm>
            <a:off x="5484499" y="1600200"/>
            <a:ext cx="692598" cy="692688"/>
            <a:chOff x="10453144" y="3406896"/>
            <a:chExt cx="645831" cy="645831"/>
          </a:xfrm>
        </p:grpSpPr>
        <p:sp>
          <p:nvSpPr>
            <p:cNvPr id="114" name="Freeform 30"/>
            <p:cNvSpPr>
              <a:spLocks/>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a:extLst/>
          </p:spPr>
          <p:txBody>
            <a:bodyPr wrap="none" anchor="ctr"/>
            <a:lstStyle/>
            <a:p>
              <a:pPr algn="ctr" latinLnBrk="1"/>
              <a:endParaRPr kumimoji="1" lang="zh-CN" altLang="en-US" sz="2400" dirty="0">
                <a:solidFill>
                  <a:schemeClr val="accent1"/>
                </a:solidFill>
                <a:cs typeface="+mn-ea"/>
                <a:sym typeface="+mn-lt"/>
              </a:endParaRPr>
            </a:p>
          </p:txBody>
        </p:sp>
        <p:sp>
          <p:nvSpPr>
            <p:cNvPr id="115" name="文本框 114"/>
            <p:cNvSpPr txBox="1"/>
            <p:nvPr/>
          </p:nvSpPr>
          <p:spPr>
            <a:xfrm>
              <a:off x="10541263" y="3514593"/>
              <a:ext cx="462181" cy="430436"/>
            </a:xfrm>
            <a:prstGeom prst="rect">
              <a:avLst/>
            </a:prstGeom>
            <a:noFill/>
          </p:spPr>
          <p:txBody>
            <a:bodyPr wrap="none" rtlCol="0" anchor="ctr">
              <a:spAutoFit/>
            </a:bodyPr>
            <a:lstStyle/>
            <a:p>
              <a:r>
                <a:rPr lang="en-US" altLang="zh-CN" sz="2400" dirty="0" smtClean="0">
                  <a:solidFill>
                    <a:schemeClr val="accent1"/>
                  </a:solidFill>
                  <a:cs typeface="+mn-ea"/>
                  <a:sym typeface="+mn-lt"/>
                </a:rPr>
                <a:t>02</a:t>
              </a:r>
              <a:endParaRPr lang="zh-CN" altLang="en-US" sz="2400" dirty="0">
                <a:solidFill>
                  <a:schemeClr val="accent1"/>
                </a:solidFill>
                <a:cs typeface="+mn-ea"/>
                <a:sym typeface="+mn-lt"/>
              </a:endParaRPr>
            </a:p>
          </p:txBody>
        </p:sp>
      </p:grpSp>
      <p:grpSp>
        <p:nvGrpSpPr>
          <p:cNvPr id="116" name="组合 115"/>
          <p:cNvGrpSpPr/>
          <p:nvPr/>
        </p:nvGrpSpPr>
        <p:grpSpPr>
          <a:xfrm flipH="1">
            <a:off x="1358844" y="4554624"/>
            <a:ext cx="2779696" cy="2303377"/>
            <a:chOff x="8279341" y="4710436"/>
            <a:chExt cx="2592000" cy="2147564"/>
          </a:xfrm>
          <a:solidFill>
            <a:schemeClr val="accent1"/>
          </a:solidFill>
        </p:grpSpPr>
        <p:sp>
          <p:nvSpPr>
            <p:cNvPr id="117" name="矩形 116"/>
            <p:cNvSpPr/>
            <p:nvPr/>
          </p:nvSpPr>
          <p:spPr>
            <a:xfrm rot="3000000">
              <a:off x="9521341" y="3468436"/>
              <a:ext cx="108000" cy="2592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8" name="矩形 117"/>
            <p:cNvSpPr/>
            <p:nvPr/>
          </p:nvSpPr>
          <p:spPr>
            <a:xfrm>
              <a:off x="8545455" y="5558367"/>
              <a:ext cx="108000" cy="129963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9" name="组合 118"/>
          <p:cNvGrpSpPr/>
          <p:nvPr/>
        </p:nvGrpSpPr>
        <p:grpSpPr>
          <a:xfrm flipH="1">
            <a:off x="1696658" y="3517084"/>
            <a:ext cx="2051288" cy="2051555"/>
            <a:chOff x="6381260" y="4727091"/>
            <a:chExt cx="634295" cy="634295"/>
          </a:xfrm>
        </p:grpSpPr>
        <p:sp>
          <p:nvSpPr>
            <p:cNvPr id="120" name="椭圆 119"/>
            <p:cNvSpPr/>
            <p:nvPr/>
          </p:nvSpPr>
          <p:spPr>
            <a:xfrm>
              <a:off x="6381260" y="4727091"/>
              <a:ext cx="634295" cy="634295"/>
            </a:xfrm>
            <a:prstGeom prst="ellipse">
              <a:avLst/>
            </a:prstGeom>
            <a:gradFill rotWithShape="1">
              <a:gsLst>
                <a:gs pos="72000">
                  <a:srgbClr val="EEEEEE"/>
                </a:gs>
                <a:gs pos="100000">
                  <a:srgbClr val="F9F9F9"/>
                </a:gs>
                <a:gs pos="10000">
                  <a:schemeClr val="bg1">
                    <a:lumMod val="85000"/>
                  </a:schemeClr>
                </a:gs>
              </a:gsLst>
              <a:lin ang="7800000" scaled="0"/>
            </a:gradFill>
            <a:ln w="28575">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sp>
          <p:nvSpPr>
            <p:cNvPr id="121" name="Freeform 30"/>
            <p:cNvSpPr>
              <a:spLocks/>
            </p:cNvSpPr>
            <p:nvPr/>
          </p:nvSpPr>
          <p:spPr bwMode="auto">
            <a:xfrm>
              <a:off x="6447963" y="4793794"/>
              <a:ext cx="500890" cy="500890"/>
            </a:xfrm>
            <a:prstGeom prst="ellipse">
              <a:avLst/>
            </a:prstGeom>
            <a:solidFill>
              <a:schemeClr val="tx1">
                <a:lumMod val="65000"/>
                <a:lumOff val="35000"/>
              </a:schemeClr>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rgbClr val="000000"/>
                </a:solidFill>
                <a:cs typeface="+mn-ea"/>
                <a:sym typeface="+mn-lt"/>
              </a:endParaRPr>
            </a:p>
          </p:txBody>
        </p:sp>
      </p:grpSp>
      <p:grpSp>
        <p:nvGrpSpPr>
          <p:cNvPr id="122" name="组合 121"/>
          <p:cNvGrpSpPr/>
          <p:nvPr/>
        </p:nvGrpSpPr>
        <p:grpSpPr>
          <a:xfrm flipH="1">
            <a:off x="1114726" y="3156507"/>
            <a:ext cx="692598" cy="692688"/>
            <a:chOff x="10453144" y="3406896"/>
            <a:chExt cx="645831" cy="645831"/>
          </a:xfrm>
        </p:grpSpPr>
        <p:sp>
          <p:nvSpPr>
            <p:cNvPr id="123" name="Freeform 30"/>
            <p:cNvSpPr>
              <a:spLocks/>
            </p:cNvSpPr>
            <p:nvPr/>
          </p:nvSpPr>
          <p:spPr bwMode="auto">
            <a:xfrm>
              <a:off x="10453144" y="3406896"/>
              <a:ext cx="645831" cy="645831"/>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a:extLst/>
          </p:spPr>
          <p:txBody>
            <a:bodyPr wrap="none" anchor="ctr"/>
            <a:lstStyle/>
            <a:p>
              <a:pPr algn="ctr" latinLnBrk="1"/>
              <a:endParaRPr kumimoji="1" lang="zh-CN" altLang="en-US" sz="2400" dirty="0">
                <a:solidFill>
                  <a:schemeClr val="accent1"/>
                </a:solidFill>
                <a:cs typeface="+mn-ea"/>
                <a:sym typeface="+mn-lt"/>
              </a:endParaRPr>
            </a:p>
          </p:txBody>
        </p:sp>
        <p:sp>
          <p:nvSpPr>
            <p:cNvPr id="124" name="文本框 123"/>
            <p:cNvSpPr txBox="1"/>
            <p:nvPr/>
          </p:nvSpPr>
          <p:spPr>
            <a:xfrm>
              <a:off x="10531489" y="3514594"/>
              <a:ext cx="462181" cy="430436"/>
            </a:xfrm>
            <a:prstGeom prst="rect">
              <a:avLst/>
            </a:prstGeom>
            <a:noFill/>
          </p:spPr>
          <p:txBody>
            <a:bodyPr wrap="none" rtlCol="0" anchor="ctr">
              <a:spAutoFit/>
            </a:bodyPr>
            <a:lstStyle/>
            <a:p>
              <a:r>
                <a:rPr lang="en-US" altLang="zh-CN" sz="2400" dirty="0" smtClean="0">
                  <a:solidFill>
                    <a:schemeClr val="accent1"/>
                  </a:solidFill>
                  <a:cs typeface="+mn-ea"/>
                  <a:sym typeface="+mn-lt"/>
                </a:rPr>
                <a:t>01</a:t>
              </a:r>
              <a:endParaRPr lang="zh-CN" altLang="en-US" sz="2400" dirty="0">
                <a:solidFill>
                  <a:schemeClr val="accent1"/>
                </a:solidFill>
                <a:cs typeface="+mn-ea"/>
                <a:sym typeface="+mn-lt"/>
              </a:endParaRPr>
            </a:p>
          </p:txBody>
        </p:sp>
      </p:grpSp>
      <p:sp>
        <p:nvSpPr>
          <p:cNvPr id="127" name="TextBox 59"/>
          <p:cNvSpPr txBox="1">
            <a:spLocks noChangeArrowheads="1"/>
          </p:cNvSpPr>
          <p:nvPr/>
        </p:nvSpPr>
        <p:spPr bwMode="auto">
          <a:xfrm flipH="1">
            <a:off x="1920879" y="4258927"/>
            <a:ext cx="1602843" cy="46166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2400" b="1" dirty="0" smtClean="0">
                <a:solidFill>
                  <a:schemeClr val="bg1"/>
                </a:solidFill>
                <a:latin typeface="+mn-lt"/>
                <a:ea typeface="+mn-ea"/>
                <a:cs typeface="+mn-ea"/>
                <a:sym typeface="+mn-lt"/>
              </a:rPr>
              <a:t>2008</a:t>
            </a:r>
            <a:r>
              <a:rPr lang="zh-CN" altLang="en-US" sz="2400" b="1" dirty="0" smtClean="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2" name="TextBox 59"/>
          <p:cNvSpPr txBox="1">
            <a:spLocks noChangeArrowheads="1"/>
          </p:cNvSpPr>
          <p:nvPr/>
        </p:nvSpPr>
        <p:spPr bwMode="auto">
          <a:xfrm flipH="1">
            <a:off x="1920879" y="4619873"/>
            <a:ext cx="1602843" cy="64633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56" name="TextBox 59"/>
          <p:cNvSpPr txBox="1">
            <a:spLocks noChangeArrowheads="1"/>
          </p:cNvSpPr>
          <p:nvPr/>
        </p:nvSpPr>
        <p:spPr bwMode="auto">
          <a:xfrm flipH="1">
            <a:off x="3736880" y="2705240"/>
            <a:ext cx="1602843" cy="46166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2400" b="1" dirty="0" smtClean="0">
                <a:solidFill>
                  <a:schemeClr val="bg1"/>
                </a:solidFill>
                <a:latin typeface="+mn-lt"/>
                <a:ea typeface="+mn-ea"/>
                <a:cs typeface="+mn-ea"/>
                <a:sym typeface="+mn-lt"/>
              </a:rPr>
              <a:t>2011</a:t>
            </a:r>
            <a:r>
              <a:rPr lang="zh-CN" altLang="en-US" sz="2400" b="1" dirty="0" smtClean="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7" name="TextBox 59"/>
          <p:cNvSpPr txBox="1">
            <a:spLocks noChangeArrowheads="1"/>
          </p:cNvSpPr>
          <p:nvPr/>
        </p:nvSpPr>
        <p:spPr bwMode="auto">
          <a:xfrm flipH="1">
            <a:off x="3736880" y="3102691"/>
            <a:ext cx="1602843" cy="64633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58" name="TextBox 59"/>
          <p:cNvSpPr txBox="1">
            <a:spLocks noChangeArrowheads="1"/>
          </p:cNvSpPr>
          <p:nvPr/>
        </p:nvSpPr>
        <p:spPr bwMode="auto">
          <a:xfrm flipH="1">
            <a:off x="5288502" y="4606549"/>
            <a:ext cx="1602843" cy="46166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2400" b="1" dirty="0" smtClean="0">
                <a:solidFill>
                  <a:schemeClr val="bg1"/>
                </a:solidFill>
                <a:latin typeface="+mn-lt"/>
                <a:ea typeface="+mn-ea"/>
                <a:cs typeface="+mn-ea"/>
                <a:sym typeface="+mn-lt"/>
              </a:rPr>
              <a:t>2012</a:t>
            </a:r>
            <a:r>
              <a:rPr lang="zh-CN" altLang="en-US" sz="2400" b="1" dirty="0" smtClean="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59" name="TextBox 59"/>
          <p:cNvSpPr txBox="1">
            <a:spLocks noChangeArrowheads="1"/>
          </p:cNvSpPr>
          <p:nvPr/>
        </p:nvSpPr>
        <p:spPr bwMode="auto">
          <a:xfrm flipH="1">
            <a:off x="5288502" y="4967495"/>
            <a:ext cx="1602843" cy="64633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0" name="TextBox 59"/>
          <p:cNvSpPr txBox="1">
            <a:spLocks noChangeArrowheads="1"/>
          </p:cNvSpPr>
          <p:nvPr/>
        </p:nvSpPr>
        <p:spPr bwMode="auto">
          <a:xfrm flipH="1">
            <a:off x="6827095" y="2703175"/>
            <a:ext cx="1602843" cy="46166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2400" b="1" dirty="0" smtClean="0">
                <a:solidFill>
                  <a:schemeClr val="bg1"/>
                </a:solidFill>
                <a:latin typeface="+mn-lt"/>
                <a:ea typeface="+mn-ea"/>
                <a:cs typeface="+mn-ea"/>
                <a:sym typeface="+mn-lt"/>
              </a:rPr>
              <a:t>2014</a:t>
            </a:r>
            <a:r>
              <a:rPr lang="zh-CN" altLang="en-US" sz="2400" b="1" dirty="0" smtClean="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61" name="TextBox 59"/>
          <p:cNvSpPr txBox="1">
            <a:spLocks noChangeArrowheads="1"/>
          </p:cNvSpPr>
          <p:nvPr/>
        </p:nvSpPr>
        <p:spPr bwMode="auto">
          <a:xfrm flipH="1">
            <a:off x="6827095" y="3066515"/>
            <a:ext cx="1602843" cy="64633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5" name="TextBox 59"/>
          <p:cNvSpPr txBox="1">
            <a:spLocks noChangeArrowheads="1"/>
          </p:cNvSpPr>
          <p:nvPr/>
        </p:nvSpPr>
        <p:spPr bwMode="auto">
          <a:xfrm flipH="1">
            <a:off x="8666691" y="4235002"/>
            <a:ext cx="1602843" cy="461665"/>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2400" b="1" dirty="0" smtClean="0">
                <a:solidFill>
                  <a:schemeClr val="bg1"/>
                </a:solidFill>
                <a:latin typeface="+mn-lt"/>
                <a:ea typeface="+mn-ea"/>
                <a:cs typeface="+mn-ea"/>
                <a:sym typeface="+mn-lt"/>
              </a:rPr>
              <a:t>2015</a:t>
            </a:r>
            <a:r>
              <a:rPr lang="zh-CN" altLang="en-US" sz="2400" b="1" dirty="0" smtClean="0">
                <a:solidFill>
                  <a:schemeClr val="bg1"/>
                </a:solidFill>
                <a:latin typeface="+mn-lt"/>
                <a:ea typeface="+mn-ea"/>
                <a:cs typeface="+mn-ea"/>
                <a:sym typeface="+mn-lt"/>
              </a:rPr>
              <a:t>年</a:t>
            </a:r>
            <a:endParaRPr lang="en-US" altLang="zh-CN" sz="2400" dirty="0">
              <a:solidFill>
                <a:schemeClr val="bg1"/>
              </a:solidFill>
              <a:latin typeface="+mn-lt"/>
              <a:ea typeface="+mn-ea"/>
              <a:cs typeface="+mn-ea"/>
              <a:sym typeface="+mn-lt"/>
            </a:endParaRPr>
          </a:p>
        </p:txBody>
      </p:sp>
      <p:sp>
        <p:nvSpPr>
          <p:cNvPr id="66" name="TextBox 59"/>
          <p:cNvSpPr txBox="1">
            <a:spLocks noChangeArrowheads="1"/>
          </p:cNvSpPr>
          <p:nvPr/>
        </p:nvSpPr>
        <p:spPr bwMode="auto">
          <a:xfrm flipH="1">
            <a:off x="8666691" y="4595948"/>
            <a:ext cx="1602843" cy="646331"/>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dirty="0">
                <a:solidFill>
                  <a:schemeClr val="bg1"/>
                </a:solidFill>
                <a:latin typeface="+mn-lt"/>
                <a:ea typeface="+mn-ea"/>
                <a:cs typeface="+mn-ea"/>
                <a:sym typeface="+mn-lt"/>
              </a:rPr>
              <a:t>此处添加详细文本描述</a:t>
            </a:r>
            <a:endParaRPr lang="en-US" altLang="zh-CN" dirty="0">
              <a:solidFill>
                <a:schemeClr val="bg1"/>
              </a:solidFill>
              <a:latin typeface="+mn-lt"/>
              <a:ea typeface="+mn-ea"/>
              <a:cs typeface="+mn-ea"/>
              <a:sym typeface="+mn-lt"/>
            </a:endParaRPr>
          </a:p>
        </p:txBody>
      </p:sp>
      <p:sp>
        <p:nvSpPr>
          <p:cNvPr id="67" name="流程图: 联系 20"/>
          <p:cNvSpPr>
            <a:spLocks noChangeAspect="1"/>
          </p:cNvSpPr>
          <p:nvPr/>
        </p:nvSpPr>
        <p:spPr>
          <a:xfrm>
            <a:off x="2562060" y="3794050"/>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cs typeface="+mn-ea"/>
              <a:sym typeface="+mn-lt"/>
            </a:endParaRPr>
          </a:p>
        </p:txBody>
      </p:sp>
      <p:sp>
        <p:nvSpPr>
          <p:cNvPr id="68" name="流程图: 联系 20"/>
          <p:cNvSpPr>
            <a:spLocks noChangeAspect="1"/>
          </p:cNvSpPr>
          <p:nvPr/>
        </p:nvSpPr>
        <p:spPr>
          <a:xfrm>
            <a:off x="4378061" y="2239645"/>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cs typeface="+mn-ea"/>
              <a:sym typeface="+mn-lt"/>
            </a:endParaRPr>
          </a:p>
        </p:txBody>
      </p:sp>
      <p:sp>
        <p:nvSpPr>
          <p:cNvPr id="69" name="流程图: 联系 20"/>
          <p:cNvSpPr>
            <a:spLocks noChangeAspect="1"/>
          </p:cNvSpPr>
          <p:nvPr/>
        </p:nvSpPr>
        <p:spPr>
          <a:xfrm>
            <a:off x="5924727" y="4133019"/>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cs typeface="+mn-ea"/>
              <a:sym typeface="+mn-lt"/>
            </a:endParaRPr>
          </a:p>
        </p:txBody>
      </p:sp>
      <p:sp>
        <p:nvSpPr>
          <p:cNvPr id="70" name="流程图: 联系 20"/>
          <p:cNvSpPr>
            <a:spLocks noChangeAspect="1"/>
          </p:cNvSpPr>
          <p:nvPr/>
        </p:nvSpPr>
        <p:spPr>
          <a:xfrm>
            <a:off x="7468276" y="2222291"/>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cs typeface="+mn-ea"/>
              <a:sym typeface="+mn-lt"/>
            </a:endParaRPr>
          </a:p>
        </p:txBody>
      </p:sp>
      <p:sp>
        <p:nvSpPr>
          <p:cNvPr id="71" name="流程图: 联系 20"/>
          <p:cNvSpPr>
            <a:spLocks noChangeAspect="1"/>
          </p:cNvSpPr>
          <p:nvPr/>
        </p:nvSpPr>
        <p:spPr>
          <a:xfrm>
            <a:off x="9307872" y="3789921"/>
            <a:ext cx="320483" cy="47271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cs typeface="+mn-ea"/>
              <a:sym typeface="+mn-lt"/>
            </a:endParaRPr>
          </a:p>
        </p:txBody>
      </p:sp>
      <p:sp>
        <p:nvSpPr>
          <p:cNvPr id="4" name="标题 3"/>
          <p:cNvSpPr>
            <a:spLocks noGrp="1"/>
          </p:cNvSpPr>
          <p:nvPr>
            <p:ph type="title"/>
          </p:nvPr>
        </p:nvSpPr>
        <p:spPr/>
        <p:txBody>
          <a:bodyPr/>
          <a:lstStyle/>
          <a:p>
            <a:r>
              <a:rPr lang="zh-CN" altLang="en-US" dirty="0"/>
              <a:t>单击输入标题内容</a:t>
            </a:r>
          </a:p>
        </p:txBody>
      </p:sp>
    </p:spTree>
    <p:extLst>
      <p:ext uri="{BB962C8B-B14F-4D97-AF65-F5344CB8AC3E}">
        <p14:creationId xmlns:p14="http://schemas.microsoft.com/office/powerpoint/2010/main" val="36418016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单击输入标题内容</a:t>
            </a:r>
          </a:p>
        </p:txBody>
      </p:sp>
      <p:grpSp>
        <p:nvGrpSpPr>
          <p:cNvPr id="3" name="组合 2"/>
          <p:cNvGrpSpPr/>
          <p:nvPr/>
        </p:nvGrpSpPr>
        <p:grpSpPr>
          <a:xfrm>
            <a:off x="1480540" y="1894838"/>
            <a:ext cx="2742543" cy="3673084"/>
            <a:chOff x="486495" y="1440651"/>
            <a:chExt cx="2057175" cy="2754813"/>
          </a:xfrm>
        </p:grpSpPr>
        <p:sp>
          <p:nvSpPr>
            <p:cNvPr id="15" name="圆角矩形 14"/>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圆角矩形 28"/>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flipH="1" flipV="1">
            <a:off x="2227789" y="2250842"/>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19" name="Content Placeholder 2"/>
          <p:cNvSpPr txBox="1">
            <a:spLocks/>
          </p:cNvSpPr>
          <p:nvPr/>
        </p:nvSpPr>
        <p:spPr bwMode="auto">
          <a:xfrm>
            <a:off x="1622549" y="3712687"/>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20" name="组合 19"/>
          <p:cNvGrpSpPr/>
          <p:nvPr/>
        </p:nvGrpSpPr>
        <p:grpSpPr>
          <a:xfrm>
            <a:off x="4483974" y="1894838"/>
            <a:ext cx="2742543" cy="3673084"/>
            <a:chOff x="486495" y="1440651"/>
            <a:chExt cx="2057175" cy="2754813"/>
          </a:xfrm>
        </p:grpSpPr>
        <p:sp>
          <p:nvSpPr>
            <p:cNvPr id="21" name="圆角矩形 20"/>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flipH="1" flipV="1">
            <a:off x="5231223" y="2250842"/>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24" name="Content Placeholder 2"/>
          <p:cNvSpPr txBox="1">
            <a:spLocks/>
          </p:cNvSpPr>
          <p:nvPr/>
        </p:nvSpPr>
        <p:spPr bwMode="auto">
          <a:xfrm>
            <a:off x="4625983" y="3712687"/>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grpSp>
        <p:nvGrpSpPr>
          <p:cNvPr id="25" name="组合 24"/>
          <p:cNvGrpSpPr/>
          <p:nvPr/>
        </p:nvGrpSpPr>
        <p:grpSpPr>
          <a:xfrm>
            <a:off x="7451057" y="1912509"/>
            <a:ext cx="2742543" cy="3673084"/>
            <a:chOff x="486495" y="1440651"/>
            <a:chExt cx="2057175" cy="2754813"/>
          </a:xfrm>
        </p:grpSpPr>
        <p:sp>
          <p:nvSpPr>
            <p:cNvPr id="26" name="圆角矩形 25"/>
            <p:cNvSpPr/>
            <p:nvPr/>
          </p:nvSpPr>
          <p:spPr>
            <a:xfrm>
              <a:off x="486495" y="1440651"/>
              <a:ext cx="2057175" cy="2754813"/>
            </a:xfrm>
            <a:prstGeom prst="roundRect">
              <a:avLst/>
            </a:prstGeom>
            <a:gradFill>
              <a:gsLst>
                <a:gs pos="0">
                  <a:schemeClr val="bg1">
                    <a:lumMod val="85000"/>
                  </a:schemeClr>
                </a:gs>
                <a:gs pos="1000">
                  <a:schemeClr val="bg1"/>
                </a:gs>
                <a:gs pos="70000">
                  <a:schemeClr val="bg1">
                    <a:lumMod val="85000"/>
                  </a:schemeClr>
                </a:gs>
              </a:gsLst>
              <a:lin ang="8400000" scaled="0"/>
            </a:gradFill>
            <a:ln w="19050">
              <a:noFill/>
            </a:ln>
            <a:effectLst>
              <a:outerShdw blurRad="254000" dist="127000" dir="8160000" algn="ctr" rotWithShape="0">
                <a:srgbClr val="000000">
                  <a:alpha val="34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539552" y="1511701"/>
              <a:ext cx="1951062" cy="2612715"/>
            </a:xfrm>
            <a:prstGeom prst="roundRect">
              <a:avLst/>
            </a:prstGeom>
            <a:gradFill flip="none" rotWithShape="1">
              <a:gsLst>
                <a:gs pos="100000">
                  <a:srgbClr val="FCFCFC"/>
                </a:gs>
                <a:gs pos="0">
                  <a:srgbClr val="CCCCCC"/>
                </a:gs>
              </a:gsLst>
              <a:lin ang="7200000" scaled="0"/>
              <a:tileRect/>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flipH="1" flipV="1">
            <a:off x="8198306" y="2268512"/>
            <a:ext cx="1248042" cy="1248205"/>
          </a:xfrm>
          <a:prstGeom prst="ellipse">
            <a:avLst/>
          </a:prstGeom>
          <a:gradFill flip="none" rotWithShape="1">
            <a:gsLst>
              <a:gs pos="100000">
                <a:srgbClr val="FCFCFC"/>
              </a:gs>
              <a:gs pos="0">
                <a:schemeClr val="bg1">
                  <a:lumMod val="65000"/>
                </a:schemeClr>
              </a:gs>
            </a:gsLst>
            <a:lin ang="7200000" scaled="0"/>
            <a:tileRect/>
          </a:gradFill>
          <a:ln w="12700">
            <a:gradFill>
              <a:gsLst>
                <a:gs pos="89000">
                  <a:schemeClr val="bg1">
                    <a:lumMod val="50000"/>
                  </a:schemeClr>
                </a:gs>
                <a:gs pos="0">
                  <a:schemeClr val="bg1"/>
                </a:gs>
              </a:gsLst>
              <a:lin ang="186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70806" tIns="85402" rIns="170806" bIns="85402" rtlCol="0" anchor="ctr"/>
          <a:lstStyle/>
          <a:p>
            <a:pPr algn="ctr"/>
            <a:endParaRPr lang="zh-CN" altLang="en-US"/>
          </a:p>
        </p:txBody>
      </p:sp>
      <p:sp>
        <p:nvSpPr>
          <p:cNvPr id="32" name="Content Placeholder 2"/>
          <p:cNvSpPr txBox="1">
            <a:spLocks/>
          </p:cNvSpPr>
          <p:nvPr/>
        </p:nvSpPr>
        <p:spPr bwMode="auto">
          <a:xfrm>
            <a:off x="7593066" y="3730358"/>
            <a:ext cx="2424676"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44" name="Freeform 97"/>
          <p:cNvSpPr>
            <a:spLocks noChangeArrowheads="1"/>
          </p:cNvSpPr>
          <p:nvPr/>
        </p:nvSpPr>
        <p:spPr bwMode="auto">
          <a:xfrm>
            <a:off x="2582958" y="2651901"/>
            <a:ext cx="503857" cy="431439"/>
          </a:xfrm>
          <a:custGeom>
            <a:avLst/>
            <a:gdLst>
              <a:gd name="T0" fmla="*/ 275829 w 497"/>
              <a:gd name="T1" fmla="*/ 277437 h 426"/>
              <a:gd name="T2" fmla="*/ 275829 w 497"/>
              <a:gd name="T3" fmla="*/ 277437 h 426"/>
              <a:gd name="T4" fmla="*/ 328597 w 497"/>
              <a:gd name="T5" fmla="*/ 277437 h 426"/>
              <a:gd name="T6" fmla="*/ 328597 w 497"/>
              <a:gd name="T7" fmla="*/ 330282 h 426"/>
              <a:gd name="T8" fmla="*/ 594832 w 497"/>
              <a:gd name="T9" fmla="*/ 330282 h 426"/>
              <a:gd name="T10" fmla="*/ 584038 w 497"/>
              <a:gd name="T11" fmla="*/ 159736 h 426"/>
              <a:gd name="T12" fmla="*/ 531271 w 497"/>
              <a:gd name="T13" fmla="*/ 96082 h 426"/>
              <a:gd name="T14" fmla="*/ 435330 w 497"/>
              <a:gd name="T15" fmla="*/ 96082 h 426"/>
              <a:gd name="T16" fmla="*/ 404150 w 497"/>
              <a:gd name="T17" fmla="*/ 32428 h 426"/>
              <a:gd name="T18" fmla="*/ 359777 w 497"/>
              <a:gd name="T19" fmla="*/ 0 h 426"/>
              <a:gd name="T20" fmla="*/ 232656 w 497"/>
              <a:gd name="T21" fmla="*/ 0 h 426"/>
              <a:gd name="T22" fmla="*/ 201475 w 497"/>
              <a:gd name="T23" fmla="*/ 32428 h 426"/>
              <a:gd name="T24" fmla="*/ 159501 w 497"/>
              <a:gd name="T25" fmla="*/ 96082 h 426"/>
              <a:gd name="T26" fmla="*/ 63561 w 497"/>
              <a:gd name="T27" fmla="*/ 96082 h 426"/>
              <a:gd name="T28" fmla="*/ 10793 w 497"/>
              <a:gd name="T29" fmla="*/ 159736 h 426"/>
              <a:gd name="T30" fmla="*/ 0 w 497"/>
              <a:gd name="T31" fmla="*/ 330282 h 426"/>
              <a:gd name="T32" fmla="*/ 275829 w 497"/>
              <a:gd name="T33" fmla="*/ 330282 h 426"/>
              <a:gd name="T34" fmla="*/ 275829 w 497"/>
              <a:gd name="T35" fmla="*/ 277437 h 426"/>
              <a:gd name="T36" fmla="*/ 223062 w 497"/>
              <a:gd name="T37" fmla="*/ 63654 h 426"/>
              <a:gd name="T38" fmla="*/ 223062 w 497"/>
              <a:gd name="T39" fmla="*/ 63654 h 426"/>
              <a:gd name="T40" fmla="*/ 254243 w 497"/>
              <a:gd name="T41" fmla="*/ 43237 h 426"/>
              <a:gd name="T42" fmla="*/ 340589 w 497"/>
              <a:gd name="T43" fmla="*/ 43237 h 426"/>
              <a:gd name="T44" fmla="*/ 370571 w 497"/>
              <a:gd name="T45" fmla="*/ 63654 h 426"/>
              <a:gd name="T46" fmla="*/ 382563 w 497"/>
              <a:gd name="T47" fmla="*/ 96082 h 426"/>
              <a:gd name="T48" fmla="*/ 212269 w 497"/>
              <a:gd name="T49" fmla="*/ 96082 h 426"/>
              <a:gd name="T50" fmla="*/ 223062 w 497"/>
              <a:gd name="T51" fmla="*/ 63654 h 426"/>
              <a:gd name="T52" fmla="*/ 328597 w 497"/>
              <a:gd name="T53" fmla="*/ 426364 h 426"/>
              <a:gd name="T54" fmla="*/ 328597 w 497"/>
              <a:gd name="T55" fmla="*/ 426364 h 426"/>
              <a:gd name="T56" fmla="*/ 275829 w 497"/>
              <a:gd name="T57" fmla="*/ 426364 h 426"/>
              <a:gd name="T58" fmla="*/ 275829 w 497"/>
              <a:gd name="T59" fmla="*/ 362710 h 426"/>
              <a:gd name="T60" fmla="*/ 10793 w 497"/>
              <a:gd name="T61" fmla="*/ 362710 h 426"/>
              <a:gd name="T62" fmla="*/ 20387 w 497"/>
              <a:gd name="T63" fmla="*/ 457591 h 426"/>
              <a:gd name="T64" fmla="*/ 74354 w 497"/>
              <a:gd name="T65" fmla="*/ 510436 h 426"/>
              <a:gd name="T66" fmla="*/ 520478 w 497"/>
              <a:gd name="T67" fmla="*/ 510436 h 426"/>
              <a:gd name="T68" fmla="*/ 573245 w 497"/>
              <a:gd name="T69" fmla="*/ 457591 h 426"/>
              <a:gd name="T70" fmla="*/ 584038 w 497"/>
              <a:gd name="T71" fmla="*/ 362710 h 426"/>
              <a:gd name="T72" fmla="*/ 328597 w 497"/>
              <a:gd name="T73" fmla="*/ 362710 h 426"/>
              <a:gd name="T74" fmla="*/ 328597 w 497"/>
              <a:gd name="T75" fmla="*/ 426364 h 4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97" h="426">
                <a:moveTo>
                  <a:pt x="230" y="231"/>
                </a:moveTo>
                <a:lnTo>
                  <a:pt x="230" y="231"/>
                </a:lnTo>
                <a:cubicBezTo>
                  <a:pt x="274" y="231"/>
                  <a:pt x="274" y="231"/>
                  <a:pt x="274" y="231"/>
                </a:cubicBezTo>
                <a:cubicBezTo>
                  <a:pt x="274" y="275"/>
                  <a:pt x="274" y="275"/>
                  <a:pt x="274" y="275"/>
                </a:cubicBezTo>
                <a:cubicBezTo>
                  <a:pt x="496" y="275"/>
                  <a:pt x="496" y="275"/>
                  <a:pt x="496" y="275"/>
                </a:cubicBezTo>
                <a:cubicBezTo>
                  <a:pt x="496" y="275"/>
                  <a:pt x="496" y="168"/>
                  <a:pt x="487" y="133"/>
                </a:cubicBezTo>
                <a:cubicBezTo>
                  <a:pt x="487" y="97"/>
                  <a:pt x="478" y="80"/>
                  <a:pt x="443" y="80"/>
                </a:cubicBezTo>
                <a:cubicBezTo>
                  <a:pt x="363" y="80"/>
                  <a:pt x="363" y="80"/>
                  <a:pt x="363" y="80"/>
                </a:cubicBezTo>
                <a:cubicBezTo>
                  <a:pt x="345" y="53"/>
                  <a:pt x="337" y="27"/>
                  <a:pt x="337" y="27"/>
                </a:cubicBezTo>
                <a:cubicBezTo>
                  <a:pt x="328" y="9"/>
                  <a:pt x="319" y="0"/>
                  <a:pt x="300" y="0"/>
                </a:cubicBezTo>
                <a:cubicBezTo>
                  <a:pt x="194" y="0"/>
                  <a:pt x="194" y="0"/>
                  <a:pt x="194" y="0"/>
                </a:cubicBezTo>
                <a:cubicBezTo>
                  <a:pt x="177" y="0"/>
                  <a:pt x="168" y="9"/>
                  <a:pt x="168" y="27"/>
                </a:cubicBezTo>
                <a:cubicBezTo>
                  <a:pt x="159" y="27"/>
                  <a:pt x="150" y="53"/>
                  <a:pt x="133" y="80"/>
                </a:cubicBezTo>
                <a:cubicBezTo>
                  <a:pt x="53" y="80"/>
                  <a:pt x="53" y="80"/>
                  <a:pt x="53" y="80"/>
                </a:cubicBezTo>
                <a:cubicBezTo>
                  <a:pt x="17" y="80"/>
                  <a:pt x="9" y="97"/>
                  <a:pt x="9" y="133"/>
                </a:cubicBezTo>
                <a:cubicBezTo>
                  <a:pt x="0" y="168"/>
                  <a:pt x="0" y="275"/>
                  <a:pt x="0" y="275"/>
                </a:cubicBezTo>
                <a:cubicBezTo>
                  <a:pt x="230" y="275"/>
                  <a:pt x="230" y="275"/>
                  <a:pt x="230" y="275"/>
                </a:cubicBezTo>
                <a:lnTo>
                  <a:pt x="230" y="231"/>
                </a:lnTo>
                <a:close/>
                <a:moveTo>
                  <a:pt x="186" y="53"/>
                </a:moveTo>
                <a:lnTo>
                  <a:pt x="186" y="53"/>
                </a:lnTo>
                <a:cubicBezTo>
                  <a:pt x="194" y="44"/>
                  <a:pt x="194" y="36"/>
                  <a:pt x="212" y="36"/>
                </a:cubicBezTo>
                <a:cubicBezTo>
                  <a:pt x="284" y="36"/>
                  <a:pt x="284" y="36"/>
                  <a:pt x="284" y="36"/>
                </a:cubicBezTo>
                <a:cubicBezTo>
                  <a:pt x="300" y="36"/>
                  <a:pt x="300" y="44"/>
                  <a:pt x="309" y="53"/>
                </a:cubicBezTo>
                <a:cubicBezTo>
                  <a:pt x="309" y="53"/>
                  <a:pt x="319" y="71"/>
                  <a:pt x="319" y="80"/>
                </a:cubicBezTo>
                <a:cubicBezTo>
                  <a:pt x="177" y="80"/>
                  <a:pt x="177" y="80"/>
                  <a:pt x="177" y="80"/>
                </a:cubicBezTo>
                <a:cubicBezTo>
                  <a:pt x="186" y="71"/>
                  <a:pt x="186" y="53"/>
                  <a:pt x="186" y="53"/>
                </a:cubicBezTo>
                <a:close/>
                <a:moveTo>
                  <a:pt x="274" y="355"/>
                </a:moveTo>
                <a:lnTo>
                  <a:pt x="274" y="355"/>
                </a:lnTo>
                <a:cubicBezTo>
                  <a:pt x="230" y="355"/>
                  <a:pt x="230" y="355"/>
                  <a:pt x="230" y="355"/>
                </a:cubicBezTo>
                <a:cubicBezTo>
                  <a:pt x="230" y="302"/>
                  <a:pt x="230" y="302"/>
                  <a:pt x="230" y="302"/>
                </a:cubicBezTo>
                <a:cubicBezTo>
                  <a:pt x="9" y="302"/>
                  <a:pt x="9" y="302"/>
                  <a:pt x="9" y="302"/>
                </a:cubicBezTo>
                <a:cubicBezTo>
                  <a:pt x="9" y="302"/>
                  <a:pt x="17" y="346"/>
                  <a:pt x="17" y="381"/>
                </a:cubicBezTo>
                <a:cubicBezTo>
                  <a:pt x="17" y="399"/>
                  <a:pt x="26" y="425"/>
                  <a:pt x="62" y="425"/>
                </a:cubicBezTo>
                <a:cubicBezTo>
                  <a:pt x="434" y="425"/>
                  <a:pt x="434" y="425"/>
                  <a:pt x="434" y="425"/>
                </a:cubicBezTo>
                <a:cubicBezTo>
                  <a:pt x="469" y="425"/>
                  <a:pt x="478" y="399"/>
                  <a:pt x="478" y="381"/>
                </a:cubicBezTo>
                <a:cubicBezTo>
                  <a:pt x="478" y="346"/>
                  <a:pt x="487" y="302"/>
                  <a:pt x="487" y="302"/>
                </a:cubicBezTo>
                <a:cubicBezTo>
                  <a:pt x="274" y="302"/>
                  <a:pt x="274" y="302"/>
                  <a:pt x="274" y="302"/>
                </a:cubicBezTo>
                <a:lnTo>
                  <a:pt x="274" y="355"/>
                </a:lnTo>
                <a:close/>
              </a:path>
            </a:pathLst>
          </a:custGeom>
          <a:solidFill>
            <a:schemeClr val="accent2"/>
          </a:solidFill>
          <a:ln>
            <a:noFill/>
          </a:ln>
          <a:effectLst>
            <a:innerShdw blurRad="114300">
              <a:prstClr val="black"/>
            </a:innerShdw>
          </a:effectLst>
          <a:extLst/>
        </p:spPr>
        <p:txBody>
          <a:bodyPr wrap="none" lIns="45715" tIns="22858" rIns="45715" bIns="22858" anchor="ctr"/>
          <a:lstStyle/>
          <a:p>
            <a:pPr>
              <a:defRPr/>
            </a:pPr>
            <a:endParaRPr lang="zh-CN" altLang="en-US"/>
          </a:p>
        </p:txBody>
      </p:sp>
      <p:sp>
        <p:nvSpPr>
          <p:cNvPr id="45" name="AutoShape 69"/>
          <p:cNvSpPr>
            <a:spLocks/>
          </p:cNvSpPr>
          <p:nvPr/>
        </p:nvSpPr>
        <p:spPr bwMode="auto">
          <a:xfrm>
            <a:off x="5630884" y="2607758"/>
            <a:ext cx="536162" cy="53437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09" y="6866"/>
                </a:moveTo>
                <a:cubicBezTo>
                  <a:pt x="18209" y="7363"/>
                  <a:pt x="18439" y="7917"/>
                  <a:pt x="18600" y="8529"/>
                </a:cubicBezTo>
                <a:cubicBezTo>
                  <a:pt x="19045" y="8620"/>
                  <a:pt x="19512" y="8679"/>
                  <a:pt x="20005" y="8705"/>
                </a:cubicBezTo>
                <a:cubicBezTo>
                  <a:pt x="20498" y="8733"/>
                  <a:pt x="20957" y="8820"/>
                  <a:pt x="21381" y="8976"/>
                </a:cubicBezTo>
                <a:cubicBezTo>
                  <a:pt x="21526" y="9012"/>
                  <a:pt x="21599" y="9091"/>
                  <a:pt x="21599" y="9218"/>
                </a:cubicBezTo>
                <a:lnTo>
                  <a:pt x="21599" y="12409"/>
                </a:lnTo>
                <a:cubicBezTo>
                  <a:pt x="21599" y="12516"/>
                  <a:pt x="21464" y="12612"/>
                  <a:pt x="21197" y="12697"/>
                </a:cubicBezTo>
                <a:cubicBezTo>
                  <a:pt x="20931" y="12787"/>
                  <a:pt x="20622" y="12852"/>
                  <a:pt x="20268" y="12909"/>
                </a:cubicBezTo>
                <a:cubicBezTo>
                  <a:pt x="19917" y="12962"/>
                  <a:pt x="19574" y="13002"/>
                  <a:pt x="19240" y="13030"/>
                </a:cubicBezTo>
                <a:cubicBezTo>
                  <a:pt x="18903" y="13056"/>
                  <a:pt x="18682" y="13078"/>
                  <a:pt x="18574" y="13098"/>
                </a:cubicBezTo>
                <a:cubicBezTo>
                  <a:pt x="18447" y="13612"/>
                  <a:pt x="18237" y="14137"/>
                  <a:pt x="17937" y="14679"/>
                </a:cubicBezTo>
                <a:cubicBezTo>
                  <a:pt x="18433" y="15416"/>
                  <a:pt x="18982" y="16125"/>
                  <a:pt x="19577" y="16802"/>
                </a:cubicBezTo>
                <a:lnTo>
                  <a:pt x="19659" y="17006"/>
                </a:lnTo>
                <a:cubicBezTo>
                  <a:pt x="19659" y="17076"/>
                  <a:pt x="19535" y="17251"/>
                  <a:pt x="19285" y="17522"/>
                </a:cubicBezTo>
                <a:cubicBezTo>
                  <a:pt x="19036" y="17799"/>
                  <a:pt x="18756" y="18096"/>
                  <a:pt x="18439" y="18412"/>
                </a:cubicBezTo>
                <a:cubicBezTo>
                  <a:pt x="18121" y="18725"/>
                  <a:pt x="17821" y="19008"/>
                  <a:pt x="17538" y="19256"/>
                </a:cubicBezTo>
                <a:cubicBezTo>
                  <a:pt x="17252" y="19505"/>
                  <a:pt x="17068" y="19626"/>
                  <a:pt x="16988" y="19626"/>
                </a:cubicBezTo>
                <a:cubicBezTo>
                  <a:pt x="16969" y="19626"/>
                  <a:pt x="16850" y="19541"/>
                  <a:pt x="16629" y="19377"/>
                </a:cubicBezTo>
                <a:cubicBezTo>
                  <a:pt x="16408" y="19211"/>
                  <a:pt x="16164" y="19025"/>
                  <a:pt x="15895" y="18821"/>
                </a:cubicBezTo>
                <a:cubicBezTo>
                  <a:pt x="15629" y="18621"/>
                  <a:pt x="15377" y="18426"/>
                  <a:pt x="15136" y="18240"/>
                </a:cubicBezTo>
                <a:cubicBezTo>
                  <a:pt x="14898" y="18056"/>
                  <a:pt x="14745" y="17946"/>
                  <a:pt x="14683" y="17909"/>
                </a:cubicBezTo>
                <a:cubicBezTo>
                  <a:pt x="14419" y="18053"/>
                  <a:pt x="14156" y="18177"/>
                  <a:pt x="13890" y="18282"/>
                </a:cubicBezTo>
                <a:cubicBezTo>
                  <a:pt x="13623" y="18384"/>
                  <a:pt x="13354" y="18471"/>
                  <a:pt x="13082" y="18545"/>
                </a:cubicBezTo>
                <a:cubicBezTo>
                  <a:pt x="13065" y="18655"/>
                  <a:pt x="13040" y="18875"/>
                  <a:pt x="13009" y="19214"/>
                </a:cubicBezTo>
                <a:cubicBezTo>
                  <a:pt x="12978" y="19553"/>
                  <a:pt x="12932" y="19894"/>
                  <a:pt x="12878" y="20242"/>
                </a:cubicBezTo>
                <a:cubicBezTo>
                  <a:pt x="12825" y="20589"/>
                  <a:pt x="12762" y="20902"/>
                  <a:pt x="12692" y="21179"/>
                </a:cubicBezTo>
                <a:cubicBezTo>
                  <a:pt x="12618" y="21461"/>
                  <a:pt x="12522" y="21599"/>
                  <a:pt x="12405" y="21599"/>
                </a:cubicBezTo>
                <a:lnTo>
                  <a:pt x="9191" y="21599"/>
                </a:lnTo>
                <a:cubicBezTo>
                  <a:pt x="9063" y="21599"/>
                  <a:pt x="8978" y="21520"/>
                  <a:pt x="8933" y="21371"/>
                </a:cubicBezTo>
                <a:cubicBezTo>
                  <a:pt x="8805" y="20928"/>
                  <a:pt x="8721" y="20462"/>
                  <a:pt x="8678" y="19979"/>
                </a:cubicBezTo>
                <a:cubicBezTo>
                  <a:pt x="8630" y="19493"/>
                  <a:pt x="8582" y="19030"/>
                  <a:pt x="8528" y="18584"/>
                </a:cubicBezTo>
                <a:cubicBezTo>
                  <a:pt x="7976" y="18423"/>
                  <a:pt x="7446" y="18197"/>
                  <a:pt x="6942" y="17909"/>
                </a:cubicBezTo>
                <a:cubicBezTo>
                  <a:pt x="6568" y="18191"/>
                  <a:pt x="6202" y="18460"/>
                  <a:pt x="5843" y="18725"/>
                </a:cubicBezTo>
                <a:cubicBezTo>
                  <a:pt x="5480" y="18993"/>
                  <a:pt x="5123" y="19276"/>
                  <a:pt x="4772" y="19572"/>
                </a:cubicBezTo>
                <a:lnTo>
                  <a:pt x="4608" y="19626"/>
                </a:lnTo>
                <a:cubicBezTo>
                  <a:pt x="4554" y="19626"/>
                  <a:pt x="4387" y="19504"/>
                  <a:pt x="4107" y="19256"/>
                </a:cubicBezTo>
                <a:cubicBezTo>
                  <a:pt x="3826" y="19007"/>
                  <a:pt x="3534" y="18725"/>
                  <a:pt x="3231" y="18412"/>
                </a:cubicBezTo>
                <a:cubicBezTo>
                  <a:pt x="2928" y="18095"/>
                  <a:pt x="2653" y="17799"/>
                  <a:pt x="2404" y="17522"/>
                </a:cubicBezTo>
                <a:cubicBezTo>
                  <a:pt x="2155" y="17251"/>
                  <a:pt x="2030" y="17076"/>
                  <a:pt x="2030" y="17006"/>
                </a:cubicBezTo>
                <a:cubicBezTo>
                  <a:pt x="2030" y="16986"/>
                  <a:pt x="2104" y="16867"/>
                  <a:pt x="2248" y="16647"/>
                </a:cubicBezTo>
                <a:cubicBezTo>
                  <a:pt x="2393" y="16427"/>
                  <a:pt x="2563" y="16184"/>
                  <a:pt x="2758" y="15924"/>
                </a:cubicBezTo>
                <a:cubicBezTo>
                  <a:pt x="2951" y="15662"/>
                  <a:pt x="3141" y="15410"/>
                  <a:pt x="3328" y="15173"/>
                </a:cubicBezTo>
                <a:cubicBezTo>
                  <a:pt x="3512" y="14933"/>
                  <a:pt x="3631" y="14778"/>
                  <a:pt x="3687" y="14704"/>
                </a:cubicBezTo>
                <a:cubicBezTo>
                  <a:pt x="3387" y="14210"/>
                  <a:pt x="3158" y="13657"/>
                  <a:pt x="2996" y="13044"/>
                </a:cubicBezTo>
                <a:cubicBezTo>
                  <a:pt x="2535" y="12951"/>
                  <a:pt x="2062" y="12897"/>
                  <a:pt x="1577" y="12869"/>
                </a:cubicBezTo>
                <a:cubicBezTo>
                  <a:pt x="1093" y="12841"/>
                  <a:pt x="640" y="12751"/>
                  <a:pt x="215" y="12598"/>
                </a:cubicBezTo>
                <a:cubicBezTo>
                  <a:pt x="70" y="12561"/>
                  <a:pt x="0" y="12479"/>
                  <a:pt x="0" y="12352"/>
                </a:cubicBezTo>
                <a:lnTo>
                  <a:pt x="0" y="9162"/>
                </a:lnTo>
                <a:cubicBezTo>
                  <a:pt x="0" y="9055"/>
                  <a:pt x="135" y="8959"/>
                  <a:pt x="413" y="8874"/>
                </a:cubicBezTo>
                <a:cubicBezTo>
                  <a:pt x="688" y="8789"/>
                  <a:pt x="997" y="8716"/>
                  <a:pt x="1339" y="8665"/>
                </a:cubicBezTo>
                <a:cubicBezTo>
                  <a:pt x="1685" y="8611"/>
                  <a:pt x="2019" y="8569"/>
                  <a:pt x="2345" y="8544"/>
                </a:cubicBezTo>
                <a:cubicBezTo>
                  <a:pt x="2668" y="8515"/>
                  <a:pt x="2886" y="8493"/>
                  <a:pt x="2996" y="8473"/>
                </a:cubicBezTo>
                <a:cubicBezTo>
                  <a:pt x="3158" y="7925"/>
                  <a:pt x="3379" y="7397"/>
                  <a:pt x="3659" y="6895"/>
                </a:cubicBezTo>
                <a:cubicBezTo>
                  <a:pt x="3160" y="6155"/>
                  <a:pt x="2619" y="5446"/>
                  <a:pt x="2030" y="4771"/>
                </a:cubicBezTo>
                <a:lnTo>
                  <a:pt x="1937" y="4571"/>
                </a:lnTo>
                <a:cubicBezTo>
                  <a:pt x="1937" y="4497"/>
                  <a:pt x="2064" y="4322"/>
                  <a:pt x="2316" y="4048"/>
                </a:cubicBezTo>
                <a:cubicBezTo>
                  <a:pt x="2568" y="3775"/>
                  <a:pt x="2852" y="3478"/>
                  <a:pt x="3163" y="3162"/>
                </a:cubicBezTo>
                <a:cubicBezTo>
                  <a:pt x="3478" y="2848"/>
                  <a:pt x="3778" y="2569"/>
                  <a:pt x="4067" y="2320"/>
                </a:cubicBezTo>
                <a:cubicBezTo>
                  <a:pt x="4356" y="2072"/>
                  <a:pt x="4537" y="1945"/>
                  <a:pt x="4608" y="1945"/>
                </a:cubicBezTo>
                <a:cubicBezTo>
                  <a:pt x="4625" y="1945"/>
                  <a:pt x="4747" y="2030"/>
                  <a:pt x="4968" y="2196"/>
                </a:cubicBezTo>
                <a:cubicBezTo>
                  <a:pt x="5188" y="2363"/>
                  <a:pt x="5435" y="2549"/>
                  <a:pt x="5707" y="2750"/>
                </a:cubicBezTo>
                <a:cubicBezTo>
                  <a:pt x="5976" y="2953"/>
                  <a:pt x="6234" y="3148"/>
                  <a:pt x="6472" y="3331"/>
                </a:cubicBezTo>
                <a:cubicBezTo>
                  <a:pt x="6712" y="3515"/>
                  <a:pt x="6860" y="3628"/>
                  <a:pt x="6913" y="3662"/>
                </a:cubicBezTo>
                <a:cubicBezTo>
                  <a:pt x="7174" y="3518"/>
                  <a:pt x="7440" y="3399"/>
                  <a:pt x="7707" y="3303"/>
                </a:cubicBezTo>
                <a:cubicBezTo>
                  <a:pt x="7973" y="3210"/>
                  <a:pt x="8247" y="3119"/>
                  <a:pt x="8528" y="3029"/>
                </a:cubicBezTo>
                <a:cubicBezTo>
                  <a:pt x="8528" y="2922"/>
                  <a:pt x="8539" y="2699"/>
                  <a:pt x="8568" y="2363"/>
                </a:cubicBezTo>
                <a:cubicBezTo>
                  <a:pt x="8596" y="2032"/>
                  <a:pt x="8636" y="1694"/>
                  <a:pt x="8689" y="1352"/>
                </a:cubicBezTo>
                <a:cubicBezTo>
                  <a:pt x="8743" y="1010"/>
                  <a:pt x="8814" y="697"/>
                  <a:pt x="8899" y="417"/>
                </a:cubicBezTo>
                <a:cubicBezTo>
                  <a:pt x="8984" y="141"/>
                  <a:pt x="9083" y="0"/>
                  <a:pt x="9191" y="0"/>
                </a:cubicBezTo>
                <a:lnTo>
                  <a:pt x="12405" y="0"/>
                </a:lnTo>
                <a:cubicBezTo>
                  <a:pt x="12530" y="0"/>
                  <a:pt x="12618" y="67"/>
                  <a:pt x="12663" y="203"/>
                </a:cubicBezTo>
                <a:cubicBezTo>
                  <a:pt x="12771" y="643"/>
                  <a:pt x="12847" y="1106"/>
                  <a:pt x="12893" y="1595"/>
                </a:cubicBezTo>
                <a:cubicBezTo>
                  <a:pt x="12938" y="2083"/>
                  <a:pt x="13000" y="2560"/>
                  <a:pt x="13082" y="3029"/>
                </a:cubicBezTo>
                <a:cubicBezTo>
                  <a:pt x="13363" y="3100"/>
                  <a:pt x="13632" y="3184"/>
                  <a:pt x="13890" y="3283"/>
                </a:cubicBezTo>
                <a:cubicBezTo>
                  <a:pt x="14147" y="3385"/>
                  <a:pt x="14402" y="3512"/>
                  <a:pt x="14654" y="3662"/>
                </a:cubicBezTo>
                <a:cubicBezTo>
                  <a:pt x="14728" y="3611"/>
                  <a:pt x="14881" y="3489"/>
                  <a:pt x="15116" y="3303"/>
                </a:cubicBezTo>
                <a:cubicBezTo>
                  <a:pt x="15351" y="3119"/>
                  <a:pt x="15603" y="2925"/>
                  <a:pt x="15870" y="2721"/>
                </a:cubicBezTo>
                <a:cubicBezTo>
                  <a:pt x="16136" y="2521"/>
                  <a:pt x="16377" y="2340"/>
                  <a:pt x="16589" y="2182"/>
                </a:cubicBezTo>
                <a:cubicBezTo>
                  <a:pt x="16801" y="2024"/>
                  <a:pt x="16935" y="1945"/>
                  <a:pt x="16988" y="1945"/>
                </a:cubicBezTo>
                <a:cubicBezTo>
                  <a:pt x="17042" y="1945"/>
                  <a:pt x="17209" y="2072"/>
                  <a:pt x="17490" y="2320"/>
                </a:cubicBezTo>
                <a:cubicBezTo>
                  <a:pt x="17770" y="2569"/>
                  <a:pt x="18065" y="2849"/>
                  <a:pt x="18371" y="3162"/>
                </a:cubicBezTo>
                <a:cubicBezTo>
                  <a:pt x="18679" y="3478"/>
                  <a:pt x="18957" y="3774"/>
                  <a:pt x="19206" y="4048"/>
                </a:cubicBezTo>
                <a:cubicBezTo>
                  <a:pt x="19453" y="4322"/>
                  <a:pt x="19577" y="4497"/>
                  <a:pt x="19577" y="4571"/>
                </a:cubicBezTo>
                <a:cubicBezTo>
                  <a:pt x="19577" y="4605"/>
                  <a:pt x="19498" y="4735"/>
                  <a:pt x="19342" y="4955"/>
                </a:cubicBezTo>
                <a:cubicBezTo>
                  <a:pt x="19183" y="5175"/>
                  <a:pt x="19008" y="5415"/>
                  <a:pt x="18812" y="5678"/>
                </a:cubicBezTo>
                <a:cubicBezTo>
                  <a:pt x="18617" y="5937"/>
                  <a:pt x="18427" y="6189"/>
                  <a:pt x="18240" y="6429"/>
                </a:cubicBezTo>
                <a:cubicBezTo>
                  <a:pt x="18056" y="6666"/>
                  <a:pt x="17946" y="6813"/>
                  <a:pt x="17909" y="6866"/>
                </a:cubicBezTo>
                <a:moveTo>
                  <a:pt x="10805" y="14044"/>
                </a:moveTo>
                <a:cubicBezTo>
                  <a:pt x="11247" y="14044"/>
                  <a:pt x="11669" y="13956"/>
                  <a:pt x="12066" y="13779"/>
                </a:cubicBezTo>
                <a:cubicBezTo>
                  <a:pt x="12462" y="13606"/>
                  <a:pt x="12805" y="13369"/>
                  <a:pt x="13091" y="13070"/>
                </a:cubicBezTo>
                <a:cubicBezTo>
                  <a:pt x="13374" y="12773"/>
                  <a:pt x="13604" y="12429"/>
                  <a:pt x="13782" y="12031"/>
                </a:cubicBezTo>
                <a:cubicBezTo>
                  <a:pt x="13958" y="11633"/>
                  <a:pt x="14045" y="11215"/>
                  <a:pt x="14045" y="10774"/>
                </a:cubicBezTo>
                <a:cubicBezTo>
                  <a:pt x="14045" y="10334"/>
                  <a:pt x="13958" y="9919"/>
                  <a:pt x="13782" y="9529"/>
                </a:cubicBezTo>
                <a:cubicBezTo>
                  <a:pt x="13604" y="9142"/>
                  <a:pt x="13374" y="8801"/>
                  <a:pt x="13091" y="8502"/>
                </a:cubicBezTo>
                <a:cubicBezTo>
                  <a:pt x="12805" y="8205"/>
                  <a:pt x="12462" y="7974"/>
                  <a:pt x="12066" y="7807"/>
                </a:cubicBezTo>
                <a:cubicBezTo>
                  <a:pt x="11669" y="7640"/>
                  <a:pt x="11247" y="7556"/>
                  <a:pt x="10805" y="7556"/>
                </a:cubicBezTo>
                <a:cubicBezTo>
                  <a:pt x="10360" y="7556"/>
                  <a:pt x="9938" y="7641"/>
                  <a:pt x="9536" y="7807"/>
                </a:cubicBezTo>
                <a:cubicBezTo>
                  <a:pt x="9134" y="7974"/>
                  <a:pt x="8786" y="8205"/>
                  <a:pt x="8494" y="8502"/>
                </a:cubicBezTo>
                <a:cubicBezTo>
                  <a:pt x="8199" y="8801"/>
                  <a:pt x="7970" y="9142"/>
                  <a:pt x="7800" y="9529"/>
                </a:cubicBezTo>
                <a:cubicBezTo>
                  <a:pt x="7633" y="9919"/>
                  <a:pt x="7551" y="10334"/>
                  <a:pt x="7551" y="10774"/>
                </a:cubicBezTo>
                <a:cubicBezTo>
                  <a:pt x="7551" y="11215"/>
                  <a:pt x="7633" y="11633"/>
                  <a:pt x="7800" y="12031"/>
                </a:cubicBezTo>
                <a:cubicBezTo>
                  <a:pt x="7970" y="12429"/>
                  <a:pt x="8199" y="12773"/>
                  <a:pt x="8494" y="13070"/>
                </a:cubicBezTo>
                <a:cubicBezTo>
                  <a:pt x="8786" y="13369"/>
                  <a:pt x="9134" y="13606"/>
                  <a:pt x="9536" y="13779"/>
                </a:cubicBezTo>
                <a:cubicBezTo>
                  <a:pt x="9938" y="13956"/>
                  <a:pt x="10360" y="14044"/>
                  <a:pt x="10805" y="14044"/>
                </a:cubicBezTo>
              </a:path>
            </a:pathLst>
          </a:custGeom>
          <a:solidFill>
            <a:schemeClr val="accent2"/>
          </a:solidFill>
          <a:ln>
            <a:noFill/>
          </a:ln>
          <a:effectLst>
            <a:innerShdw blurRad="114300">
              <a:prstClr val="black"/>
            </a:innerShdw>
          </a:effectLst>
          <a:extLst/>
        </p:spPr>
        <p:txBody>
          <a:bodyPr lIns="50784" tIns="50784" rIns="50784" bIns="50784" anchor="ctr"/>
          <a:lstStyle/>
          <a:p>
            <a:pPr defTabSz="457052">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48" name="AutoShape 73"/>
          <p:cNvSpPr>
            <a:spLocks/>
          </p:cNvSpPr>
          <p:nvPr/>
        </p:nvSpPr>
        <p:spPr bwMode="auto">
          <a:xfrm>
            <a:off x="8655398" y="2620201"/>
            <a:ext cx="554616" cy="556331"/>
          </a:xfrm>
          <a:custGeom>
            <a:avLst/>
            <a:gdLst>
              <a:gd name="T0" fmla="*/ 10800 w 21600"/>
              <a:gd name="T1" fmla="*/ 10794 h 21588"/>
              <a:gd name="T2" fmla="*/ 10800 w 21600"/>
              <a:gd name="T3" fmla="*/ 10794 h 21588"/>
              <a:gd name="T4" fmla="*/ 10800 w 21600"/>
              <a:gd name="T5" fmla="*/ 10794 h 21588"/>
              <a:gd name="T6" fmla="*/ 10800 w 21600"/>
              <a:gd name="T7" fmla="*/ 10794 h 21588"/>
            </a:gdLst>
            <a:ahLst/>
            <a:cxnLst>
              <a:cxn ang="0">
                <a:pos x="T0" y="T1"/>
              </a:cxn>
              <a:cxn ang="0">
                <a:pos x="T2" y="T3"/>
              </a:cxn>
              <a:cxn ang="0">
                <a:pos x="T4" y="T5"/>
              </a:cxn>
              <a:cxn ang="0">
                <a:pos x="T6" y="T7"/>
              </a:cxn>
            </a:cxnLst>
            <a:rect l="0" t="0" r="r" b="b"/>
            <a:pathLst>
              <a:path w="21600" h="21588">
                <a:moveTo>
                  <a:pt x="17530" y="7696"/>
                </a:moveTo>
                <a:cubicBezTo>
                  <a:pt x="17530" y="8751"/>
                  <a:pt x="17302" y="9747"/>
                  <a:pt x="16843" y="10684"/>
                </a:cubicBezTo>
                <a:cubicBezTo>
                  <a:pt x="16386" y="11620"/>
                  <a:pt x="15760" y="12436"/>
                  <a:pt x="14969" y="13127"/>
                </a:cubicBezTo>
                <a:cubicBezTo>
                  <a:pt x="14176" y="13821"/>
                  <a:pt x="13249" y="14371"/>
                  <a:pt x="12185" y="14775"/>
                </a:cubicBezTo>
                <a:cubicBezTo>
                  <a:pt x="11121" y="15181"/>
                  <a:pt x="9982" y="15384"/>
                  <a:pt x="8765" y="15384"/>
                </a:cubicBezTo>
                <a:cubicBezTo>
                  <a:pt x="8487" y="15384"/>
                  <a:pt x="8212" y="15370"/>
                  <a:pt x="7936" y="15342"/>
                </a:cubicBezTo>
                <a:cubicBezTo>
                  <a:pt x="7663" y="15316"/>
                  <a:pt x="7395" y="15283"/>
                  <a:pt x="7131" y="15249"/>
                </a:cubicBezTo>
                <a:cubicBezTo>
                  <a:pt x="6027" y="16264"/>
                  <a:pt x="4766" y="16967"/>
                  <a:pt x="3346" y="17339"/>
                </a:cubicBezTo>
                <a:cubicBezTo>
                  <a:pt x="3196" y="17379"/>
                  <a:pt x="3043" y="17413"/>
                  <a:pt x="2890" y="17444"/>
                </a:cubicBezTo>
                <a:cubicBezTo>
                  <a:pt x="2735" y="17475"/>
                  <a:pt x="2572" y="17509"/>
                  <a:pt x="2398" y="17545"/>
                </a:cubicBezTo>
                <a:cubicBezTo>
                  <a:pt x="2308" y="17562"/>
                  <a:pt x="2228" y="17534"/>
                  <a:pt x="2155" y="17455"/>
                </a:cubicBezTo>
                <a:cubicBezTo>
                  <a:pt x="2085" y="17379"/>
                  <a:pt x="2033" y="17297"/>
                  <a:pt x="2005" y="17207"/>
                </a:cubicBezTo>
                <a:lnTo>
                  <a:pt x="2005" y="17181"/>
                </a:lnTo>
                <a:cubicBezTo>
                  <a:pt x="1974" y="17071"/>
                  <a:pt x="1986" y="16984"/>
                  <a:pt x="2038" y="16916"/>
                </a:cubicBezTo>
                <a:cubicBezTo>
                  <a:pt x="2090" y="16851"/>
                  <a:pt x="2158" y="16769"/>
                  <a:pt x="2240" y="16679"/>
                </a:cubicBezTo>
                <a:cubicBezTo>
                  <a:pt x="2377" y="16518"/>
                  <a:pt x="2506" y="16355"/>
                  <a:pt x="2629" y="16188"/>
                </a:cubicBezTo>
                <a:cubicBezTo>
                  <a:pt x="2753" y="16022"/>
                  <a:pt x="2864" y="15830"/>
                  <a:pt x="2963" y="15621"/>
                </a:cubicBezTo>
                <a:cubicBezTo>
                  <a:pt x="3059" y="15410"/>
                  <a:pt x="3151" y="15159"/>
                  <a:pt x="3238" y="14871"/>
                </a:cubicBezTo>
                <a:cubicBezTo>
                  <a:pt x="3325" y="14580"/>
                  <a:pt x="3398" y="14225"/>
                  <a:pt x="3457" y="13801"/>
                </a:cubicBezTo>
                <a:cubicBezTo>
                  <a:pt x="2398" y="13102"/>
                  <a:pt x="1558" y="12222"/>
                  <a:pt x="934" y="11164"/>
                </a:cubicBezTo>
                <a:cubicBezTo>
                  <a:pt x="310" y="10106"/>
                  <a:pt x="0" y="8952"/>
                  <a:pt x="0" y="7696"/>
                </a:cubicBezTo>
                <a:cubicBezTo>
                  <a:pt x="0" y="6627"/>
                  <a:pt x="230" y="5625"/>
                  <a:pt x="691" y="4694"/>
                </a:cubicBezTo>
                <a:cubicBezTo>
                  <a:pt x="1153" y="3763"/>
                  <a:pt x="1781" y="2948"/>
                  <a:pt x="2574" y="2257"/>
                </a:cubicBezTo>
                <a:cubicBezTo>
                  <a:pt x="3365" y="1565"/>
                  <a:pt x="4290" y="1012"/>
                  <a:pt x="5352" y="609"/>
                </a:cubicBezTo>
                <a:cubicBezTo>
                  <a:pt x="6409" y="203"/>
                  <a:pt x="7548" y="0"/>
                  <a:pt x="8765" y="0"/>
                </a:cubicBezTo>
                <a:cubicBezTo>
                  <a:pt x="9982" y="0"/>
                  <a:pt x="11121" y="203"/>
                  <a:pt x="12185" y="609"/>
                </a:cubicBezTo>
                <a:cubicBezTo>
                  <a:pt x="13249" y="1012"/>
                  <a:pt x="14176" y="1565"/>
                  <a:pt x="14969" y="2257"/>
                </a:cubicBezTo>
                <a:cubicBezTo>
                  <a:pt x="15760" y="2948"/>
                  <a:pt x="16386" y="3763"/>
                  <a:pt x="16843" y="4694"/>
                </a:cubicBezTo>
                <a:cubicBezTo>
                  <a:pt x="17302" y="5625"/>
                  <a:pt x="17530" y="6627"/>
                  <a:pt x="17530" y="7696"/>
                </a:cubicBezTo>
                <a:moveTo>
                  <a:pt x="21599" y="11736"/>
                </a:moveTo>
                <a:cubicBezTo>
                  <a:pt x="21599" y="12986"/>
                  <a:pt x="21286" y="14146"/>
                  <a:pt x="20665" y="15204"/>
                </a:cubicBezTo>
                <a:cubicBezTo>
                  <a:pt x="20039" y="16261"/>
                  <a:pt x="19199" y="17139"/>
                  <a:pt x="18140" y="17841"/>
                </a:cubicBezTo>
                <a:cubicBezTo>
                  <a:pt x="18201" y="18265"/>
                  <a:pt x="18271" y="18620"/>
                  <a:pt x="18354" y="18908"/>
                </a:cubicBezTo>
                <a:cubicBezTo>
                  <a:pt x="18436" y="19199"/>
                  <a:pt x="18533" y="19444"/>
                  <a:pt x="18641" y="19661"/>
                </a:cubicBezTo>
                <a:cubicBezTo>
                  <a:pt x="18752" y="19870"/>
                  <a:pt x="18862" y="20059"/>
                  <a:pt x="18980" y="20226"/>
                </a:cubicBezTo>
                <a:cubicBezTo>
                  <a:pt x="19095" y="20392"/>
                  <a:pt x="19222" y="20556"/>
                  <a:pt x="19356" y="20719"/>
                </a:cubicBezTo>
                <a:cubicBezTo>
                  <a:pt x="19432" y="20809"/>
                  <a:pt x="19498" y="20891"/>
                  <a:pt x="19554" y="20968"/>
                </a:cubicBezTo>
                <a:cubicBezTo>
                  <a:pt x="19611" y="21047"/>
                  <a:pt x="19622" y="21128"/>
                  <a:pt x="19592" y="21219"/>
                </a:cubicBezTo>
                <a:lnTo>
                  <a:pt x="19592" y="21247"/>
                </a:lnTo>
                <a:cubicBezTo>
                  <a:pt x="19578" y="21351"/>
                  <a:pt x="19533" y="21439"/>
                  <a:pt x="19453" y="21509"/>
                </a:cubicBezTo>
                <a:cubicBezTo>
                  <a:pt x="19373" y="21577"/>
                  <a:pt x="19291" y="21599"/>
                  <a:pt x="19199" y="21583"/>
                </a:cubicBezTo>
                <a:cubicBezTo>
                  <a:pt x="19027" y="21549"/>
                  <a:pt x="18862" y="21512"/>
                  <a:pt x="18709" y="21481"/>
                </a:cubicBezTo>
                <a:cubicBezTo>
                  <a:pt x="18556" y="21450"/>
                  <a:pt x="18403" y="21419"/>
                  <a:pt x="18253" y="21379"/>
                </a:cubicBezTo>
                <a:cubicBezTo>
                  <a:pt x="17530" y="21199"/>
                  <a:pt x="16854" y="20931"/>
                  <a:pt x="16224" y="20570"/>
                </a:cubicBezTo>
                <a:cubicBezTo>
                  <a:pt x="15593" y="20211"/>
                  <a:pt x="15007" y="19783"/>
                  <a:pt x="14468" y="19286"/>
                </a:cubicBezTo>
                <a:cubicBezTo>
                  <a:pt x="14204" y="19323"/>
                  <a:pt x="13936" y="19354"/>
                  <a:pt x="13660" y="19382"/>
                </a:cubicBezTo>
                <a:cubicBezTo>
                  <a:pt x="13387" y="19407"/>
                  <a:pt x="13112" y="19424"/>
                  <a:pt x="12832" y="19424"/>
                </a:cubicBezTo>
                <a:cubicBezTo>
                  <a:pt x="11773" y="19424"/>
                  <a:pt x="10777" y="19263"/>
                  <a:pt x="9847" y="18950"/>
                </a:cubicBezTo>
                <a:cubicBezTo>
                  <a:pt x="8915" y="18634"/>
                  <a:pt x="8070" y="18211"/>
                  <a:pt x="7312" y="17678"/>
                </a:cubicBezTo>
                <a:cubicBezTo>
                  <a:pt x="7357" y="17644"/>
                  <a:pt x="7407" y="17607"/>
                  <a:pt x="7463" y="17571"/>
                </a:cubicBezTo>
                <a:cubicBezTo>
                  <a:pt x="7520" y="17537"/>
                  <a:pt x="7571" y="17500"/>
                  <a:pt x="7616" y="17463"/>
                </a:cubicBezTo>
                <a:cubicBezTo>
                  <a:pt x="8000" y="17517"/>
                  <a:pt x="8381" y="17545"/>
                  <a:pt x="8765" y="17545"/>
                </a:cubicBezTo>
                <a:cubicBezTo>
                  <a:pt x="10245" y="17545"/>
                  <a:pt x="11632" y="17291"/>
                  <a:pt x="12921" y="16781"/>
                </a:cubicBezTo>
                <a:cubicBezTo>
                  <a:pt x="14214" y="16270"/>
                  <a:pt x="15334" y="15576"/>
                  <a:pt x="16280" y="14690"/>
                </a:cubicBezTo>
                <a:cubicBezTo>
                  <a:pt x="17229" y="13801"/>
                  <a:pt x="17972" y="12757"/>
                  <a:pt x="18516" y="11558"/>
                </a:cubicBezTo>
                <a:cubicBezTo>
                  <a:pt x="19062" y="10365"/>
                  <a:pt x="19335" y="9075"/>
                  <a:pt x="19335" y="7696"/>
                </a:cubicBezTo>
                <a:cubicBezTo>
                  <a:pt x="19335" y="7326"/>
                  <a:pt x="19312" y="6954"/>
                  <a:pt x="19267" y="6564"/>
                </a:cubicBezTo>
                <a:cubicBezTo>
                  <a:pt x="19987" y="7267"/>
                  <a:pt x="20557" y="8054"/>
                  <a:pt x="20973" y="8926"/>
                </a:cubicBezTo>
                <a:cubicBezTo>
                  <a:pt x="21392" y="9801"/>
                  <a:pt x="21599" y="10737"/>
                  <a:pt x="21599" y="11736"/>
                </a:cubicBezTo>
              </a:path>
            </a:pathLst>
          </a:custGeom>
          <a:solidFill>
            <a:schemeClr val="accent2"/>
          </a:solidFill>
          <a:ln>
            <a:noFill/>
          </a:ln>
          <a:effectLst>
            <a:innerShdw blurRad="114300">
              <a:prstClr val="black"/>
            </a:innerShdw>
          </a:effectLst>
          <a:extLst/>
        </p:spPr>
        <p:txBody>
          <a:bodyPr lIns="50784" tIns="50784" rIns="50784" bIns="50784" anchor="ctr"/>
          <a:lstStyle/>
          <a:p>
            <a:pPr defTabSz="457052">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Tree>
    <p:extLst>
      <p:ext uri="{BB962C8B-B14F-4D97-AF65-F5344CB8AC3E}">
        <p14:creationId xmlns:p14="http://schemas.microsoft.com/office/powerpoint/2010/main" val="30573618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a:off x="3259340" y="3576126"/>
            <a:ext cx="5671732" cy="2141150"/>
          </a:xfrm>
          <a:prstGeom prst="rect">
            <a:avLst/>
          </a:prstGeom>
        </p:spPr>
      </p:pic>
      <p:sp>
        <p:nvSpPr>
          <p:cNvPr id="20" name="矩形 19"/>
          <p:cNvSpPr/>
          <p:nvPr/>
        </p:nvSpPr>
        <p:spPr>
          <a:xfrm>
            <a:off x="0" y="1638943"/>
            <a:ext cx="12190413" cy="2870177"/>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淘宝店chenying0907出品 223"/>
          <p:cNvGrpSpPr/>
          <p:nvPr/>
        </p:nvGrpSpPr>
        <p:grpSpPr>
          <a:xfrm>
            <a:off x="4990581" y="624779"/>
            <a:ext cx="2142717" cy="1898365"/>
            <a:chOff x="1082221" y="2876021"/>
            <a:chExt cx="2142438" cy="1898802"/>
          </a:xfrm>
        </p:grpSpPr>
        <p:sp>
          <p:nvSpPr>
            <p:cNvPr id="24" name="淘宝店chenying0907出品 5"/>
            <p:cNvSpPr>
              <a:spLocks/>
            </p:cNvSpPr>
            <p:nvPr/>
          </p:nvSpPr>
          <p:spPr bwMode="auto">
            <a:xfrm rot="10800000">
              <a:off x="1082221" y="2876021"/>
              <a:ext cx="2142438" cy="189880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1905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淘宝店chenying0907出品 116"/>
            <p:cNvSpPr txBox="1"/>
            <p:nvPr/>
          </p:nvSpPr>
          <p:spPr>
            <a:xfrm>
              <a:off x="1255595" y="3101980"/>
              <a:ext cx="1795688" cy="1446883"/>
            </a:xfrm>
            <a:prstGeom prst="rect">
              <a:avLst/>
            </a:prstGeom>
            <a:noFill/>
          </p:spPr>
          <p:txBody>
            <a:bodyPr wrap="square" rtlCol="0">
              <a:spAutoFit/>
            </a:bodyPr>
            <a:lstStyle/>
            <a:p>
              <a:pPr algn="ctr"/>
              <a:r>
                <a:rPr lang="en-US" altLang="zh-CN" sz="8800" b="1" dirty="0" smtClean="0">
                  <a:solidFill>
                    <a:schemeClr val="accent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rPr>
                <a:t>01</a:t>
              </a:r>
              <a:endParaRPr lang="zh-CN" altLang="en-US" sz="4400" dirty="0">
                <a:solidFill>
                  <a:schemeClr val="accent1"/>
                </a:solidFill>
                <a:effectLst>
                  <a:innerShdw blurRad="38100" dist="50800" dir="13500000">
                    <a:prstClr val="black">
                      <a:alpha val="60000"/>
                    </a:prstClr>
                  </a:innerShdw>
                </a:effectLst>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 y="2348880"/>
            <a:ext cx="12190413" cy="2152961"/>
            <a:chOff x="838622" y="3526462"/>
            <a:chExt cx="10521566" cy="1216978"/>
          </a:xfrm>
        </p:grpSpPr>
        <p:sp>
          <p:nvSpPr>
            <p:cNvPr id="10" name="任意多边形 9"/>
            <p:cNvSpPr/>
            <p:nvPr/>
          </p:nvSpPr>
          <p:spPr>
            <a:xfrm>
              <a:off x="838622" y="3732015"/>
              <a:ext cx="10513168" cy="993129"/>
            </a:xfrm>
            <a:custGeom>
              <a:avLst/>
              <a:gdLst>
                <a:gd name="connsiteX0" fmla="*/ 6783653 w 10513168"/>
                <a:gd name="connsiteY0" fmla="*/ 648 h 993129"/>
                <a:gd name="connsiteX1" fmla="*/ 9690306 w 10513168"/>
                <a:gd name="connsiteY1" fmla="*/ 379213 h 993129"/>
                <a:gd name="connsiteX2" fmla="*/ 10513168 w 10513168"/>
                <a:gd name="connsiteY2" fmla="*/ 551189 h 993129"/>
                <a:gd name="connsiteX3" fmla="*/ 10513168 w 10513168"/>
                <a:gd name="connsiteY3" fmla="*/ 993129 h 993129"/>
                <a:gd name="connsiteX4" fmla="*/ 0 w 10513168"/>
                <a:gd name="connsiteY4" fmla="*/ 993129 h 993129"/>
                <a:gd name="connsiteX5" fmla="*/ 0 w 10513168"/>
                <a:gd name="connsiteY5" fmla="*/ 96978 h 993129"/>
                <a:gd name="connsiteX6" fmla="*/ 734336 w 10513168"/>
                <a:gd name="connsiteY6" fmla="*/ 227649 h 993129"/>
                <a:gd name="connsiteX7" fmla="*/ 3235235 w 10513168"/>
                <a:gd name="connsiteY7" fmla="*/ 464672 h 993129"/>
                <a:gd name="connsiteX8" fmla="*/ 6783653 w 10513168"/>
                <a:gd name="connsiteY8" fmla="*/ 648 h 99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3168" h="993129">
                  <a:moveTo>
                    <a:pt x="6783653" y="648"/>
                  </a:moveTo>
                  <a:cubicBezTo>
                    <a:pt x="7715112" y="16001"/>
                    <a:pt x="8696471" y="179135"/>
                    <a:pt x="9690306" y="379213"/>
                  </a:cubicBezTo>
                  <a:lnTo>
                    <a:pt x="10513168" y="551189"/>
                  </a:lnTo>
                  <a:lnTo>
                    <a:pt x="10513168" y="993129"/>
                  </a:lnTo>
                  <a:lnTo>
                    <a:pt x="0" y="993129"/>
                  </a:lnTo>
                  <a:lnTo>
                    <a:pt x="0" y="96978"/>
                  </a:lnTo>
                  <a:lnTo>
                    <a:pt x="734336" y="227649"/>
                  </a:lnTo>
                  <a:cubicBezTo>
                    <a:pt x="1551656" y="366152"/>
                    <a:pt x="2377133" y="474908"/>
                    <a:pt x="3235235" y="464672"/>
                  </a:cubicBezTo>
                  <a:cubicBezTo>
                    <a:pt x="4379372" y="451024"/>
                    <a:pt x="5541707" y="-19823"/>
                    <a:pt x="6783653" y="648"/>
                  </a:cubicBezTo>
                  <a:close/>
                </a:path>
              </a:pathLst>
            </a:cu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847020" y="3526462"/>
              <a:ext cx="10513168" cy="1216978"/>
            </a:xfrm>
            <a:custGeom>
              <a:avLst/>
              <a:gdLst>
                <a:gd name="connsiteX0" fmla="*/ 10509066 w 10513168"/>
                <a:gd name="connsiteY0" fmla="*/ 875 h 1216978"/>
                <a:gd name="connsiteX1" fmla="*/ 10513168 w 10513168"/>
                <a:gd name="connsiteY1" fmla="*/ 1268 h 1216978"/>
                <a:gd name="connsiteX2" fmla="*/ 10513168 w 10513168"/>
                <a:gd name="connsiteY2" fmla="*/ 1216978 h 1216978"/>
                <a:gd name="connsiteX3" fmla="*/ 0 w 10513168"/>
                <a:gd name="connsiteY3" fmla="*/ 1216978 h 1216978"/>
                <a:gd name="connsiteX4" fmla="*/ 0 w 10513168"/>
                <a:gd name="connsiteY4" fmla="*/ 698846 h 1216978"/>
                <a:gd name="connsiteX5" fmla="*/ 706426 w 10513168"/>
                <a:gd name="connsiteY5" fmla="*/ 582287 h 1216978"/>
                <a:gd name="connsiteX6" fmla="*/ 3329195 w 10513168"/>
                <a:gd name="connsiteY6" fmla="*/ 308559 h 1216978"/>
                <a:gd name="connsiteX7" fmla="*/ 6461356 w 10513168"/>
                <a:gd name="connsiteY7" fmla="*/ 629281 h 1216978"/>
                <a:gd name="connsiteX8" fmla="*/ 10509066 w 10513168"/>
                <a:gd name="connsiteY8" fmla="*/ 875 h 121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3168" h="1216978">
                  <a:moveTo>
                    <a:pt x="10509066" y="875"/>
                  </a:moveTo>
                  <a:lnTo>
                    <a:pt x="10513168" y="1268"/>
                  </a:lnTo>
                  <a:lnTo>
                    <a:pt x="10513168" y="1216978"/>
                  </a:lnTo>
                  <a:lnTo>
                    <a:pt x="0" y="1216978"/>
                  </a:lnTo>
                  <a:lnTo>
                    <a:pt x="0" y="698846"/>
                  </a:lnTo>
                  <a:lnTo>
                    <a:pt x="706426" y="582287"/>
                  </a:lnTo>
                  <a:cubicBezTo>
                    <a:pt x="1608511" y="438746"/>
                    <a:pt x="2496682" y="321354"/>
                    <a:pt x="3329195" y="308559"/>
                  </a:cubicBezTo>
                  <a:cubicBezTo>
                    <a:pt x="4439213" y="291499"/>
                    <a:pt x="5239881" y="678185"/>
                    <a:pt x="6461356" y="629281"/>
                  </a:cubicBezTo>
                  <a:cubicBezTo>
                    <a:pt x="7606489" y="583433"/>
                    <a:pt x="9678243" y="-26184"/>
                    <a:pt x="10509066" y="875"/>
                  </a:cubicBezTo>
                  <a:close/>
                </a:path>
              </a:pathLst>
            </a:custGeom>
            <a:solidFill>
              <a:srgbClr val="FF0000">
                <a:alpha val="17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6" name="淘宝店chenying0907出品 60"/>
          <p:cNvSpPr/>
          <p:nvPr/>
        </p:nvSpPr>
        <p:spPr>
          <a:xfrm>
            <a:off x="4333861" y="3571237"/>
            <a:ext cx="3456159" cy="564385"/>
          </a:xfrm>
          <a:prstGeom prst="rect">
            <a:avLst/>
          </a:prstGeom>
          <a:effectLst/>
        </p:spPr>
        <p:txBody>
          <a:bodyPr wrap="square" lIns="68580" tIns="34290" rIns="68580" bIns="34290">
            <a:spAutoFit/>
          </a:bodyPr>
          <a:lstStyle/>
          <a:p>
            <a:pPr algn="ctr">
              <a:lnSpc>
                <a:spcPct val="120000"/>
              </a:lnSpc>
              <a:spcBef>
                <a:spcPct val="0"/>
              </a:spcBef>
              <a:buNone/>
            </a:pPr>
            <a:r>
              <a:rPr lang="zh-CN" altLang="en-US" sz="1400" dirty="0">
                <a:solidFill>
                  <a:srgbClr val="FFC000"/>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在此录入上述图表的描述说明，在此录入上述图表的描述说明文字信息。</a:t>
            </a:r>
          </a:p>
        </p:txBody>
      </p:sp>
      <p:sp>
        <p:nvSpPr>
          <p:cNvPr id="22" name="文本框 21"/>
          <p:cNvSpPr txBox="1"/>
          <p:nvPr/>
        </p:nvSpPr>
        <p:spPr>
          <a:xfrm>
            <a:off x="2782836" y="2672879"/>
            <a:ext cx="6558206" cy="861774"/>
          </a:xfrm>
          <a:prstGeom prst="rect">
            <a:avLst/>
          </a:prstGeom>
          <a:noFill/>
        </p:spPr>
        <p:txBody>
          <a:bodyPr wrap="none" rtlCol="0">
            <a:spAutoFit/>
          </a:bodyPr>
          <a:lstStyle/>
          <a:p>
            <a:r>
              <a:rPr lang="zh-CN" altLang="en-US" sz="5000" b="1" dirty="0" smtClean="0">
                <a:gradFill flip="none" rotWithShape="1">
                  <a:gsLst>
                    <a:gs pos="100000">
                      <a:srgbClr val="FFC000"/>
                    </a:gs>
                    <a:gs pos="0">
                      <a:srgbClr val="D74600"/>
                    </a:gs>
                  </a:gsLst>
                  <a:lin ang="16200000" scaled="1"/>
                  <a:tileRect/>
                </a:gradFill>
                <a:latin typeface="+mj-ea"/>
                <a:ea typeface="+mj-ea"/>
              </a:rPr>
              <a:t>猪年工作计划</a:t>
            </a:r>
            <a:r>
              <a:rPr lang="en-US" altLang="zh-CN" sz="5000" b="1" dirty="0" smtClean="0">
                <a:gradFill flip="none" rotWithShape="1">
                  <a:gsLst>
                    <a:gs pos="100000">
                      <a:srgbClr val="FFC000"/>
                    </a:gs>
                    <a:gs pos="0">
                      <a:srgbClr val="D74600"/>
                    </a:gs>
                  </a:gsLst>
                  <a:lin ang="16200000" scaled="1"/>
                  <a:tileRect/>
                </a:gradFill>
                <a:latin typeface="+mj-ea"/>
                <a:ea typeface="+mj-ea"/>
              </a:rPr>
              <a:t>PPT</a:t>
            </a:r>
            <a:r>
              <a:rPr lang="zh-CN" altLang="en-US" sz="5000" b="1" dirty="0" smtClean="0">
                <a:gradFill flip="none" rotWithShape="1">
                  <a:gsLst>
                    <a:gs pos="100000">
                      <a:srgbClr val="FFC000"/>
                    </a:gs>
                    <a:gs pos="0">
                      <a:srgbClr val="D74600"/>
                    </a:gs>
                  </a:gsLst>
                  <a:lin ang="16200000" scaled="1"/>
                  <a:tileRect/>
                </a:gradFill>
                <a:latin typeface="+mj-ea"/>
                <a:ea typeface="+mj-ea"/>
              </a:rPr>
              <a:t>模板</a:t>
            </a:r>
            <a:endParaRPr lang="zh-CN" altLang="en-US" sz="5000" b="1" dirty="0">
              <a:gradFill flip="none" rotWithShape="1">
                <a:gsLst>
                  <a:gs pos="100000">
                    <a:srgbClr val="FFC000"/>
                  </a:gs>
                  <a:gs pos="0">
                    <a:srgbClr val="D74600"/>
                  </a:gs>
                </a:gsLst>
                <a:lin ang="16200000" scaled="1"/>
                <a:tileRect/>
              </a:gradFill>
              <a:latin typeface="+mj-ea"/>
              <a:ea typeface="+mj-ea"/>
            </a:endParaRPr>
          </a:p>
        </p:txBody>
      </p:sp>
    </p:spTree>
    <p:extLst>
      <p:ext uri="{BB962C8B-B14F-4D97-AF65-F5344CB8AC3E}">
        <p14:creationId xmlns:p14="http://schemas.microsoft.com/office/powerpoint/2010/main" val="15901830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7971844" y="2570730"/>
            <a:ext cx="2390555" cy="2147025"/>
            <a:chOff x="5979661" y="1813636"/>
            <a:chExt cx="1793150" cy="1610269"/>
          </a:xfrm>
          <a:effectLst>
            <a:outerShdw blurRad="254000" dist="50800" dir="7800000" sx="104000" sy="104000" algn="ctr" rotWithShape="0">
              <a:srgbClr val="000000">
                <a:alpha val="50000"/>
              </a:srgbClr>
            </a:outerShdw>
          </a:effectLst>
        </p:grpSpPr>
        <p:sp>
          <p:nvSpPr>
            <p:cNvPr id="39" name="Freeform 46"/>
            <p:cNvSpPr>
              <a:spLocks/>
            </p:cNvSpPr>
            <p:nvPr/>
          </p:nvSpPr>
          <p:spPr bwMode="auto">
            <a:xfrm>
              <a:off x="5979661" y="1813636"/>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a:defRPr/>
              </a:pPr>
              <a:endParaRPr lang="zh-CN" altLang="en-US" sz="1300" kern="0">
                <a:solidFill>
                  <a:sysClr val="window" lastClr="FFFFFF"/>
                </a:solidFill>
                <a:latin typeface="Calibri"/>
                <a:ea typeface="微软雅黑"/>
              </a:endParaRPr>
            </a:p>
          </p:txBody>
        </p:sp>
        <p:sp>
          <p:nvSpPr>
            <p:cNvPr id="40" name="Freeform 47"/>
            <p:cNvSpPr>
              <a:spLocks noEditPoints="1"/>
            </p:cNvSpPr>
            <p:nvPr/>
          </p:nvSpPr>
          <p:spPr bwMode="auto">
            <a:xfrm>
              <a:off x="5979661" y="1813636"/>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a:defRPr/>
              </a:pPr>
              <a:endParaRPr lang="zh-CN" altLang="en-US" sz="1300" kern="0">
                <a:solidFill>
                  <a:sysClr val="windowText" lastClr="000000"/>
                </a:solidFill>
              </a:endParaRPr>
            </a:p>
          </p:txBody>
        </p:sp>
      </p:grpSp>
      <p:sp>
        <p:nvSpPr>
          <p:cNvPr id="42" name="文本框 34"/>
          <p:cNvSpPr txBox="1"/>
          <p:nvPr/>
        </p:nvSpPr>
        <p:spPr>
          <a:xfrm>
            <a:off x="8439654" y="3583914"/>
            <a:ext cx="962532" cy="461665"/>
          </a:xfrm>
          <a:prstGeom prst="rect">
            <a:avLst/>
          </a:prstGeom>
          <a:noFill/>
        </p:spPr>
        <p:txBody>
          <a:bodyPr wrap="none" lIns="91431" tIns="45715" rIns="91431" bIns="45715"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defRPr/>
            </a:pPr>
            <a:r>
              <a:rPr lang="en-US" altLang="zh-CN" sz="2400" kern="0" dirty="0">
                <a:solidFill>
                  <a:schemeClr val="accent1"/>
                </a:solidFill>
              </a:rPr>
              <a:t>Step 4</a:t>
            </a:r>
            <a:endParaRPr lang="zh-CN" altLang="en-US" sz="2400" kern="0" dirty="0">
              <a:solidFill>
                <a:schemeClr val="accent1"/>
              </a:solidFill>
            </a:endParaRPr>
          </a:p>
        </p:txBody>
      </p:sp>
      <p:sp>
        <p:nvSpPr>
          <p:cNvPr id="3" name="标题 2"/>
          <p:cNvSpPr>
            <a:spLocks noGrp="1"/>
          </p:cNvSpPr>
          <p:nvPr>
            <p:ph type="title"/>
          </p:nvPr>
        </p:nvSpPr>
        <p:spPr/>
        <p:txBody>
          <a:bodyPr/>
          <a:lstStyle/>
          <a:p>
            <a:r>
              <a:rPr lang="zh-CN" altLang="en-US" dirty="0"/>
              <a:t>单击输入标题内容</a:t>
            </a:r>
          </a:p>
        </p:txBody>
      </p:sp>
      <p:sp>
        <p:nvSpPr>
          <p:cNvPr id="13" name="文本框 8"/>
          <p:cNvSpPr txBox="1"/>
          <p:nvPr/>
        </p:nvSpPr>
        <p:spPr>
          <a:xfrm>
            <a:off x="1093894" y="4899606"/>
            <a:ext cx="2779922" cy="728404"/>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b="1" dirty="0">
                <a:solidFill>
                  <a:schemeClr val="tx1">
                    <a:lumMod val="65000"/>
                    <a:lumOff val="35000"/>
                  </a:schemeClr>
                </a:solidFill>
                <a:latin typeface="微软雅黑" pitchFamily="34" charset="-122"/>
                <a:ea typeface="微软雅黑" pitchFamily="34" charset="-122"/>
              </a:rPr>
              <a:t>请在此输入你的标题</a:t>
            </a:r>
            <a:endParaRPr lang="en-US" altLang="zh-CN" sz="1500" b="1" dirty="0">
              <a:solidFill>
                <a:schemeClr val="tx1">
                  <a:lumMod val="65000"/>
                  <a:lumOff val="35000"/>
                </a:schemeClr>
              </a:solidFill>
              <a:latin typeface="微软雅黑" pitchFamily="34" charset="-122"/>
              <a:ea typeface="微软雅黑" pitchFamily="34" charset="-122"/>
            </a:endParaRPr>
          </a:p>
          <a:p>
            <a:pPr algn="ctr"/>
            <a:r>
              <a:rPr lang="zh-CN" altLang="en-US" sz="1300"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300" dirty="0">
              <a:solidFill>
                <a:schemeClr val="tx1">
                  <a:lumMod val="65000"/>
                  <a:lumOff val="35000"/>
                </a:schemeClr>
              </a:solidFill>
              <a:latin typeface="微软雅黑" pitchFamily="34" charset="-122"/>
              <a:ea typeface="微软雅黑" pitchFamily="34" charset="-122"/>
            </a:endParaRPr>
          </a:p>
          <a:p>
            <a:pPr algn="ctr"/>
            <a:r>
              <a:rPr lang="zh-CN" altLang="en-US" sz="1300"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54" name="组合 53"/>
          <p:cNvGrpSpPr/>
          <p:nvPr/>
        </p:nvGrpSpPr>
        <p:grpSpPr>
          <a:xfrm>
            <a:off x="5847756" y="2589202"/>
            <a:ext cx="2390555" cy="2147025"/>
            <a:chOff x="4386388" y="1827490"/>
            <a:chExt cx="1793150" cy="1610269"/>
          </a:xfrm>
          <a:effectLst>
            <a:outerShdw blurRad="254000" dist="50800" dir="7800000" sx="104000" sy="104000" algn="ctr" rotWithShape="0">
              <a:srgbClr val="000000">
                <a:alpha val="50000"/>
              </a:srgbClr>
            </a:outerShdw>
          </a:effectLst>
        </p:grpSpPr>
        <p:sp>
          <p:nvSpPr>
            <p:cNvPr id="34" name="Freeform 46"/>
            <p:cNvSpPr>
              <a:spLocks/>
            </p:cNvSpPr>
            <p:nvPr/>
          </p:nvSpPr>
          <p:spPr bwMode="auto">
            <a:xfrm>
              <a:off x="4386388" y="1827490"/>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a:defRPr/>
              </a:pPr>
              <a:endParaRPr lang="zh-CN" altLang="en-US" sz="1300" kern="0">
                <a:solidFill>
                  <a:sysClr val="window" lastClr="FFFFFF"/>
                </a:solidFill>
                <a:latin typeface="Calibri"/>
                <a:ea typeface="微软雅黑"/>
              </a:endParaRPr>
            </a:p>
          </p:txBody>
        </p:sp>
        <p:sp>
          <p:nvSpPr>
            <p:cNvPr id="35" name="Freeform 47"/>
            <p:cNvSpPr>
              <a:spLocks noEditPoints="1"/>
            </p:cNvSpPr>
            <p:nvPr/>
          </p:nvSpPr>
          <p:spPr bwMode="auto">
            <a:xfrm>
              <a:off x="4386388" y="1827490"/>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a:defRPr/>
              </a:pPr>
              <a:endParaRPr lang="zh-CN" altLang="en-US" sz="1300" kern="0">
                <a:solidFill>
                  <a:sysClr val="windowText" lastClr="000000"/>
                </a:solidFill>
              </a:endParaRPr>
            </a:p>
          </p:txBody>
        </p:sp>
      </p:grpSp>
      <p:sp>
        <p:nvSpPr>
          <p:cNvPr id="37" name="文本框 34"/>
          <p:cNvSpPr txBox="1"/>
          <p:nvPr/>
        </p:nvSpPr>
        <p:spPr>
          <a:xfrm>
            <a:off x="6315567" y="3602386"/>
            <a:ext cx="971080" cy="461665"/>
          </a:xfrm>
          <a:prstGeom prst="rect">
            <a:avLst/>
          </a:prstGeom>
          <a:noFill/>
        </p:spPr>
        <p:txBody>
          <a:bodyPr wrap="none" lIns="91431" tIns="45715" rIns="91431" bIns="45715"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defRPr/>
            </a:pPr>
            <a:r>
              <a:rPr lang="en-US" altLang="zh-CN" sz="2400" kern="0" dirty="0">
                <a:solidFill>
                  <a:schemeClr val="accent1"/>
                </a:solidFill>
              </a:rPr>
              <a:t>Step 3</a:t>
            </a:r>
            <a:endParaRPr lang="zh-CN" altLang="en-US" sz="2400" kern="0" dirty="0">
              <a:solidFill>
                <a:schemeClr val="accent1"/>
              </a:solidFill>
            </a:endParaRPr>
          </a:p>
        </p:txBody>
      </p:sp>
      <p:grpSp>
        <p:nvGrpSpPr>
          <p:cNvPr id="53" name="组合 52"/>
          <p:cNvGrpSpPr/>
          <p:nvPr/>
        </p:nvGrpSpPr>
        <p:grpSpPr>
          <a:xfrm>
            <a:off x="3659024" y="2589202"/>
            <a:ext cx="2390555" cy="2147025"/>
            <a:chOff x="2744625" y="1827490"/>
            <a:chExt cx="1793150" cy="1610269"/>
          </a:xfrm>
          <a:effectLst>
            <a:outerShdw blurRad="254000" dist="50800" dir="7800000" sx="104000" sy="104000" algn="ctr" rotWithShape="0">
              <a:srgbClr val="000000">
                <a:alpha val="50000"/>
              </a:srgbClr>
            </a:outerShdw>
          </a:effectLst>
        </p:grpSpPr>
        <p:sp>
          <p:nvSpPr>
            <p:cNvPr id="29" name="Freeform 46"/>
            <p:cNvSpPr>
              <a:spLocks/>
            </p:cNvSpPr>
            <p:nvPr/>
          </p:nvSpPr>
          <p:spPr bwMode="auto">
            <a:xfrm>
              <a:off x="2744625" y="1827490"/>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a:defRPr/>
              </a:pPr>
              <a:endParaRPr lang="zh-CN" altLang="en-US" sz="1300" kern="0">
                <a:solidFill>
                  <a:sysClr val="window" lastClr="FFFFFF"/>
                </a:solidFill>
                <a:latin typeface="Calibri"/>
                <a:ea typeface="微软雅黑"/>
              </a:endParaRPr>
            </a:p>
          </p:txBody>
        </p:sp>
        <p:sp>
          <p:nvSpPr>
            <p:cNvPr id="30" name="Freeform 47"/>
            <p:cNvSpPr>
              <a:spLocks noEditPoints="1"/>
            </p:cNvSpPr>
            <p:nvPr/>
          </p:nvSpPr>
          <p:spPr bwMode="auto">
            <a:xfrm>
              <a:off x="2744625" y="1827490"/>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a:defRPr/>
              </a:pPr>
              <a:endParaRPr lang="zh-CN" altLang="en-US" sz="1300" kern="0">
                <a:solidFill>
                  <a:sysClr val="windowText" lastClr="000000"/>
                </a:solidFill>
              </a:endParaRPr>
            </a:p>
          </p:txBody>
        </p:sp>
      </p:grpSp>
      <p:sp>
        <p:nvSpPr>
          <p:cNvPr id="32" name="文本框 34"/>
          <p:cNvSpPr txBox="1"/>
          <p:nvPr/>
        </p:nvSpPr>
        <p:spPr>
          <a:xfrm>
            <a:off x="4193285" y="3721491"/>
            <a:ext cx="962532" cy="461665"/>
          </a:xfrm>
          <a:prstGeom prst="rect">
            <a:avLst/>
          </a:prstGeom>
          <a:noFill/>
        </p:spPr>
        <p:txBody>
          <a:bodyPr wrap="none" lIns="91431" tIns="45715" rIns="91431" bIns="45715"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defRPr/>
            </a:pPr>
            <a:r>
              <a:rPr lang="en-US" altLang="zh-CN" sz="2400" kern="0" dirty="0">
                <a:solidFill>
                  <a:schemeClr val="accent1"/>
                </a:solidFill>
              </a:rPr>
              <a:t>Step 2</a:t>
            </a:r>
            <a:endParaRPr lang="zh-CN" altLang="en-US" sz="2400" kern="0" dirty="0">
              <a:solidFill>
                <a:schemeClr val="accent1"/>
              </a:solidFill>
            </a:endParaRPr>
          </a:p>
        </p:txBody>
      </p:sp>
      <p:grpSp>
        <p:nvGrpSpPr>
          <p:cNvPr id="52" name="组合 51"/>
          <p:cNvGrpSpPr/>
          <p:nvPr/>
        </p:nvGrpSpPr>
        <p:grpSpPr>
          <a:xfrm>
            <a:off x="1442586" y="2626148"/>
            <a:ext cx="2390555" cy="2147025"/>
            <a:chOff x="1082080" y="1855199"/>
            <a:chExt cx="1793150" cy="1610269"/>
          </a:xfrm>
          <a:effectLst>
            <a:outerShdw blurRad="254000" dist="50800" dir="7800000" sx="104000" sy="104000" algn="ctr" rotWithShape="0">
              <a:srgbClr val="000000">
                <a:alpha val="50000"/>
              </a:srgbClr>
            </a:outerShdw>
          </a:effectLst>
        </p:grpSpPr>
        <p:sp>
          <p:nvSpPr>
            <p:cNvPr id="23" name="Freeform 46"/>
            <p:cNvSpPr>
              <a:spLocks/>
            </p:cNvSpPr>
            <p:nvPr/>
          </p:nvSpPr>
          <p:spPr bwMode="auto">
            <a:xfrm>
              <a:off x="1082080" y="1855199"/>
              <a:ext cx="1793150" cy="1610269"/>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a:gsLst>
                <a:gs pos="100000">
                  <a:srgbClr val="FFFFFF"/>
                </a:gs>
                <a:gs pos="0">
                  <a:srgbClr val="D9D9DA"/>
                </a:gs>
              </a:gsLst>
              <a:lin ang="13500000" scaled="1"/>
            </a:gradFill>
            <a:ln w="19050" cap="flat" cmpd="sng" algn="ctr">
              <a:gradFill flip="none" rotWithShape="1">
                <a:gsLst>
                  <a:gs pos="100000">
                    <a:srgbClr val="FFFFFF"/>
                  </a:gs>
                  <a:gs pos="0">
                    <a:srgbClr val="D9D9DA"/>
                  </a:gs>
                </a:gsLst>
                <a:lin ang="13500000" scaled="1"/>
                <a:tileRect/>
              </a:gradFill>
              <a:prstDash val="solid"/>
              <a:miter lim="800000"/>
            </a:ln>
            <a:effectLst/>
          </p:spPr>
          <p:txBody>
            <a:bodyPr lIns="68580" tIns="34290" rIns="68580" bIns="34290" rtlCol="0" anchor="ctr"/>
            <a:lstStyle/>
            <a:p>
              <a:pPr algn="ctr">
                <a:defRPr/>
              </a:pPr>
              <a:endParaRPr lang="zh-CN" altLang="en-US" sz="1300" kern="0">
                <a:solidFill>
                  <a:sysClr val="window" lastClr="FFFFFF"/>
                </a:solidFill>
                <a:latin typeface="Calibri"/>
                <a:ea typeface="微软雅黑"/>
              </a:endParaRPr>
            </a:p>
          </p:txBody>
        </p:sp>
        <p:sp>
          <p:nvSpPr>
            <p:cNvPr id="24" name="Freeform 47"/>
            <p:cNvSpPr>
              <a:spLocks noEditPoints="1"/>
            </p:cNvSpPr>
            <p:nvPr/>
          </p:nvSpPr>
          <p:spPr bwMode="auto">
            <a:xfrm>
              <a:off x="1082080" y="1855199"/>
              <a:ext cx="1793150" cy="1610269"/>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gradFill>
              <a:gsLst>
                <a:gs pos="0">
                  <a:schemeClr val="bg1">
                    <a:lumMod val="85000"/>
                  </a:schemeClr>
                </a:gs>
                <a:gs pos="1000">
                  <a:schemeClr val="bg1"/>
                </a:gs>
                <a:gs pos="92000">
                  <a:schemeClr val="bg1">
                    <a:lumMod val="85000"/>
                  </a:schemeClr>
                </a:gs>
              </a:gsLst>
              <a:lin ang="16200000" scaled="0"/>
            </a:gradFill>
            <a:ln>
              <a:noFill/>
            </a:ln>
            <a:effectLst>
              <a:outerShdw blurRad="50800" dist="38100" algn="l" rotWithShape="0">
                <a:prstClr val="black">
                  <a:alpha val="40000"/>
                </a:prstClr>
              </a:outerShdw>
            </a:effectLst>
          </p:spPr>
          <p:txBody>
            <a:bodyPr vert="horz" wrap="square" lIns="68580" tIns="34290" rIns="68580" bIns="34290" numCol="1" anchor="t" anchorCtr="0" compatLnSpc="1">
              <a:prstTxWarp prst="textNoShape">
                <a:avLst/>
              </a:prstTxWarp>
            </a:bodyPr>
            <a:lstStyle/>
            <a:p>
              <a:pPr>
                <a:defRPr/>
              </a:pPr>
              <a:endParaRPr lang="zh-CN" altLang="en-US" sz="1300" kern="0">
                <a:solidFill>
                  <a:sysClr val="windowText" lastClr="000000"/>
                </a:solidFill>
              </a:endParaRPr>
            </a:p>
          </p:txBody>
        </p:sp>
      </p:grpSp>
      <p:sp>
        <p:nvSpPr>
          <p:cNvPr id="26" name="文本框 34"/>
          <p:cNvSpPr txBox="1"/>
          <p:nvPr/>
        </p:nvSpPr>
        <p:spPr>
          <a:xfrm>
            <a:off x="2039296" y="3721491"/>
            <a:ext cx="926839" cy="461655"/>
          </a:xfrm>
          <a:prstGeom prst="rect">
            <a:avLst/>
          </a:prstGeom>
          <a:noFill/>
        </p:spPr>
        <p:txBody>
          <a:bodyPr wrap="none" lIns="91431" tIns="45715" rIns="91431" bIns="45715"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pPr>
              <a:defRPr/>
            </a:pPr>
            <a:r>
              <a:rPr lang="en-US" altLang="zh-CN" sz="2400" kern="0" dirty="0">
                <a:solidFill>
                  <a:schemeClr val="accent1"/>
                </a:solidFill>
              </a:rPr>
              <a:t>Step 1</a:t>
            </a:r>
            <a:endParaRPr lang="zh-CN" altLang="en-US" sz="2400" kern="0" dirty="0">
              <a:solidFill>
                <a:schemeClr val="accent1"/>
              </a:solidFill>
            </a:endParaRPr>
          </a:p>
        </p:txBody>
      </p:sp>
      <p:sp>
        <p:nvSpPr>
          <p:cNvPr id="43" name="文本框 8"/>
          <p:cNvSpPr txBox="1"/>
          <p:nvPr/>
        </p:nvSpPr>
        <p:spPr>
          <a:xfrm>
            <a:off x="3467331" y="1796189"/>
            <a:ext cx="2779922" cy="728404"/>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b="1" dirty="0">
                <a:solidFill>
                  <a:schemeClr val="tx1">
                    <a:lumMod val="65000"/>
                    <a:lumOff val="35000"/>
                  </a:schemeClr>
                </a:solidFill>
                <a:latin typeface="微软雅黑" pitchFamily="34" charset="-122"/>
                <a:ea typeface="微软雅黑" pitchFamily="34" charset="-122"/>
              </a:rPr>
              <a:t>请在此输入你的标题</a:t>
            </a:r>
            <a:endParaRPr lang="en-US" altLang="zh-CN" sz="1500" b="1" dirty="0">
              <a:solidFill>
                <a:schemeClr val="tx1">
                  <a:lumMod val="65000"/>
                  <a:lumOff val="35000"/>
                </a:schemeClr>
              </a:solidFill>
              <a:latin typeface="微软雅黑" pitchFamily="34" charset="-122"/>
              <a:ea typeface="微软雅黑" pitchFamily="34" charset="-122"/>
            </a:endParaRPr>
          </a:p>
          <a:p>
            <a:pPr algn="ctr"/>
            <a:r>
              <a:rPr lang="zh-CN" altLang="en-US" sz="1300"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300" dirty="0">
              <a:solidFill>
                <a:schemeClr val="tx1">
                  <a:lumMod val="65000"/>
                  <a:lumOff val="35000"/>
                </a:schemeClr>
              </a:solidFill>
              <a:latin typeface="微软雅黑" pitchFamily="34" charset="-122"/>
              <a:ea typeface="微软雅黑" pitchFamily="34" charset="-122"/>
            </a:endParaRPr>
          </a:p>
          <a:p>
            <a:pPr algn="ctr"/>
            <a:r>
              <a:rPr lang="zh-CN" altLang="en-US" sz="1300"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44" name="文本框 8"/>
          <p:cNvSpPr txBox="1"/>
          <p:nvPr/>
        </p:nvSpPr>
        <p:spPr>
          <a:xfrm>
            <a:off x="5471360" y="4908842"/>
            <a:ext cx="2779922" cy="728404"/>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b="1" dirty="0">
                <a:solidFill>
                  <a:schemeClr val="tx1">
                    <a:lumMod val="65000"/>
                    <a:lumOff val="35000"/>
                  </a:schemeClr>
                </a:solidFill>
                <a:latin typeface="微软雅黑" pitchFamily="34" charset="-122"/>
                <a:ea typeface="微软雅黑" pitchFamily="34" charset="-122"/>
              </a:rPr>
              <a:t>请在此输入你的标题</a:t>
            </a:r>
            <a:endParaRPr lang="en-US" altLang="zh-CN" sz="1500" b="1" dirty="0">
              <a:solidFill>
                <a:schemeClr val="tx1">
                  <a:lumMod val="65000"/>
                  <a:lumOff val="35000"/>
                </a:schemeClr>
              </a:solidFill>
              <a:latin typeface="微软雅黑" pitchFamily="34" charset="-122"/>
              <a:ea typeface="微软雅黑" pitchFamily="34" charset="-122"/>
            </a:endParaRPr>
          </a:p>
          <a:p>
            <a:pPr algn="ctr"/>
            <a:r>
              <a:rPr lang="zh-CN" altLang="en-US" sz="1300"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300" dirty="0">
              <a:solidFill>
                <a:schemeClr val="tx1">
                  <a:lumMod val="65000"/>
                  <a:lumOff val="35000"/>
                </a:schemeClr>
              </a:solidFill>
              <a:latin typeface="微软雅黑" pitchFamily="34" charset="-122"/>
              <a:ea typeface="微软雅黑" pitchFamily="34" charset="-122"/>
            </a:endParaRPr>
          </a:p>
          <a:p>
            <a:pPr algn="ctr"/>
            <a:r>
              <a:rPr lang="zh-CN" altLang="en-US" sz="1300"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45" name="文本框 8"/>
          <p:cNvSpPr txBox="1"/>
          <p:nvPr/>
        </p:nvSpPr>
        <p:spPr>
          <a:xfrm>
            <a:off x="7613918" y="1814659"/>
            <a:ext cx="2779922" cy="728404"/>
          </a:xfrm>
          <a:prstGeom prst="rect">
            <a:avLst/>
          </a:prstGeom>
          <a:noFill/>
        </p:spPr>
        <p:txBody>
          <a:bodyPr wrap="square" lIns="91431" tIns="45715" rIns="91431" bIns="45715"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500" b="1" dirty="0">
                <a:solidFill>
                  <a:schemeClr val="tx1">
                    <a:lumMod val="65000"/>
                    <a:lumOff val="35000"/>
                  </a:schemeClr>
                </a:solidFill>
                <a:latin typeface="微软雅黑" pitchFamily="34" charset="-122"/>
                <a:ea typeface="微软雅黑" pitchFamily="34" charset="-122"/>
              </a:rPr>
              <a:t>请在此输入你的标题</a:t>
            </a:r>
            <a:endParaRPr lang="en-US" altLang="zh-CN" sz="1500" b="1" dirty="0">
              <a:solidFill>
                <a:schemeClr val="tx1">
                  <a:lumMod val="65000"/>
                  <a:lumOff val="35000"/>
                </a:schemeClr>
              </a:solidFill>
              <a:latin typeface="微软雅黑" pitchFamily="34" charset="-122"/>
              <a:ea typeface="微软雅黑" pitchFamily="34" charset="-122"/>
            </a:endParaRPr>
          </a:p>
          <a:p>
            <a:pPr algn="ctr"/>
            <a:r>
              <a:rPr lang="zh-CN" altLang="en-US" sz="1300"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300" dirty="0">
              <a:solidFill>
                <a:schemeClr val="tx1">
                  <a:lumMod val="65000"/>
                  <a:lumOff val="35000"/>
                </a:schemeClr>
              </a:solidFill>
              <a:latin typeface="微软雅黑" pitchFamily="34" charset="-122"/>
              <a:ea typeface="微软雅黑" pitchFamily="34" charset="-122"/>
            </a:endParaRPr>
          </a:p>
          <a:p>
            <a:pPr algn="ctr"/>
            <a:r>
              <a:rPr lang="zh-CN" altLang="en-US" sz="1300"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46" name="Freeform 113"/>
          <p:cNvSpPr>
            <a:spLocks noEditPoints="1"/>
          </p:cNvSpPr>
          <p:nvPr/>
        </p:nvSpPr>
        <p:spPr bwMode="auto">
          <a:xfrm>
            <a:off x="8844439" y="3108156"/>
            <a:ext cx="557747" cy="437427"/>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chemeClr val="accent2"/>
          </a:solidFill>
          <a:ln w="9525">
            <a:noFill/>
            <a:round/>
            <a:headEnd/>
            <a:tailEnd/>
          </a:ln>
        </p:spPr>
        <p:txBody>
          <a:bodyPr vert="horz" wrap="square" lIns="91431" tIns="45715" rIns="91431" bIns="45715" numCol="1" anchor="t" anchorCtr="0" compatLnSpc="1">
            <a:prstTxWarp prst="textNoShape">
              <a:avLst/>
            </a:prstTxWarp>
          </a:bodyPr>
          <a:lstStyle/>
          <a:p>
            <a:endParaRPr lang="en-US"/>
          </a:p>
        </p:txBody>
      </p:sp>
      <p:sp>
        <p:nvSpPr>
          <p:cNvPr id="47" name="Freeform 100"/>
          <p:cNvSpPr>
            <a:spLocks noEditPoints="1"/>
          </p:cNvSpPr>
          <p:nvPr/>
        </p:nvSpPr>
        <p:spPr bwMode="auto">
          <a:xfrm>
            <a:off x="2191759" y="3052049"/>
            <a:ext cx="508567" cy="487587"/>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accent2"/>
          </a:solidFill>
          <a:ln w="9525">
            <a:noFill/>
            <a:round/>
            <a:headEnd/>
            <a:tailEnd/>
          </a:ln>
        </p:spPr>
        <p:txBody>
          <a:bodyPr vert="horz" wrap="square" lIns="91431" tIns="45715" rIns="91431" bIns="45715" numCol="1" anchor="t" anchorCtr="0" compatLnSpc="1">
            <a:prstTxWarp prst="textNoShape">
              <a:avLst/>
            </a:prstTxWarp>
          </a:bodyPr>
          <a:lstStyle/>
          <a:p>
            <a:endParaRPr lang="en-US"/>
          </a:p>
        </p:txBody>
      </p:sp>
      <p:sp>
        <p:nvSpPr>
          <p:cNvPr id="48" name="AutoShape 117"/>
          <p:cNvSpPr>
            <a:spLocks/>
          </p:cNvSpPr>
          <p:nvPr/>
        </p:nvSpPr>
        <p:spPr bwMode="auto">
          <a:xfrm>
            <a:off x="6572495" y="3093460"/>
            <a:ext cx="577651" cy="433541"/>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2"/>
          </a:solidFill>
          <a:ln>
            <a:noFill/>
          </a:ln>
          <a:effectLst/>
          <a:extLst/>
        </p:spPr>
        <p:txBody>
          <a:bodyPr lIns="19049" tIns="19049" rIns="19049" bIns="19049" anchor="ctr"/>
          <a:lstStyle/>
          <a:p>
            <a:pPr algn="ctr" defTabSz="228577"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nvGrpSpPr>
          <p:cNvPr id="49" name="组合 48"/>
          <p:cNvGrpSpPr/>
          <p:nvPr/>
        </p:nvGrpSpPr>
        <p:grpSpPr>
          <a:xfrm>
            <a:off x="4410098" y="3108157"/>
            <a:ext cx="528907" cy="513604"/>
            <a:chOff x="16432213" y="8899525"/>
            <a:chExt cx="928687" cy="901700"/>
          </a:xfrm>
          <a:solidFill>
            <a:schemeClr val="accent2"/>
          </a:solidFill>
        </p:grpSpPr>
        <p:sp>
          <p:nvSpPr>
            <p:cNvPr id="50" name="AutoShape 16"/>
            <p:cNvSpPr>
              <a:spLocks/>
            </p:cNvSpPr>
            <p:nvPr/>
          </p:nvSpPr>
          <p:spPr bwMode="auto">
            <a:xfrm>
              <a:off x="16897350" y="9393238"/>
              <a:ext cx="115888" cy="1174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54"/>
              <a:endParaRPr lang="en-US" sz="3100">
                <a:solidFill>
                  <a:srgbClr val="FFFFFF"/>
                </a:solidFill>
                <a:effectLst>
                  <a:outerShdw blurRad="38100" dist="38100" dir="2700000" algn="tl">
                    <a:srgbClr val="000000"/>
                  </a:outerShdw>
                </a:effectLst>
              </a:endParaRPr>
            </a:p>
          </p:txBody>
        </p:sp>
        <p:sp>
          <p:nvSpPr>
            <p:cNvPr id="51" name="AutoShape 17"/>
            <p:cNvSpPr>
              <a:spLocks/>
            </p:cNvSpPr>
            <p:nvPr/>
          </p:nvSpPr>
          <p:spPr bwMode="auto">
            <a:xfrm>
              <a:off x="16432213" y="8899525"/>
              <a:ext cx="928687" cy="901700"/>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54"/>
              <a:endParaRPr lang="en-US" sz="3100">
                <a:solidFill>
                  <a:srgbClr val="FFFFFF"/>
                </a:solidFill>
                <a:effectLst>
                  <a:outerShdw blurRad="38100" dist="38100" dir="2700000" algn="tl">
                    <a:srgbClr val="000000"/>
                  </a:outerShdw>
                </a:effectLst>
              </a:endParaRPr>
            </a:p>
          </p:txBody>
        </p:sp>
      </p:grpSp>
    </p:spTree>
    <p:extLst>
      <p:ext uri="{BB962C8B-B14F-4D97-AF65-F5344CB8AC3E}">
        <p14:creationId xmlns:p14="http://schemas.microsoft.com/office/powerpoint/2010/main" val="11460145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sp>
        <p:nvSpPr>
          <p:cNvPr id="4" name="圆角矩形 3"/>
          <p:cNvSpPr/>
          <p:nvPr/>
        </p:nvSpPr>
        <p:spPr>
          <a:xfrm>
            <a:off x="7695104" y="2128523"/>
            <a:ext cx="3492744" cy="1172732"/>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8" name="圆角矩形 7"/>
          <p:cNvSpPr/>
          <p:nvPr/>
        </p:nvSpPr>
        <p:spPr>
          <a:xfrm>
            <a:off x="7731721" y="4026077"/>
            <a:ext cx="3492744" cy="1172732"/>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2" name="圆角矩形 11"/>
          <p:cNvSpPr/>
          <p:nvPr/>
        </p:nvSpPr>
        <p:spPr>
          <a:xfrm>
            <a:off x="934772" y="1984478"/>
            <a:ext cx="3492745" cy="1172732"/>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sp>
        <p:nvSpPr>
          <p:cNvPr id="16" name="圆角矩形 15"/>
          <p:cNvSpPr/>
          <p:nvPr/>
        </p:nvSpPr>
        <p:spPr>
          <a:xfrm>
            <a:off x="934772" y="3925239"/>
            <a:ext cx="3492745" cy="1172732"/>
          </a:xfrm>
          <a:prstGeom prst="roundRect">
            <a:avLst/>
          </a:prstGeom>
          <a:noFill/>
          <a:ln w="19050">
            <a:solidFill>
              <a:schemeClr val="tx1">
                <a:lumMod val="50000"/>
                <a:lumOff val="50000"/>
              </a:schemeClr>
            </a:solidFill>
            <a:prstDash val="sysDot"/>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endParaRPr>
          </a:p>
        </p:txBody>
      </p:sp>
      <p:grpSp>
        <p:nvGrpSpPr>
          <p:cNvPr id="19" name="Group 11"/>
          <p:cNvGrpSpPr>
            <a:grpSpLocks/>
          </p:cNvGrpSpPr>
          <p:nvPr/>
        </p:nvGrpSpPr>
        <p:grpSpPr bwMode="auto">
          <a:xfrm>
            <a:off x="4251063" y="1872612"/>
            <a:ext cx="3389003" cy="3393648"/>
            <a:chOff x="0" y="0"/>
            <a:chExt cx="6957" cy="6957"/>
          </a:xfrm>
        </p:grpSpPr>
        <p:grpSp>
          <p:nvGrpSpPr>
            <p:cNvPr id="20" name="Group 12"/>
            <p:cNvGrpSpPr>
              <a:grpSpLocks/>
            </p:cNvGrpSpPr>
            <p:nvPr/>
          </p:nvGrpSpPr>
          <p:grpSpPr bwMode="auto">
            <a:xfrm>
              <a:off x="0" y="0"/>
              <a:ext cx="6957" cy="6957"/>
              <a:chOff x="0" y="0"/>
              <a:chExt cx="6957" cy="6957"/>
            </a:xfrm>
          </p:grpSpPr>
          <p:sp>
            <p:nvSpPr>
              <p:cNvPr id="22"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23" name="椭圆 23"/>
              <p:cNvSpPr>
                <a:spLocks noChangeArrowheads="1"/>
              </p:cNvSpPr>
              <p:nvPr/>
            </p:nvSpPr>
            <p:spPr bwMode="auto">
              <a:xfrm flipH="1">
                <a:off x="639" y="639"/>
                <a:ext cx="5679" cy="5679"/>
              </a:xfrm>
              <a:prstGeom prst="ellipse">
                <a:avLst/>
              </a:prstGeom>
              <a:solidFill>
                <a:schemeClr val="tx1">
                  <a:lumMod val="50000"/>
                  <a:lumOff val="50000"/>
                </a:schemeClr>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charset="-122"/>
                  <a:sym typeface="宋体" charset="-122"/>
                </a:endParaRPr>
              </a:p>
            </p:txBody>
          </p:sp>
        </p:grpSp>
        <p:sp>
          <p:nvSpPr>
            <p:cNvPr id="21" name="矩形 24"/>
            <p:cNvSpPr>
              <a:spLocks noChangeArrowheads="1"/>
            </p:cNvSpPr>
            <p:nvPr/>
          </p:nvSpPr>
          <p:spPr bwMode="auto">
            <a:xfrm>
              <a:off x="1192" y="2774"/>
              <a:ext cx="4961" cy="1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lnSpc>
                  <a:spcPct val="90000"/>
                </a:lnSpc>
              </a:pPr>
              <a:r>
                <a:rPr lang="zh-CN" altLang="en-US" sz="4100" b="1" dirty="0">
                  <a:solidFill>
                    <a:schemeClr val="bg1"/>
                  </a:solidFill>
                  <a:latin typeface="微软雅黑" pitchFamily="34" charset="-122"/>
                  <a:ea typeface="微软雅黑" pitchFamily="34" charset="-122"/>
                  <a:sym typeface="微软雅黑" pitchFamily="34" charset="-122"/>
                </a:rPr>
                <a:t>输入内容</a:t>
              </a:r>
              <a:endParaRPr lang="en-US" sz="4100" b="1" dirty="0">
                <a:solidFill>
                  <a:schemeClr val="bg1"/>
                </a:solidFill>
                <a:latin typeface="微软雅黑" pitchFamily="34" charset="-122"/>
                <a:ea typeface="微软雅黑" pitchFamily="34" charset="-122"/>
                <a:sym typeface="微软雅黑" pitchFamily="34" charset="-122"/>
              </a:endParaRPr>
            </a:p>
          </p:txBody>
        </p:sp>
      </p:grpSp>
      <p:grpSp>
        <p:nvGrpSpPr>
          <p:cNvPr id="44" name="Group 12"/>
          <p:cNvGrpSpPr>
            <a:grpSpLocks/>
          </p:cNvGrpSpPr>
          <p:nvPr/>
        </p:nvGrpSpPr>
        <p:grpSpPr bwMode="auto">
          <a:xfrm>
            <a:off x="3739446" y="1899959"/>
            <a:ext cx="1358294" cy="1360156"/>
            <a:chOff x="0" y="0"/>
            <a:chExt cx="6957" cy="6957"/>
          </a:xfrm>
        </p:grpSpPr>
        <p:sp>
          <p:nvSpPr>
            <p:cNvPr id="46"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47"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charset="-122"/>
                <a:sym typeface="宋体" charset="-122"/>
              </a:endParaRPr>
            </a:p>
          </p:txBody>
        </p:sp>
      </p:grpSp>
      <p:grpSp>
        <p:nvGrpSpPr>
          <p:cNvPr id="48" name="Group 12"/>
          <p:cNvGrpSpPr>
            <a:grpSpLocks/>
          </p:cNvGrpSpPr>
          <p:nvPr/>
        </p:nvGrpSpPr>
        <p:grpSpPr bwMode="auto">
          <a:xfrm>
            <a:off x="3713035" y="3838653"/>
            <a:ext cx="1358294" cy="1360156"/>
            <a:chOff x="0" y="0"/>
            <a:chExt cx="6957" cy="6957"/>
          </a:xfrm>
        </p:grpSpPr>
        <p:sp>
          <p:nvSpPr>
            <p:cNvPr id="49"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50"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charset="-122"/>
                <a:sym typeface="宋体" charset="-122"/>
              </a:endParaRPr>
            </a:p>
          </p:txBody>
        </p:sp>
      </p:grpSp>
      <p:grpSp>
        <p:nvGrpSpPr>
          <p:cNvPr id="51" name="Group 12"/>
          <p:cNvGrpSpPr>
            <a:grpSpLocks/>
          </p:cNvGrpSpPr>
          <p:nvPr/>
        </p:nvGrpSpPr>
        <p:grpSpPr bwMode="auto">
          <a:xfrm>
            <a:off x="6928476" y="1899959"/>
            <a:ext cx="1358294" cy="1360156"/>
            <a:chOff x="0" y="0"/>
            <a:chExt cx="6957" cy="6957"/>
          </a:xfrm>
        </p:grpSpPr>
        <p:sp>
          <p:nvSpPr>
            <p:cNvPr id="52"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53"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charset="-122"/>
                <a:sym typeface="宋体" charset="-122"/>
              </a:endParaRPr>
            </a:p>
          </p:txBody>
        </p:sp>
      </p:grpSp>
      <p:grpSp>
        <p:nvGrpSpPr>
          <p:cNvPr id="54" name="Group 12"/>
          <p:cNvGrpSpPr>
            <a:grpSpLocks/>
          </p:cNvGrpSpPr>
          <p:nvPr/>
        </p:nvGrpSpPr>
        <p:grpSpPr bwMode="auto">
          <a:xfrm>
            <a:off x="6928476" y="3838653"/>
            <a:ext cx="1358294" cy="1360156"/>
            <a:chOff x="0" y="0"/>
            <a:chExt cx="6957" cy="6957"/>
          </a:xfrm>
        </p:grpSpPr>
        <p:sp>
          <p:nvSpPr>
            <p:cNvPr id="55" name="椭圆 22"/>
            <p:cNvSpPr>
              <a:spLocks noChangeArrowheads="1"/>
            </p:cNvSpPr>
            <p:nvPr/>
          </p:nvSpPr>
          <p:spPr bwMode="auto">
            <a:xfrm flipH="1">
              <a:off x="0" y="0"/>
              <a:ext cx="6957" cy="6957"/>
            </a:xfrm>
            <a:prstGeom prst="ellipse">
              <a:avLst/>
            </a:prstGeom>
            <a:gradFill>
              <a:gsLst>
                <a:gs pos="0">
                  <a:schemeClr val="bg1">
                    <a:lumMod val="85000"/>
                  </a:schemeClr>
                </a:gs>
                <a:gs pos="0">
                  <a:schemeClr val="bg1"/>
                </a:gs>
                <a:gs pos="100000">
                  <a:schemeClr val="bg1">
                    <a:lumMod val="75000"/>
                  </a:schemeClr>
                </a:gs>
              </a:gsLst>
              <a:lin ang="16200000" scaled="1"/>
            </a:gradFill>
            <a:ln/>
          </p:spPr>
          <p:style>
            <a:lnRef idx="3">
              <a:schemeClr val="lt1"/>
            </a:lnRef>
            <a:fillRef idx="1">
              <a:schemeClr val="accent1"/>
            </a:fillRef>
            <a:effectRef idx="1">
              <a:schemeClr val="accent1"/>
            </a:effectRef>
            <a:fontRef idx="minor">
              <a:schemeClr val="lt1"/>
            </a:fontRef>
          </p:style>
          <p:txBody>
            <a:bodyPr anchor="ctr"/>
            <a:lstStyle/>
            <a:p>
              <a:pPr algn="ctr"/>
              <a:endParaRPr lang="zh-CN" altLang="en-US">
                <a:solidFill>
                  <a:srgbClr val="FFFFFF"/>
                </a:solidFill>
                <a:latin typeface="宋体" charset="-122"/>
                <a:sym typeface="宋体" charset="-122"/>
              </a:endParaRPr>
            </a:p>
          </p:txBody>
        </p:sp>
        <p:sp>
          <p:nvSpPr>
            <p:cNvPr id="56" name="椭圆 23"/>
            <p:cNvSpPr>
              <a:spLocks noChangeArrowheads="1"/>
            </p:cNvSpPr>
            <p:nvPr/>
          </p:nvSpPr>
          <p:spPr bwMode="auto">
            <a:xfrm flipH="1">
              <a:off x="639" y="795"/>
              <a:ext cx="5679" cy="5679"/>
            </a:xfrm>
            <a:prstGeom prst="ellipse">
              <a:avLst/>
            </a:prstGeom>
            <a:solidFill>
              <a:schemeClr val="bg1">
                <a:lumMod val="85000"/>
              </a:schemeClr>
            </a:solidFill>
            <a:ln>
              <a:noFill/>
            </a:ln>
            <a:effectLst>
              <a:innerShdw blurRad="114300">
                <a:prstClr val="black"/>
              </a:innerShdw>
            </a:effectLst>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solidFill>
                  <a:srgbClr val="FFFFFF"/>
                </a:solidFill>
                <a:latin typeface="宋体" charset="-122"/>
                <a:sym typeface="宋体" charset="-122"/>
              </a:endParaRPr>
            </a:p>
          </p:txBody>
        </p:sp>
      </p:grpSp>
      <p:sp>
        <p:nvSpPr>
          <p:cNvPr id="58" name="Freeform 76"/>
          <p:cNvSpPr>
            <a:spLocks noEditPoints="1"/>
          </p:cNvSpPr>
          <p:nvPr/>
        </p:nvSpPr>
        <p:spPr bwMode="auto">
          <a:xfrm flipH="1">
            <a:off x="3973956" y="2515656"/>
            <a:ext cx="836448" cy="296333"/>
          </a:xfrm>
          <a:custGeom>
            <a:avLst/>
            <a:gdLst>
              <a:gd name="T0" fmla="*/ 2147483647 w 413"/>
              <a:gd name="T1" fmla="*/ 0 h 146"/>
              <a:gd name="T2" fmla="*/ 2147483647 w 413"/>
              <a:gd name="T3" fmla="*/ 0 h 146"/>
              <a:gd name="T4" fmla="*/ 0 w 413"/>
              <a:gd name="T5" fmla="*/ 2147483647 h 146"/>
              <a:gd name="T6" fmla="*/ 0 w 413"/>
              <a:gd name="T7" fmla="*/ 2147483647 h 146"/>
              <a:gd name="T8" fmla="*/ 2147483647 w 413"/>
              <a:gd name="T9" fmla="*/ 2147483647 h 146"/>
              <a:gd name="T10" fmla="*/ 2147483647 w 413"/>
              <a:gd name="T11" fmla="*/ 2147483647 h 146"/>
              <a:gd name="T12" fmla="*/ 2147483647 w 413"/>
              <a:gd name="T13" fmla="*/ 2147483647 h 146"/>
              <a:gd name="T14" fmla="*/ 2147483647 w 413"/>
              <a:gd name="T15" fmla="*/ 2147483647 h 146"/>
              <a:gd name="T16" fmla="*/ 2147483647 w 413"/>
              <a:gd name="T17" fmla="*/ 2147483647 h 146"/>
              <a:gd name="T18" fmla="*/ 2147483647 w 413"/>
              <a:gd name="T19" fmla="*/ 2147483647 h 146"/>
              <a:gd name="T20" fmla="*/ 2147483647 w 413"/>
              <a:gd name="T21" fmla="*/ 2147483647 h 146"/>
              <a:gd name="T22" fmla="*/ 2147483647 w 413"/>
              <a:gd name="T23" fmla="*/ 2147483647 h 146"/>
              <a:gd name="T24" fmla="*/ 2147483647 w 413"/>
              <a:gd name="T25" fmla="*/ 2147483647 h 146"/>
              <a:gd name="T26" fmla="*/ 2147483647 w 413"/>
              <a:gd name="T27" fmla="*/ 2147483647 h 146"/>
              <a:gd name="T28" fmla="*/ 2147483647 w 413"/>
              <a:gd name="T29" fmla="*/ 2147483647 h 146"/>
              <a:gd name="T30" fmla="*/ 2147483647 w 413"/>
              <a:gd name="T31" fmla="*/ 2147483647 h 146"/>
              <a:gd name="T32" fmla="*/ 2147483647 w 413"/>
              <a:gd name="T33" fmla="*/ 0 h 146"/>
              <a:gd name="T34" fmla="*/ 2147483647 w 413"/>
              <a:gd name="T35" fmla="*/ 2147483647 h 146"/>
              <a:gd name="T36" fmla="*/ 2147483647 w 413"/>
              <a:gd name="T37" fmla="*/ 2147483647 h 146"/>
              <a:gd name="T38" fmla="*/ 2147483647 w 413"/>
              <a:gd name="T39" fmla="*/ 2147483647 h 146"/>
              <a:gd name="T40" fmla="*/ 2147483647 w 413"/>
              <a:gd name="T41" fmla="*/ 2147483647 h 146"/>
              <a:gd name="T42" fmla="*/ 2147483647 w 413"/>
              <a:gd name="T43" fmla="*/ 2147483647 h 146"/>
              <a:gd name="T44" fmla="*/ 2147483647 w 413"/>
              <a:gd name="T45" fmla="*/ 2147483647 h 146"/>
              <a:gd name="T46" fmla="*/ 2147483647 w 413"/>
              <a:gd name="T47" fmla="*/ 2147483647 h 146"/>
              <a:gd name="T48" fmla="*/ 2147483647 w 413"/>
              <a:gd name="T49" fmla="*/ 2147483647 h 146"/>
              <a:gd name="T50" fmla="*/ 2147483647 w 413"/>
              <a:gd name="T51" fmla="*/ 2147483647 h 146"/>
              <a:gd name="T52" fmla="*/ 2147483647 w 413"/>
              <a:gd name="T53" fmla="*/ 2147483647 h 146"/>
              <a:gd name="T54" fmla="*/ 2147483647 w 413"/>
              <a:gd name="T55" fmla="*/ 2147483647 h 146"/>
              <a:gd name="T56" fmla="*/ 2147483647 w 413"/>
              <a:gd name="T57" fmla="*/ 2147483647 h 146"/>
              <a:gd name="T58" fmla="*/ 2147483647 w 413"/>
              <a:gd name="T59" fmla="*/ 2147483647 h 146"/>
              <a:gd name="T60" fmla="*/ 2147483647 w 413"/>
              <a:gd name="T61" fmla="*/ 2147483647 h 146"/>
              <a:gd name="T62" fmla="*/ 2147483647 w 413"/>
              <a:gd name="T63" fmla="*/ 2147483647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3" h="146">
                <a:moveTo>
                  <a:pt x="406" y="0"/>
                </a:moveTo>
                <a:cubicBezTo>
                  <a:pt x="7" y="0"/>
                  <a:pt x="7" y="0"/>
                  <a:pt x="7" y="0"/>
                </a:cubicBezTo>
                <a:cubicBezTo>
                  <a:pt x="3" y="0"/>
                  <a:pt x="0" y="3"/>
                  <a:pt x="0" y="7"/>
                </a:cubicBezTo>
                <a:cubicBezTo>
                  <a:pt x="0" y="74"/>
                  <a:pt x="0" y="74"/>
                  <a:pt x="0" y="74"/>
                </a:cubicBezTo>
                <a:cubicBezTo>
                  <a:pt x="0" y="78"/>
                  <a:pt x="3" y="81"/>
                  <a:pt x="7" y="81"/>
                </a:cubicBezTo>
                <a:cubicBezTo>
                  <a:pt x="188" y="81"/>
                  <a:pt x="188" y="81"/>
                  <a:pt x="188" y="81"/>
                </a:cubicBezTo>
                <a:cubicBezTo>
                  <a:pt x="134" y="133"/>
                  <a:pt x="134" y="133"/>
                  <a:pt x="134" y="133"/>
                </a:cubicBezTo>
                <a:cubicBezTo>
                  <a:pt x="132" y="135"/>
                  <a:pt x="131" y="138"/>
                  <a:pt x="132" y="141"/>
                </a:cubicBezTo>
                <a:cubicBezTo>
                  <a:pt x="134" y="144"/>
                  <a:pt x="136" y="146"/>
                  <a:pt x="139" y="146"/>
                </a:cubicBezTo>
                <a:cubicBezTo>
                  <a:pt x="273" y="146"/>
                  <a:pt x="273" y="146"/>
                  <a:pt x="273" y="146"/>
                </a:cubicBezTo>
                <a:cubicBezTo>
                  <a:pt x="276" y="146"/>
                  <a:pt x="279" y="144"/>
                  <a:pt x="280" y="141"/>
                </a:cubicBezTo>
                <a:cubicBezTo>
                  <a:pt x="281" y="139"/>
                  <a:pt x="280" y="135"/>
                  <a:pt x="278" y="133"/>
                </a:cubicBezTo>
                <a:cubicBezTo>
                  <a:pt x="224" y="81"/>
                  <a:pt x="224" y="81"/>
                  <a:pt x="224" y="81"/>
                </a:cubicBezTo>
                <a:cubicBezTo>
                  <a:pt x="406" y="81"/>
                  <a:pt x="406" y="81"/>
                  <a:pt x="406" y="81"/>
                </a:cubicBezTo>
                <a:cubicBezTo>
                  <a:pt x="410" y="81"/>
                  <a:pt x="413" y="78"/>
                  <a:pt x="413" y="74"/>
                </a:cubicBezTo>
                <a:cubicBezTo>
                  <a:pt x="413" y="7"/>
                  <a:pt x="413" y="7"/>
                  <a:pt x="413" y="7"/>
                </a:cubicBezTo>
                <a:cubicBezTo>
                  <a:pt x="413" y="3"/>
                  <a:pt x="410" y="0"/>
                  <a:pt x="406" y="0"/>
                </a:cubicBezTo>
                <a:close/>
                <a:moveTo>
                  <a:pt x="110" y="60"/>
                </a:moveTo>
                <a:cubicBezTo>
                  <a:pt x="99" y="60"/>
                  <a:pt x="90" y="51"/>
                  <a:pt x="90" y="40"/>
                </a:cubicBezTo>
                <a:cubicBezTo>
                  <a:pt x="90" y="29"/>
                  <a:pt x="99" y="20"/>
                  <a:pt x="110" y="20"/>
                </a:cubicBezTo>
                <a:cubicBezTo>
                  <a:pt x="121" y="20"/>
                  <a:pt x="131" y="29"/>
                  <a:pt x="131" y="40"/>
                </a:cubicBezTo>
                <a:cubicBezTo>
                  <a:pt x="131" y="51"/>
                  <a:pt x="121" y="60"/>
                  <a:pt x="110" y="60"/>
                </a:cubicBezTo>
                <a:close/>
                <a:moveTo>
                  <a:pt x="239" y="61"/>
                </a:moveTo>
                <a:cubicBezTo>
                  <a:pt x="228" y="61"/>
                  <a:pt x="219" y="52"/>
                  <a:pt x="219" y="40"/>
                </a:cubicBezTo>
                <a:cubicBezTo>
                  <a:pt x="219" y="29"/>
                  <a:pt x="228" y="20"/>
                  <a:pt x="239" y="20"/>
                </a:cubicBezTo>
                <a:cubicBezTo>
                  <a:pt x="250" y="20"/>
                  <a:pt x="259" y="29"/>
                  <a:pt x="259" y="40"/>
                </a:cubicBezTo>
                <a:cubicBezTo>
                  <a:pt x="259" y="52"/>
                  <a:pt x="250" y="61"/>
                  <a:pt x="239" y="61"/>
                </a:cubicBezTo>
                <a:close/>
                <a:moveTo>
                  <a:pt x="306" y="62"/>
                </a:moveTo>
                <a:cubicBezTo>
                  <a:pt x="294" y="62"/>
                  <a:pt x="285" y="53"/>
                  <a:pt x="285" y="42"/>
                </a:cubicBezTo>
                <a:cubicBezTo>
                  <a:pt x="285" y="31"/>
                  <a:pt x="294" y="22"/>
                  <a:pt x="306" y="22"/>
                </a:cubicBezTo>
                <a:cubicBezTo>
                  <a:pt x="317" y="22"/>
                  <a:pt x="326" y="31"/>
                  <a:pt x="326" y="42"/>
                </a:cubicBezTo>
                <a:cubicBezTo>
                  <a:pt x="326" y="53"/>
                  <a:pt x="317" y="62"/>
                  <a:pt x="306" y="62"/>
                </a:cubicBezTo>
                <a:close/>
              </a:path>
            </a:pathLst>
          </a:custGeom>
          <a:solidFill>
            <a:schemeClr val="accent2"/>
          </a:solidFill>
          <a:ln>
            <a:noFill/>
          </a:ln>
          <a:extLst/>
        </p:spPr>
        <p:txBody>
          <a:bodyPr lIns="91419" tIns="45710" rIns="91419" bIns="45710"/>
          <a:lstStyle/>
          <a:p>
            <a:endParaRPr lang="zh-CN" altLang="en-US"/>
          </a:p>
        </p:txBody>
      </p:sp>
      <p:grpSp>
        <p:nvGrpSpPr>
          <p:cNvPr id="61" name="Group 12"/>
          <p:cNvGrpSpPr/>
          <p:nvPr/>
        </p:nvGrpSpPr>
        <p:grpSpPr bwMode="auto">
          <a:xfrm>
            <a:off x="7353935" y="4262101"/>
            <a:ext cx="572260" cy="574256"/>
            <a:chOff x="4906963" y="2173288"/>
            <a:chExt cx="473075" cy="474663"/>
          </a:xfrm>
          <a:solidFill>
            <a:schemeClr val="accent2"/>
          </a:solidFill>
        </p:grpSpPr>
        <p:sp>
          <p:nvSpPr>
            <p:cNvPr id="62" name="Freeform 16"/>
            <p:cNvSpPr>
              <a:spLocks/>
            </p:cNvSpPr>
            <p:nvPr/>
          </p:nvSpPr>
          <p:spPr bwMode="auto">
            <a:xfrm>
              <a:off x="4938713" y="2473325"/>
              <a:ext cx="142875" cy="141288"/>
            </a:xfrm>
            <a:custGeom>
              <a:avLst/>
              <a:gdLst>
                <a:gd name="T0" fmla="*/ 40 w 67"/>
                <a:gd name="T1" fmla="*/ 4 h 66"/>
                <a:gd name="T2" fmla="*/ 35 w 67"/>
                <a:gd name="T3" fmla="*/ 3 h 66"/>
                <a:gd name="T4" fmla="*/ 9 w 67"/>
                <a:gd name="T5" fmla="*/ 61 h 66"/>
                <a:gd name="T6" fmla="*/ 64 w 67"/>
                <a:gd name="T7" fmla="*/ 32 h 66"/>
                <a:gd name="T8" fmla="*/ 63 w 67"/>
                <a:gd name="T9" fmla="*/ 27 h 66"/>
                <a:gd name="T10" fmla="*/ 40 w 67"/>
                <a:gd name="T11" fmla="*/ 4 h 66"/>
              </a:gdLst>
              <a:ahLst/>
              <a:cxnLst>
                <a:cxn ang="0">
                  <a:pos x="T0" y="T1"/>
                </a:cxn>
                <a:cxn ang="0">
                  <a:pos x="T2" y="T3"/>
                </a:cxn>
                <a:cxn ang="0">
                  <a:pos x="T4" y="T5"/>
                </a:cxn>
                <a:cxn ang="0">
                  <a:pos x="T6" y="T7"/>
                </a:cxn>
                <a:cxn ang="0">
                  <a:pos x="T8" y="T9"/>
                </a:cxn>
                <a:cxn ang="0">
                  <a:pos x="T10" y="T11"/>
                </a:cxn>
              </a:cxnLst>
              <a:rect l="0" t="0" r="r" b="b"/>
              <a:pathLst>
                <a:path w="67" h="66">
                  <a:moveTo>
                    <a:pt x="40" y="4"/>
                  </a:moveTo>
                  <a:cubicBezTo>
                    <a:pt x="37" y="0"/>
                    <a:pt x="36" y="2"/>
                    <a:pt x="35" y="3"/>
                  </a:cubicBezTo>
                  <a:cubicBezTo>
                    <a:pt x="17" y="21"/>
                    <a:pt x="0" y="66"/>
                    <a:pt x="9" y="61"/>
                  </a:cubicBezTo>
                  <a:cubicBezTo>
                    <a:pt x="41" y="46"/>
                    <a:pt x="46" y="50"/>
                    <a:pt x="64" y="32"/>
                  </a:cubicBezTo>
                  <a:cubicBezTo>
                    <a:pt x="65" y="31"/>
                    <a:pt x="67" y="30"/>
                    <a:pt x="63" y="27"/>
                  </a:cubicBezTo>
                  <a:lnTo>
                    <a:pt x="4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63" name="Freeform 17"/>
            <p:cNvSpPr>
              <a:spLocks noEditPoints="1"/>
            </p:cNvSpPr>
            <p:nvPr/>
          </p:nvSpPr>
          <p:spPr bwMode="auto">
            <a:xfrm>
              <a:off x="4906963" y="2173288"/>
              <a:ext cx="473075" cy="474663"/>
            </a:xfrm>
            <a:custGeom>
              <a:avLst/>
              <a:gdLst>
                <a:gd name="T0" fmla="*/ 155 w 223"/>
                <a:gd name="T1" fmla="*/ 145 h 224"/>
                <a:gd name="T2" fmla="*/ 156 w 223"/>
                <a:gd name="T3" fmla="*/ 141 h 224"/>
                <a:gd name="T4" fmla="*/ 204 w 223"/>
                <a:gd name="T5" fmla="*/ 19 h 224"/>
                <a:gd name="T6" fmla="*/ 84 w 223"/>
                <a:gd name="T7" fmla="*/ 67 h 224"/>
                <a:gd name="T8" fmla="*/ 78 w 223"/>
                <a:gd name="T9" fmla="*/ 69 h 224"/>
                <a:gd name="T10" fmla="*/ 65 w 223"/>
                <a:gd name="T11" fmla="*/ 65 h 224"/>
                <a:gd name="T12" fmla="*/ 53 w 223"/>
                <a:gd name="T13" fmla="*/ 69 h 224"/>
                <a:gd name="T14" fmla="*/ 3 w 223"/>
                <a:gd name="T15" fmla="*/ 119 h 224"/>
                <a:gd name="T16" fmla="*/ 5 w 223"/>
                <a:gd name="T17" fmla="*/ 125 h 224"/>
                <a:gd name="T18" fmla="*/ 41 w 223"/>
                <a:gd name="T19" fmla="*/ 131 h 224"/>
                <a:gd name="T20" fmla="*/ 53 w 223"/>
                <a:gd name="T21" fmla="*/ 127 h 224"/>
                <a:gd name="T22" fmla="*/ 57 w 223"/>
                <a:gd name="T23" fmla="*/ 127 h 224"/>
                <a:gd name="T24" fmla="*/ 96 w 223"/>
                <a:gd name="T25" fmla="*/ 167 h 224"/>
                <a:gd name="T26" fmla="*/ 96 w 223"/>
                <a:gd name="T27" fmla="*/ 170 h 224"/>
                <a:gd name="T28" fmla="*/ 92 w 223"/>
                <a:gd name="T29" fmla="*/ 182 h 224"/>
                <a:gd name="T30" fmla="*/ 98 w 223"/>
                <a:gd name="T31" fmla="*/ 219 h 224"/>
                <a:gd name="T32" fmla="*/ 104 w 223"/>
                <a:gd name="T33" fmla="*/ 221 h 224"/>
                <a:gd name="T34" fmla="*/ 155 w 223"/>
                <a:gd name="T35" fmla="*/ 170 h 224"/>
                <a:gd name="T36" fmla="*/ 158 w 223"/>
                <a:gd name="T37" fmla="*/ 159 h 224"/>
                <a:gd name="T38" fmla="*/ 155 w 223"/>
                <a:gd name="T39" fmla="*/ 145 h 224"/>
                <a:gd name="T40" fmla="*/ 144 w 223"/>
                <a:gd name="T41" fmla="*/ 80 h 224"/>
                <a:gd name="T42" fmla="*/ 144 w 223"/>
                <a:gd name="T43" fmla="*/ 50 h 224"/>
                <a:gd name="T44" fmla="*/ 174 w 223"/>
                <a:gd name="T45" fmla="*/ 50 h 224"/>
                <a:gd name="T46" fmla="*/ 174 w 223"/>
                <a:gd name="T47" fmla="*/ 80 h 224"/>
                <a:gd name="T48" fmla="*/ 144 w 223"/>
                <a:gd name="T49" fmla="*/ 8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224">
                  <a:moveTo>
                    <a:pt x="155" y="145"/>
                  </a:moveTo>
                  <a:cubicBezTo>
                    <a:pt x="154" y="143"/>
                    <a:pt x="156" y="141"/>
                    <a:pt x="156" y="141"/>
                  </a:cubicBezTo>
                  <a:cubicBezTo>
                    <a:pt x="197" y="97"/>
                    <a:pt x="223" y="38"/>
                    <a:pt x="204" y="19"/>
                  </a:cubicBezTo>
                  <a:cubicBezTo>
                    <a:pt x="185" y="0"/>
                    <a:pt x="128" y="26"/>
                    <a:pt x="84" y="67"/>
                  </a:cubicBezTo>
                  <a:cubicBezTo>
                    <a:pt x="83" y="68"/>
                    <a:pt x="81" y="69"/>
                    <a:pt x="78" y="69"/>
                  </a:cubicBezTo>
                  <a:cubicBezTo>
                    <a:pt x="65" y="65"/>
                    <a:pt x="65" y="65"/>
                    <a:pt x="65" y="65"/>
                  </a:cubicBezTo>
                  <a:cubicBezTo>
                    <a:pt x="61" y="64"/>
                    <a:pt x="56" y="66"/>
                    <a:pt x="53" y="69"/>
                  </a:cubicBezTo>
                  <a:cubicBezTo>
                    <a:pt x="3" y="119"/>
                    <a:pt x="3" y="119"/>
                    <a:pt x="3" y="119"/>
                  </a:cubicBezTo>
                  <a:cubicBezTo>
                    <a:pt x="0" y="122"/>
                    <a:pt x="1" y="124"/>
                    <a:pt x="5" y="125"/>
                  </a:cubicBezTo>
                  <a:cubicBezTo>
                    <a:pt x="41" y="131"/>
                    <a:pt x="41" y="131"/>
                    <a:pt x="41" y="131"/>
                  </a:cubicBezTo>
                  <a:cubicBezTo>
                    <a:pt x="45" y="131"/>
                    <a:pt x="50" y="130"/>
                    <a:pt x="53" y="127"/>
                  </a:cubicBezTo>
                  <a:cubicBezTo>
                    <a:pt x="53" y="127"/>
                    <a:pt x="55" y="125"/>
                    <a:pt x="57" y="127"/>
                  </a:cubicBezTo>
                  <a:cubicBezTo>
                    <a:pt x="67" y="137"/>
                    <a:pt x="86" y="157"/>
                    <a:pt x="96" y="167"/>
                  </a:cubicBezTo>
                  <a:cubicBezTo>
                    <a:pt x="98" y="168"/>
                    <a:pt x="96" y="170"/>
                    <a:pt x="96" y="170"/>
                  </a:cubicBezTo>
                  <a:cubicBezTo>
                    <a:pt x="94" y="173"/>
                    <a:pt x="92" y="179"/>
                    <a:pt x="92" y="182"/>
                  </a:cubicBezTo>
                  <a:cubicBezTo>
                    <a:pt x="98" y="219"/>
                    <a:pt x="98" y="219"/>
                    <a:pt x="98" y="219"/>
                  </a:cubicBezTo>
                  <a:cubicBezTo>
                    <a:pt x="99" y="223"/>
                    <a:pt x="102" y="224"/>
                    <a:pt x="104" y="221"/>
                  </a:cubicBezTo>
                  <a:cubicBezTo>
                    <a:pt x="155" y="170"/>
                    <a:pt x="155" y="170"/>
                    <a:pt x="155" y="170"/>
                  </a:cubicBezTo>
                  <a:cubicBezTo>
                    <a:pt x="157" y="168"/>
                    <a:pt x="159" y="162"/>
                    <a:pt x="158" y="159"/>
                  </a:cubicBezTo>
                  <a:lnTo>
                    <a:pt x="155" y="145"/>
                  </a:lnTo>
                  <a:close/>
                  <a:moveTo>
                    <a:pt x="144" y="80"/>
                  </a:moveTo>
                  <a:cubicBezTo>
                    <a:pt x="135" y="72"/>
                    <a:pt x="135" y="58"/>
                    <a:pt x="144" y="50"/>
                  </a:cubicBezTo>
                  <a:cubicBezTo>
                    <a:pt x="152" y="41"/>
                    <a:pt x="166" y="41"/>
                    <a:pt x="174" y="50"/>
                  </a:cubicBezTo>
                  <a:cubicBezTo>
                    <a:pt x="183" y="58"/>
                    <a:pt x="183" y="72"/>
                    <a:pt x="174" y="80"/>
                  </a:cubicBezTo>
                  <a:cubicBezTo>
                    <a:pt x="166" y="89"/>
                    <a:pt x="152" y="89"/>
                    <a:pt x="144"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grpSp>
      <p:grpSp>
        <p:nvGrpSpPr>
          <p:cNvPr id="64" name="Group 15"/>
          <p:cNvGrpSpPr/>
          <p:nvPr/>
        </p:nvGrpSpPr>
        <p:grpSpPr bwMode="auto">
          <a:xfrm>
            <a:off x="7334557" y="2343692"/>
            <a:ext cx="554897" cy="642464"/>
            <a:chOff x="1285876" y="2968625"/>
            <a:chExt cx="352425" cy="407988"/>
          </a:xfrm>
          <a:solidFill>
            <a:schemeClr val="accent2"/>
          </a:solidFill>
        </p:grpSpPr>
        <p:sp>
          <p:nvSpPr>
            <p:cNvPr id="65" name="Freeform 18"/>
            <p:cNvSpPr>
              <a:spLocks noEditPoints="1"/>
            </p:cNvSpPr>
            <p:nvPr/>
          </p:nvSpPr>
          <p:spPr bwMode="auto">
            <a:xfrm>
              <a:off x="1285876" y="2968625"/>
              <a:ext cx="352425" cy="407988"/>
            </a:xfrm>
            <a:custGeom>
              <a:avLst/>
              <a:gdLst>
                <a:gd name="T0" fmla="*/ 164 w 166"/>
                <a:gd name="T1" fmla="*/ 163 h 193"/>
                <a:gd name="T2" fmla="*/ 139 w 166"/>
                <a:gd name="T3" fmla="*/ 120 h 193"/>
                <a:gd name="T4" fmla="*/ 150 w 166"/>
                <a:gd name="T5" fmla="*/ 114 h 193"/>
                <a:gd name="T6" fmla="*/ 149 w 166"/>
                <a:gd name="T7" fmla="*/ 94 h 193"/>
                <a:gd name="T8" fmla="*/ 160 w 166"/>
                <a:gd name="T9" fmla="*/ 76 h 193"/>
                <a:gd name="T10" fmla="*/ 149 w 166"/>
                <a:gd name="T11" fmla="*/ 57 h 193"/>
                <a:gd name="T12" fmla="*/ 150 w 166"/>
                <a:gd name="T13" fmla="*/ 36 h 193"/>
                <a:gd name="T14" fmla="*/ 131 w 166"/>
                <a:gd name="T15" fmla="*/ 27 h 193"/>
                <a:gd name="T16" fmla="*/ 121 w 166"/>
                <a:gd name="T17" fmla="*/ 9 h 193"/>
                <a:gd name="T18" fmla="*/ 101 w 166"/>
                <a:gd name="T19" fmla="*/ 11 h 193"/>
                <a:gd name="T20" fmla="*/ 83 w 166"/>
                <a:gd name="T21" fmla="*/ 0 h 193"/>
                <a:gd name="T22" fmla="*/ 65 w 166"/>
                <a:gd name="T23" fmla="*/ 11 h 193"/>
                <a:gd name="T24" fmla="*/ 45 w 166"/>
                <a:gd name="T25" fmla="*/ 9 h 193"/>
                <a:gd name="T26" fmla="*/ 35 w 166"/>
                <a:gd name="T27" fmla="*/ 27 h 193"/>
                <a:gd name="T28" fmla="*/ 16 w 166"/>
                <a:gd name="T29" fmla="*/ 37 h 193"/>
                <a:gd name="T30" fmla="*/ 17 w 166"/>
                <a:gd name="T31" fmla="*/ 57 h 193"/>
                <a:gd name="T32" fmla="*/ 6 w 166"/>
                <a:gd name="T33" fmla="*/ 76 h 193"/>
                <a:gd name="T34" fmla="*/ 17 w 166"/>
                <a:gd name="T35" fmla="*/ 93 h 193"/>
                <a:gd name="T36" fmla="*/ 16 w 166"/>
                <a:gd name="T37" fmla="*/ 114 h 193"/>
                <a:gd name="T38" fmla="*/ 26 w 166"/>
                <a:gd name="T39" fmla="*/ 119 h 193"/>
                <a:gd name="T40" fmla="*/ 27 w 166"/>
                <a:gd name="T41" fmla="*/ 121 h 193"/>
                <a:gd name="T42" fmla="*/ 2 w 166"/>
                <a:gd name="T43" fmla="*/ 163 h 193"/>
                <a:gd name="T44" fmla="*/ 5 w 166"/>
                <a:gd name="T45" fmla="*/ 169 h 193"/>
                <a:gd name="T46" fmla="*/ 22 w 166"/>
                <a:gd name="T47" fmla="*/ 170 h 193"/>
                <a:gd name="T48" fmla="*/ 32 w 166"/>
                <a:gd name="T49" fmla="*/ 175 h 193"/>
                <a:gd name="T50" fmla="*/ 41 w 166"/>
                <a:gd name="T51" fmla="*/ 190 h 193"/>
                <a:gd name="T52" fmla="*/ 47 w 166"/>
                <a:gd name="T53" fmla="*/ 190 h 193"/>
                <a:gd name="T54" fmla="*/ 73 w 166"/>
                <a:gd name="T55" fmla="*/ 146 h 193"/>
                <a:gd name="T56" fmla="*/ 74 w 166"/>
                <a:gd name="T57" fmla="*/ 146 h 193"/>
                <a:gd name="T58" fmla="*/ 84 w 166"/>
                <a:gd name="T59" fmla="*/ 150 h 193"/>
                <a:gd name="T60" fmla="*/ 93 w 166"/>
                <a:gd name="T61" fmla="*/ 146 h 193"/>
                <a:gd name="T62" fmla="*/ 94 w 166"/>
                <a:gd name="T63" fmla="*/ 146 h 193"/>
                <a:gd name="T64" fmla="*/ 119 w 166"/>
                <a:gd name="T65" fmla="*/ 189 h 193"/>
                <a:gd name="T66" fmla="*/ 126 w 166"/>
                <a:gd name="T67" fmla="*/ 189 h 193"/>
                <a:gd name="T68" fmla="*/ 135 w 166"/>
                <a:gd name="T69" fmla="*/ 175 h 193"/>
                <a:gd name="T70" fmla="*/ 144 w 166"/>
                <a:gd name="T71" fmla="*/ 169 h 193"/>
                <a:gd name="T72" fmla="*/ 161 w 166"/>
                <a:gd name="T73" fmla="*/ 169 h 193"/>
                <a:gd name="T74" fmla="*/ 164 w 166"/>
                <a:gd name="T75" fmla="*/ 163 h 193"/>
                <a:gd name="T76" fmla="*/ 111 w 166"/>
                <a:gd name="T77" fmla="*/ 124 h 193"/>
                <a:gd name="T78" fmla="*/ 53 w 166"/>
                <a:gd name="T79" fmla="*/ 123 h 193"/>
                <a:gd name="T80" fmla="*/ 35 w 166"/>
                <a:gd name="T81" fmla="*/ 47 h 193"/>
                <a:gd name="T82" fmla="*/ 110 w 166"/>
                <a:gd name="T83" fmla="*/ 26 h 193"/>
                <a:gd name="T84" fmla="*/ 111 w 166"/>
                <a:gd name="T85" fmla="*/ 26 h 193"/>
                <a:gd name="T86" fmla="*/ 111 w 166"/>
                <a:gd name="T87" fmla="*/ 26 h 193"/>
                <a:gd name="T88" fmla="*/ 132 w 166"/>
                <a:gd name="T89" fmla="*/ 47 h 193"/>
                <a:gd name="T90" fmla="*/ 111 w 166"/>
                <a:gd name="T91" fmla="*/ 12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6" h="193">
                  <a:moveTo>
                    <a:pt x="164" y="163"/>
                  </a:moveTo>
                  <a:cubicBezTo>
                    <a:pt x="164" y="163"/>
                    <a:pt x="143" y="126"/>
                    <a:pt x="139" y="120"/>
                  </a:cubicBezTo>
                  <a:cubicBezTo>
                    <a:pt x="144" y="119"/>
                    <a:pt x="148" y="117"/>
                    <a:pt x="150" y="114"/>
                  </a:cubicBezTo>
                  <a:cubicBezTo>
                    <a:pt x="153" y="109"/>
                    <a:pt x="148" y="99"/>
                    <a:pt x="149" y="94"/>
                  </a:cubicBezTo>
                  <a:cubicBezTo>
                    <a:pt x="151" y="87"/>
                    <a:pt x="160" y="82"/>
                    <a:pt x="160" y="76"/>
                  </a:cubicBezTo>
                  <a:cubicBezTo>
                    <a:pt x="160" y="70"/>
                    <a:pt x="150" y="63"/>
                    <a:pt x="149" y="57"/>
                  </a:cubicBezTo>
                  <a:cubicBezTo>
                    <a:pt x="147" y="51"/>
                    <a:pt x="153" y="42"/>
                    <a:pt x="150" y="36"/>
                  </a:cubicBezTo>
                  <a:cubicBezTo>
                    <a:pt x="147" y="31"/>
                    <a:pt x="136" y="31"/>
                    <a:pt x="131" y="27"/>
                  </a:cubicBezTo>
                  <a:cubicBezTo>
                    <a:pt x="127" y="23"/>
                    <a:pt x="127" y="12"/>
                    <a:pt x="121" y="9"/>
                  </a:cubicBezTo>
                  <a:cubicBezTo>
                    <a:pt x="116" y="6"/>
                    <a:pt x="107" y="12"/>
                    <a:pt x="101" y="11"/>
                  </a:cubicBezTo>
                  <a:cubicBezTo>
                    <a:pt x="95" y="9"/>
                    <a:pt x="90" y="0"/>
                    <a:pt x="83" y="0"/>
                  </a:cubicBezTo>
                  <a:cubicBezTo>
                    <a:pt x="77" y="0"/>
                    <a:pt x="67" y="10"/>
                    <a:pt x="65" y="11"/>
                  </a:cubicBezTo>
                  <a:cubicBezTo>
                    <a:pt x="59" y="12"/>
                    <a:pt x="50" y="6"/>
                    <a:pt x="45" y="9"/>
                  </a:cubicBezTo>
                  <a:cubicBezTo>
                    <a:pt x="39" y="12"/>
                    <a:pt x="39" y="23"/>
                    <a:pt x="35" y="27"/>
                  </a:cubicBezTo>
                  <a:cubicBezTo>
                    <a:pt x="30" y="31"/>
                    <a:pt x="20" y="31"/>
                    <a:pt x="16" y="37"/>
                  </a:cubicBezTo>
                  <a:cubicBezTo>
                    <a:pt x="13" y="42"/>
                    <a:pt x="19" y="51"/>
                    <a:pt x="17" y="57"/>
                  </a:cubicBezTo>
                  <a:cubicBezTo>
                    <a:pt x="16" y="63"/>
                    <a:pt x="6" y="69"/>
                    <a:pt x="6" y="76"/>
                  </a:cubicBezTo>
                  <a:cubicBezTo>
                    <a:pt x="6" y="82"/>
                    <a:pt x="16" y="87"/>
                    <a:pt x="17" y="93"/>
                  </a:cubicBezTo>
                  <a:cubicBezTo>
                    <a:pt x="19" y="99"/>
                    <a:pt x="13" y="108"/>
                    <a:pt x="16" y="114"/>
                  </a:cubicBezTo>
                  <a:cubicBezTo>
                    <a:pt x="18" y="117"/>
                    <a:pt x="22" y="118"/>
                    <a:pt x="26" y="119"/>
                  </a:cubicBezTo>
                  <a:cubicBezTo>
                    <a:pt x="26" y="120"/>
                    <a:pt x="27" y="120"/>
                    <a:pt x="27" y="121"/>
                  </a:cubicBezTo>
                  <a:cubicBezTo>
                    <a:pt x="24" y="126"/>
                    <a:pt x="2" y="163"/>
                    <a:pt x="2" y="163"/>
                  </a:cubicBezTo>
                  <a:cubicBezTo>
                    <a:pt x="0" y="166"/>
                    <a:pt x="2" y="169"/>
                    <a:pt x="5" y="169"/>
                  </a:cubicBezTo>
                  <a:cubicBezTo>
                    <a:pt x="22" y="170"/>
                    <a:pt x="22" y="170"/>
                    <a:pt x="22" y="170"/>
                  </a:cubicBezTo>
                  <a:cubicBezTo>
                    <a:pt x="26" y="170"/>
                    <a:pt x="30" y="172"/>
                    <a:pt x="32" y="175"/>
                  </a:cubicBezTo>
                  <a:cubicBezTo>
                    <a:pt x="41" y="190"/>
                    <a:pt x="41" y="190"/>
                    <a:pt x="41" y="190"/>
                  </a:cubicBezTo>
                  <a:cubicBezTo>
                    <a:pt x="43" y="193"/>
                    <a:pt x="46" y="193"/>
                    <a:pt x="47" y="190"/>
                  </a:cubicBezTo>
                  <a:cubicBezTo>
                    <a:pt x="47" y="190"/>
                    <a:pt x="73" y="146"/>
                    <a:pt x="73" y="146"/>
                  </a:cubicBezTo>
                  <a:cubicBezTo>
                    <a:pt x="73" y="145"/>
                    <a:pt x="74" y="145"/>
                    <a:pt x="74" y="146"/>
                  </a:cubicBezTo>
                  <a:cubicBezTo>
                    <a:pt x="77" y="148"/>
                    <a:pt x="80" y="150"/>
                    <a:pt x="84" y="150"/>
                  </a:cubicBezTo>
                  <a:cubicBezTo>
                    <a:pt x="87" y="150"/>
                    <a:pt x="90" y="148"/>
                    <a:pt x="93" y="146"/>
                  </a:cubicBezTo>
                  <a:cubicBezTo>
                    <a:pt x="93" y="145"/>
                    <a:pt x="93" y="145"/>
                    <a:pt x="94" y="146"/>
                  </a:cubicBezTo>
                  <a:cubicBezTo>
                    <a:pt x="94" y="146"/>
                    <a:pt x="119" y="189"/>
                    <a:pt x="119" y="189"/>
                  </a:cubicBezTo>
                  <a:cubicBezTo>
                    <a:pt x="121" y="192"/>
                    <a:pt x="124" y="192"/>
                    <a:pt x="126" y="189"/>
                  </a:cubicBezTo>
                  <a:cubicBezTo>
                    <a:pt x="135" y="175"/>
                    <a:pt x="135" y="175"/>
                    <a:pt x="135" y="175"/>
                  </a:cubicBezTo>
                  <a:cubicBezTo>
                    <a:pt x="137" y="172"/>
                    <a:pt x="141" y="170"/>
                    <a:pt x="144" y="169"/>
                  </a:cubicBezTo>
                  <a:cubicBezTo>
                    <a:pt x="161" y="169"/>
                    <a:pt x="161" y="169"/>
                    <a:pt x="161" y="169"/>
                  </a:cubicBezTo>
                  <a:cubicBezTo>
                    <a:pt x="165" y="169"/>
                    <a:pt x="166" y="166"/>
                    <a:pt x="164" y="163"/>
                  </a:cubicBezTo>
                  <a:close/>
                  <a:moveTo>
                    <a:pt x="111" y="124"/>
                  </a:moveTo>
                  <a:cubicBezTo>
                    <a:pt x="93" y="135"/>
                    <a:pt x="70" y="133"/>
                    <a:pt x="53" y="123"/>
                  </a:cubicBezTo>
                  <a:cubicBezTo>
                    <a:pt x="28" y="107"/>
                    <a:pt x="19" y="73"/>
                    <a:pt x="35" y="47"/>
                  </a:cubicBezTo>
                  <a:cubicBezTo>
                    <a:pt x="50" y="21"/>
                    <a:pt x="83" y="11"/>
                    <a:pt x="110" y="26"/>
                  </a:cubicBezTo>
                  <a:cubicBezTo>
                    <a:pt x="110" y="26"/>
                    <a:pt x="110" y="26"/>
                    <a:pt x="111" y="26"/>
                  </a:cubicBezTo>
                  <a:cubicBezTo>
                    <a:pt x="111" y="26"/>
                    <a:pt x="111" y="26"/>
                    <a:pt x="111" y="26"/>
                  </a:cubicBezTo>
                  <a:cubicBezTo>
                    <a:pt x="119" y="31"/>
                    <a:pt x="126" y="38"/>
                    <a:pt x="132" y="47"/>
                  </a:cubicBezTo>
                  <a:cubicBezTo>
                    <a:pt x="147" y="74"/>
                    <a:pt x="138" y="108"/>
                    <a:pt x="111" y="1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66" name="Freeform 19"/>
            <p:cNvSpPr>
              <a:spLocks noEditPoints="1"/>
            </p:cNvSpPr>
            <p:nvPr/>
          </p:nvSpPr>
          <p:spPr bwMode="auto">
            <a:xfrm>
              <a:off x="1347788" y="3021013"/>
              <a:ext cx="228600" cy="220663"/>
            </a:xfrm>
            <a:custGeom>
              <a:avLst/>
              <a:gdLst>
                <a:gd name="T0" fmla="*/ 78 w 108"/>
                <a:gd name="T1" fmla="*/ 9 h 104"/>
                <a:gd name="T2" fmla="*/ 78 w 108"/>
                <a:gd name="T3" fmla="*/ 9 h 104"/>
                <a:gd name="T4" fmla="*/ 30 w 108"/>
                <a:gd name="T5" fmla="*/ 9 h 104"/>
                <a:gd name="T6" fmla="*/ 13 w 108"/>
                <a:gd name="T7" fmla="*/ 74 h 104"/>
                <a:gd name="T8" fmla="*/ 29 w 108"/>
                <a:gd name="T9" fmla="*/ 90 h 104"/>
                <a:gd name="T10" fmla="*/ 31 w 108"/>
                <a:gd name="T11" fmla="*/ 91 h 104"/>
                <a:gd name="T12" fmla="*/ 95 w 108"/>
                <a:gd name="T13" fmla="*/ 74 h 104"/>
                <a:gd name="T14" fmla="*/ 78 w 108"/>
                <a:gd name="T15" fmla="*/ 9 h 104"/>
                <a:gd name="T16" fmla="*/ 84 w 108"/>
                <a:gd name="T17" fmla="*/ 46 h 104"/>
                <a:gd name="T18" fmla="*/ 76 w 108"/>
                <a:gd name="T19" fmla="*/ 54 h 104"/>
                <a:gd name="T20" fmla="*/ 72 w 108"/>
                <a:gd name="T21" fmla="*/ 64 h 104"/>
                <a:gd name="T22" fmla="*/ 74 w 108"/>
                <a:gd name="T23" fmla="*/ 75 h 104"/>
                <a:gd name="T24" fmla="*/ 70 w 108"/>
                <a:gd name="T25" fmla="*/ 79 h 104"/>
                <a:gd name="T26" fmla="*/ 60 w 108"/>
                <a:gd name="T27" fmla="*/ 73 h 104"/>
                <a:gd name="T28" fmla="*/ 49 w 108"/>
                <a:gd name="T29" fmla="*/ 73 h 104"/>
                <a:gd name="T30" fmla="*/ 39 w 108"/>
                <a:gd name="T31" fmla="*/ 79 h 104"/>
                <a:gd name="T32" fmla="*/ 35 w 108"/>
                <a:gd name="T33" fmla="*/ 75 h 104"/>
                <a:gd name="T34" fmla="*/ 37 w 108"/>
                <a:gd name="T35" fmla="*/ 64 h 104"/>
                <a:gd name="T36" fmla="*/ 33 w 108"/>
                <a:gd name="T37" fmla="*/ 54 h 104"/>
                <a:gd name="T38" fmla="*/ 25 w 108"/>
                <a:gd name="T39" fmla="*/ 46 h 104"/>
                <a:gd name="T40" fmla="*/ 27 w 108"/>
                <a:gd name="T41" fmla="*/ 41 h 104"/>
                <a:gd name="T42" fmla="*/ 38 w 108"/>
                <a:gd name="T43" fmla="*/ 39 h 104"/>
                <a:gd name="T44" fmla="*/ 47 w 108"/>
                <a:gd name="T45" fmla="*/ 33 h 104"/>
                <a:gd name="T46" fmla="*/ 52 w 108"/>
                <a:gd name="T47" fmla="*/ 23 h 104"/>
                <a:gd name="T48" fmla="*/ 57 w 108"/>
                <a:gd name="T49" fmla="*/ 23 h 104"/>
                <a:gd name="T50" fmla="*/ 62 w 108"/>
                <a:gd name="T51" fmla="*/ 33 h 104"/>
                <a:gd name="T52" fmla="*/ 71 w 108"/>
                <a:gd name="T53" fmla="*/ 39 h 104"/>
                <a:gd name="T54" fmla="*/ 82 w 108"/>
                <a:gd name="T55" fmla="*/ 41 h 104"/>
                <a:gd name="T56" fmla="*/ 84 w 108"/>
                <a:gd name="T57" fmla="*/ 4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104">
                  <a:moveTo>
                    <a:pt x="78" y="9"/>
                  </a:moveTo>
                  <a:cubicBezTo>
                    <a:pt x="78" y="9"/>
                    <a:pt x="78" y="9"/>
                    <a:pt x="78" y="9"/>
                  </a:cubicBezTo>
                  <a:cubicBezTo>
                    <a:pt x="64" y="1"/>
                    <a:pt x="45" y="0"/>
                    <a:pt x="30" y="9"/>
                  </a:cubicBezTo>
                  <a:cubicBezTo>
                    <a:pt x="8" y="22"/>
                    <a:pt x="0" y="51"/>
                    <a:pt x="13" y="74"/>
                  </a:cubicBezTo>
                  <a:cubicBezTo>
                    <a:pt x="17" y="81"/>
                    <a:pt x="23" y="86"/>
                    <a:pt x="29" y="90"/>
                  </a:cubicBezTo>
                  <a:cubicBezTo>
                    <a:pt x="29" y="91"/>
                    <a:pt x="30" y="91"/>
                    <a:pt x="31" y="91"/>
                  </a:cubicBezTo>
                  <a:cubicBezTo>
                    <a:pt x="53" y="104"/>
                    <a:pt x="82" y="97"/>
                    <a:pt x="95" y="74"/>
                  </a:cubicBezTo>
                  <a:cubicBezTo>
                    <a:pt x="108" y="51"/>
                    <a:pt x="101" y="22"/>
                    <a:pt x="78" y="9"/>
                  </a:cubicBezTo>
                  <a:close/>
                  <a:moveTo>
                    <a:pt x="84" y="46"/>
                  </a:moveTo>
                  <a:cubicBezTo>
                    <a:pt x="76" y="54"/>
                    <a:pt x="76" y="54"/>
                    <a:pt x="76" y="54"/>
                  </a:cubicBezTo>
                  <a:cubicBezTo>
                    <a:pt x="73" y="56"/>
                    <a:pt x="72" y="61"/>
                    <a:pt x="72" y="64"/>
                  </a:cubicBezTo>
                  <a:cubicBezTo>
                    <a:pt x="74" y="75"/>
                    <a:pt x="74" y="75"/>
                    <a:pt x="74" y="75"/>
                  </a:cubicBezTo>
                  <a:cubicBezTo>
                    <a:pt x="75" y="79"/>
                    <a:pt x="73" y="80"/>
                    <a:pt x="70" y="79"/>
                  </a:cubicBezTo>
                  <a:cubicBezTo>
                    <a:pt x="60" y="73"/>
                    <a:pt x="60" y="73"/>
                    <a:pt x="60" y="73"/>
                  </a:cubicBezTo>
                  <a:cubicBezTo>
                    <a:pt x="57" y="72"/>
                    <a:pt x="52" y="72"/>
                    <a:pt x="49" y="73"/>
                  </a:cubicBezTo>
                  <a:cubicBezTo>
                    <a:pt x="39" y="79"/>
                    <a:pt x="39" y="79"/>
                    <a:pt x="39" y="79"/>
                  </a:cubicBezTo>
                  <a:cubicBezTo>
                    <a:pt x="36" y="80"/>
                    <a:pt x="34" y="79"/>
                    <a:pt x="35" y="75"/>
                  </a:cubicBezTo>
                  <a:cubicBezTo>
                    <a:pt x="37" y="64"/>
                    <a:pt x="37" y="64"/>
                    <a:pt x="37" y="64"/>
                  </a:cubicBezTo>
                  <a:cubicBezTo>
                    <a:pt x="37" y="61"/>
                    <a:pt x="36" y="56"/>
                    <a:pt x="33" y="54"/>
                  </a:cubicBezTo>
                  <a:cubicBezTo>
                    <a:pt x="25" y="46"/>
                    <a:pt x="25" y="46"/>
                    <a:pt x="25" y="46"/>
                  </a:cubicBezTo>
                  <a:cubicBezTo>
                    <a:pt x="23" y="44"/>
                    <a:pt x="24" y="41"/>
                    <a:pt x="27" y="41"/>
                  </a:cubicBezTo>
                  <a:cubicBezTo>
                    <a:pt x="38" y="39"/>
                    <a:pt x="38" y="39"/>
                    <a:pt x="38" y="39"/>
                  </a:cubicBezTo>
                  <a:cubicBezTo>
                    <a:pt x="41" y="39"/>
                    <a:pt x="45" y="36"/>
                    <a:pt x="47" y="33"/>
                  </a:cubicBezTo>
                  <a:cubicBezTo>
                    <a:pt x="52" y="23"/>
                    <a:pt x="52" y="23"/>
                    <a:pt x="52" y="23"/>
                  </a:cubicBezTo>
                  <a:cubicBezTo>
                    <a:pt x="53" y="20"/>
                    <a:pt x="56" y="20"/>
                    <a:pt x="57" y="23"/>
                  </a:cubicBezTo>
                  <a:cubicBezTo>
                    <a:pt x="62" y="33"/>
                    <a:pt x="62" y="33"/>
                    <a:pt x="62" y="33"/>
                  </a:cubicBezTo>
                  <a:cubicBezTo>
                    <a:pt x="64" y="36"/>
                    <a:pt x="68" y="39"/>
                    <a:pt x="71" y="39"/>
                  </a:cubicBezTo>
                  <a:cubicBezTo>
                    <a:pt x="82" y="41"/>
                    <a:pt x="82" y="41"/>
                    <a:pt x="82" y="41"/>
                  </a:cubicBezTo>
                  <a:cubicBezTo>
                    <a:pt x="85" y="41"/>
                    <a:pt x="86" y="44"/>
                    <a:pt x="84"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grpSp>
      <p:grpSp>
        <p:nvGrpSpPr>
          <p:cNvPr id="67" name="Group 21"/>
          <p:cNvGrpSpPr/>
          <p:nvPr/>
        </p:nvGrpSpPr>
        <p:grpSpPr bwMode="auto">
          <a:xfrm>
            <a:off x="4134682" y="4154684"/>
            <a:ext cx="515000" cy="562209"/>
            <a:chOff x="1985963" y="2894013"/>
            <a:chExt cx="468313" cy="511175"/>
          </a:xfrm>
          <a:solidFill>
            <a:schemeClr val="accent2"/>
          </a:solidFill>
        </p:grpSpPr>
        <p:sp>
          <p:nvSpPr>
            <p:cNvPr id="68" name="Freeform 91"/>
            <p:cNvSpPr>
              <a:spLocks noEditPoints="1"/>
            </p:cNvSpPr>
            <p:nvPr/>
          </p:nvSpPr>
          <p:spPr bwMode="auto">
            <a:xfrm>
              <a:off x="1985963" y="3041650"/>
              <a:ext cx="468313" cy="295275"/>
            </a:xfrm>
            <a:custGeom>
              <a:avLst/>
              <a:gdLst>
                <a:gd name="T0" fmla="*/ 188 w 221"/>
                <a:gd name="T1" fmla="*/ 11 h 139"/>
                <a:gd name="T2" fmla="*/ 182 w 221"/>
                <a:gd name="T3" fmla="*/ 11 h 139"/>
                <a:gd name="T4" fmla="*/ 180 w 221"/>
                <a:gd name="T5" fmla="*/ 10 h 139"/>
                <a:gd name="T6" fmla="*/ 180 w 221"/>
                <a:gd name="T7" fmla="*/ 5 h 139"/>
                <a:gd name="T8" fmla="*/ 175 w 221"/>
                <a:gd name="T9" fmla="*/ 0 h 139"/>
                <a:gd name="T10" fmla="*/ 2 w 221"/>
                <a:gd name="T11" fmla="*/ 0 h 139"/>
                <a:gd name="T12" fmla="*/ 0 w 221"/>
                <a:gd name="T13" fmla="*/ 3 h 139"/>
                <a:gd name="T14" fmla="*/ 0 w 221"/>
                <a:gd name="T15" fmla="*/ 64 h 139"/>
                <a:gd name="T16" fmla="*/ 74 w 221"/>
                <a:gd name="T17" fmla="*/ 139 h 139"/>
                <a:gd name="T18" fmla="*/ 105 w 221"/>
                <a:gd name="T19" fmla="*/ 139 h 139"/>
                <a:gd name="T20" fmla="*/ 175 w 221"/>
                <a:gd name="T21" fmla="*/ 91 h 139"/>
                <a:gd name="T22" fmla="*/ 178 w 221"/>
                <a:gd name="T23" fmla="*/ 90 h 139"/>
                <a:gd name="T24" fmla="*/ 188 w 221"/>
                <a:gd name="T25" fmla="*/ 91 h 139"/>
                <a:gd name="T26" fmla="*/ 221 w 221"/>
                <a:gd name="T27" fmla="*/ 58 h 139"/>
                <a:gd name="T28" fmla="*/ 221 w 221"/>
                <a:gd name="T29" fmla="*/ 44 h 139"/>
                <a:gd name="T30" fmla="*/ 188 w 221"/>
                <a:gd name="T31" fmla="*/ 11 h 139"/>
                <a:gd name="T32" fmla="*/ 207 w 221"/>
                <a:gd name="T33" fmla="*/ 58 h 139"/>
                <a:gd name="T34" fmla="*/ 188 w 221"/>
                <a:gd name="T35" fmla="*/ 77 h 139"/>
                <a:gd name="T36" fmla="*/ 182 w 221"/>
                <a:gd name="T37" fmla="*/ 76 h 139"/>
                <a:gd name="T38" fmla="*/ 179 w 221"/>
                <a:gd name="T39" fmla="*/ 73 h 139"/>
                <a:gd name="T40" fmla="*/ 180 w 221"/>
                <a:gd name="T41" fmla="*/ 64 h 139"/>
                <a:gd name="T42" fmla="*/ 180 w 221"/>
                <a:gd name="T43" fmla="*/ 28 h 139"/>
                <a:gd name="T44" fmla="*/ 182 w 221"/>
                <a:gd name="T45" fmla="*/ 26 h 139"/>
                <a:gd name="T46" fmla="*/ 188 w 221"/>
                <a:gd name="T47" fmla="*/ 25 h 139"/>
                <a:gd name="T48" fmla="*/ 207 w 221"/>
                <a:gd name="T49" fmla="*/ 44 h 139"/>
                <a:gd name="T50" fmla="*/ 207 w 221"/>
                <a:gd name="T51" fmla="*/ 5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1" h="139">
                  <a:moveTo>
                    <a:pt x="188" y="11"/>
                  </a:moveTo>
                  <a:cubicBezTo>
                    <a:pt x="186" y="11"/>
                    <a:pt x="184" y="11"/>
                    <a:pt x="182" y="11"/>
                  </a:cubicBezTo>
                  <a:cubicBezTo>
                    <a:pt x="182" y="11"/>
                    <a:pt x="180" y="12"/>
                    <a:pt x="180" y="10"/>
                  </a:cubicBezTo>
                  <a:cubicBezTo>
                    <a:pt x="180" y="5"/>
                    <a:pt x="180" y="5"/>
                    <a:pt x="180" y="5"/>
                  </a:cubicBezTo>
                  <a:cubicBezTo>
                    <a:pt x="180" y="5"/>
                    <a:pt x="180" y="0"/>
                    <a:pt x="175" y="0"/>
                  </a:cubicBezTo>
                  <a:cubicBezTo>
                    <a:pt x="132" y="0"/>
                    <a:pt x="47" y="0"/>
                    <a:pt x="2" y="0"/>
                  </a:cubicBezTo>
                  <a:cubicBezTo>
                    <a:pt x="0" y="0"/>
                    <a:pt x="0" y="3"/>
                    <a:pt x="0" y="3"/>
                  </a:cubicBezTo>
                  <a:cubicBezTo>
                    <a:pt x="0" y="64"/>
                    <a:pt x="0" y="64"/>
                    <a:pt x="0" y="64"/>
                  </a:cubicBezTo>
                  <a:cubicBezTo>
                    <a:pt x="0" y="105"/>
                    <a:pt x="33" y="139"/>
                    <a:pt x="74" y="139"/>
                  </a:cubicBezTo>
                  <a:cubicBezTo>
                    <a:pt x="105" y="139"/>
                    <a:pt x="105" y="139"/>
                    <a:pt x="105" y="139"/>
                  </a:cubicBezTo>
                  <a:cubicBezTo>
                    <a:pt x="138" y="139"/>
                    <a:pt x="165" y="120"/>
                    <a:pt x="175" y="91"/>
                  </a:cubicBezTo>
                  <a:cubicBezTo>
                    <a:pt x="176" y="89"/>
                    <a:pt x="178" y="90"/>
                    <a:pt x="178" y="90"/>
                  </a:cubicBezTo>
                  <a:cubicBezTo>
                    <a:pt x="181" y="91"/>
                    <a:pt x="185" y="91"/>
                    <a:pt x="188" y="91"/>
                  </a:cubicBezTo>
                  <a:cubicBezTo>
                    <a:pt x="206" y="91"/>
                    <a:pt x="221" y="76"/>
                    <a:pt x="221" y="58"/>
                  </a:cubicBezTo>
                  <a:cubicBezTo>
                    <a:pt x="221" y="44"/>
                    <a:pt x="221" y="44"/>
                    <a:pt x="221" y="44"/>
                  </a:cubicBezTo>
                  <a:cubicBezTo>
                    <a:pt x="221" y="26"/>
                    <a:pt x="206" y="11"/>
                    <a:pt x="188" y="11"/>
                  </a:cubicBezTo>
                  <a:close/>
                  <a:moveTo>
                    <a:pt x="207" y="58"/>
                  </a:moveTo>
                  <a:cubicBezTo>
                    <a:pt x="207" y="69"/>
                    <a:pt x="198" y="77"/>
                    <a:pt x="188" y="77"/>
                  </a:cubicBezTo>
                  <a:cubicBezTo>
                    <a:pt x="186" y="77"/>
                    <a:pt x="184" y="77"/>
                    <a:pt x="182" y="76"/>
                  </a:cubicBezTo>
                  <a:cubicBezTo>
                    <a:pt x="181" y="76"/>
                    <a:pt x="179" y="76"/>
                    <a:pt x="179" y="73"/>
                  </a:cubicBezTo>
                  <a:cubicBezTo>
                    <a:pt x="180" y="70"/>
                    <a:pt x="180" y="68"/>
                    <a:pt x="180" y="64"/>
                  </a:cubicBezTo>
                  <a:cubicBezTo>
                    <a:pt x="180" y="28"/>
                    <a:pt x="180" y="28"/>
                    <a:pt x="180" y="28"/>
                  </a:cubicBezTo>
                  <a:cubicBezTo>
                    <a:pt x="180" y="26"/>
                    <a:pt x="181" y="26"/>
                    <a:pt x="182" y="26"/>
                  </a:cubicBezTo>
                  <a:cubicBezTo>
                    <a:pt x="184" y="25"/>
                    <a:pt x="186" y="25"/>
                    <a:pt x="188" y="25"/>
                  </a:cubicBezTo>
                  <a:cubicBezTo>
                    <a:pt x="198" y="25"/>
                    <a:pt x="207" y="33"/>
                    <a:pt x="207" y="44"/>
                  </a:cubicBezTo>
                  <a:lnTo>
                    <a:pt x="207"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69" name="Freeform 92"/>
            <p:cNvSpPr>
              <a:spLocks/>
            </p:cNvSpPr>
            <p:nvPr/>
          </p:nvSpPr>
          <p:spPr bwMode="auto">
            <a:xfrm>
              <a:off x="2005013" y="3357563"/>
              <a:ext cx="354013" cy="47625"/>
            </a:xfrm>
            <a:custGeom>
              <a:avLst/>
              <a:gdLst>
                <a:gd name="T0" fmla="*/ 167 w 167"/>
                <a:gd name="T1" fmla="*/ 17 h 22"/>
                <a:gd name="T2" fmla="*/ 162 w 167"/>
                <a:gd name="T3" fmla="*/ 22 h 22"/>
                <a:gd name="T4" fmla="*/ 5 w 167"/>
                <a:gd name="T5" fmla="*/ 22 h 22"/>
                <a:gd name="T6" fmla="*/ 0 w 167"/>
                <a:gd name="T7" fmla="*/ 17 h 22"/>
                <a:gd name="T8" fmla="*/ 0 w 167"/>
                <a:gd name="T9" fmla="*/ 5 h 22"/>
                <a:gd name="T10" fmla="*/ 5 w 167"/>
                <a:gd name="T11" fmla="*/ 0 h 22"/>
                <a:gd name="T12" fmla="*/ 162 w 167"/>
                <a:gd name="T13" fmla="*/ 0 h 22"/>
                <a:gd name="T14" fmla="*/ 167 w 167"/>
                <a:gd name="T15" fmla="*/ 5 h 22"/>
                <a:gd name="T16" fmla="*/ 167 w 167"/>
                <a:gd name="T17"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22">
                  <a:moveTo>
                    <a:pt x="167" y="17"/>
                  </a:moveTo>
                  <a:cubicBezTo>
                    <a:pt x="167" y="19"/>
                    <a:pt x="165" y="22"/>
                    <a:pt x="162" y="22"/>
                  </a:cubicBezTo>
                  <a:cubicBezTo>
                    <a:pt x="5" y="22"/>
                    <a:pt x="5" y="22"/>
                    <a:pt x="5" y="22"/>
                  </a:cubicBezTo>
                  <a:cubicBezTo>
                    <a:pt x="2" y="22"/>
                    <a:pt x="0" y="19"/>
                    <a:pt x="0" y="17"/>
                  </a:cubicBezTo>
                  <a:cubicBezTo>
                    <a:pt x="0" y="5"/>
                    <a:pt x="0" y="5"/>
                    <a:pt x="0" y="5"/>
                  </a:cubicBezTo>
                  <a:cubicBezTo>
                    <a:pt x="0" y="2"/>
                    <a:pt x="2" y="0"/>
                    <a:pt x="5" y="0"/>
                  </a:cubicBezTo>
                  <a:cubicBezTo>
                    <a:pt x="162" y="0"/>
                    <a:pt x="162" y="0"/>
                    <a:pt x="162" y="0"/>
                  </a:cubicBezTo>
                  <a:cubicBezTo>
                    <a:pt x="165" y="0"/>
                    <a:pt x="167" y="2"/>
                    <a:pt x="167" y="5"/>
                  </a:cubicBezTo>
                  <a:cubicBezTo>
                    <a:pt x="167" y="17"/>
                    <a:pt x="167" y="17"/>
                    <a:pt x="16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70" name="Freeform 93"/>
            <p:cNvSpPr>
              <a:spLocks/>
            </p:cNvSpPr>
            <p:nvPr/>
          </p:nvSpPr>
          <p:spPr bwMode="auto">
            <a:xfrm>
              <a:off x="2103438" y="2906713"/>
              <a:ext cx="57150" cy="109538"/>
            </a:xfrm>
            <a:custGeom>
              <a:avLst/>
              <a:gdLst>
                <a:gd name="T0" fmla="*/ 9 w 27"/>
                <a:gd name="T1" fmla="*/ 52 h 52"/>
                <a:gd name="T2" fmla="*/ 6 w 27"/>
                <a:gd name="T3" fmla="*/ 52 h 52"/>
                <a:gd name="T4" fmla="*/ 1 w 27"/>
                <a:gd name="T5" fmla="*/ 44 h 52"/>
                <a:gd name="T6" fmla="*/ 10 w 27"/>
                <a:gd name="T7" fmla="*/ 34 h 52"/>
                <a:gd name="T8" fmla="*/ 16 w 27"/>
                <a:gd name="T9" fmla="*/ 29 h 52"/>
                <a:gd name="T10" fmla="*/ 16 w 27"/>
                <a:gd name="T11" fmla="*/ 29 h 52"/>
                <a:gd name="T12" fmla="*/ 9 w 27"/>
                <a:gd name="T13" fmla="*/ 20 h 52"/>
                <a:gd name="T14" fmla="*/ 0 w 27"/>
                <a:gd name="T15" fmla="*/ 9 h 52"/>
                <a:gd name="T16" fmla="*/ 5 w 27"/>
                <a:gd name="T17" fmla="*/ 1 h 52"/>
                <a:gd name="T18" fmla="*/ 12 w 27"/>
                <a:gd name="T19" fmla="*/ 2 h 52"/>
                <a:gd name="T20" fmla="*/ 11 w 27"/>
                <a:gd name="T21" fmla="*/ 7 h 52"/>
                <a:gd name="T22" fmla="*/ 9 w 27"/>
                <a:gd name="T23" fmla="*/ 9 h 52"/>
                <a:gd name="T24" fmla="*/ 15 w 27"/>
                <a:gd name="T25" fmla="*/ 15 h 52"/>
                <a:gd name="T26" fmla="*/ 25 w 27"/>
                <a:gd name="T27" fmla="*/ 31 h 52"/>
                <a:gd name="T28" fmla="*/ 16 w 27"/>
                <a:gd name="T29" fmla="*/ 40 h 52"/>
                <a:gd name="T30" fmla="*/ 10 w 27"/>
                <a:gd name="T31" fmla="*/ 44 h 52"/>
                <a:gd name="T32" fmla="*/ 12 w 27"/>
                <a:gd name="T33" fmla="*/ 46 h 52"/>
                <a:gd name="T34" fmla="*/ 13 w 27"/>
                <a:gd name="T35" fmla="*/ 51 h 52"/>
                <a:gd name="T36" fmla="*/ 9 w 27"/>
                <a:gd name="T37"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52">
                  <a:moveTo>
                    <a:pt x="9" y="52"/>
                  </a:moveTo>
                  <a:cubicBezTo>
                    <a:pt x="8" y="52"/>
                    <a:pt x="7" y="52"/>
                    <a:pt x="6" y="52"/>
                  </a:cubicBezTo>
                  <a:cubicBezTo>
                    <a:pt x="3" y="49"/>
                    <a:pt x="1" y="47"/>
                    <a:pt x="1" y="44"/>
                  </a:cubicBezTo>
                  <a:cubicBezTo>
                    <a:pt x="1" y="40"/>
                    <a:pt x="6" y="37"/>
                    <a:pt x="10" y="34"/>
                  </a:cubicBezTo>
                  <a:cubicBezTo>
                    <a:pt x="12" y="33"/>
                    <a:pt x="15" y="31"/>
                    <a:pt x="16" y="29"/>
                  </a:cubicBezTo>
                  <a:cubicBezTo>
                    <a:pt x="16" y="29"/>
                    <a:pt x="16" y="29"/>
                    <a:pt x="16" y="29"/>
                  </a:cubicBezTo>
                  <a:cubicBezTo>
                    <a:pt x="17" y="26"/>
                    <a:pt x="14" y="24"/>
                    <a:pt x="9" y="20"/>
                  </a:cubicBezTo>
                  <a:cubicBezTo>
                    <a:pt x="4" y="17"/>
                    <a:pt x="0" y="13"/>
                    <a:pt x="0" y="9"/>
                  </a:cubicBezTo>
                  <a:cubicBezTo>
                    <a:pt x="0" y="6"/>
                    <a:pt x="2" y="3"/>
                    <a:pt x="5" y="1"/>
                  </a:cubicBezTo>
                  <a:cubicBezTo>
                    <a:pt x="7" y="0"/>
                    <a:pt x="10" y="0"/>
                    <a:pt x="12" y="2"/>
                  </a:cubicBezTo>
                  <a:cubicBezTo>
                    <a:pt x="14" y="3"/>
                    <a:pt x="14" y="6"/>
                    <a:pt x="11" y="7"/>
                  </a:cubicBezTo>
                  <a:cubicBezTo>
                    <a:pt x="10" y="8"/>
                    <a:pt x="9" y="8"/>
                    <a:pt x="9" y="9"/>
                  </a:cubicBezTo>
                  <a:cubicBezTo>
                    <a:pt x="9" y="10"/>
                    <a:pt x="13" y="13"/>
                    <a:pt x="15" y="15"/>
                  </a:cubicBezTo>
                  <a:cubicBezTo>
                    <a:pt x="21" y="19"/>
                    <a:pt x="27" y="24"/>
                    <a:pt x="25" y="31"/>
                  </a:cubicBezTo>
                  <a:cubicBezTo>
                    <a:pt x="24" y="35"/>
                    <a:pt x="20" y="37"/>
                    <a:pt x="16" y="40"/>
                  </a:cubicBezTo>
                  <a:cubicBezTo>
                    <a:pt x="14" y="41"/>
                    <a:pt x="10" y="43"/>
                    <a:pt x="10" y="44"/>
                  </a:cubicBezTo>
                  <a:cubicBezTo>
                    <a:pt x="10" y="44"/>
                    <a:pt x="11" y="45"/>
                    <a:pt x="12" y="46"/>
                  </a:cubicBezTo>
                  <a:cubicBezTo>
                    <a:pt x="14" y="47"/>
                    <a:pt x="15" y="50"/>
                    <a:pt x="13" y="51"/>
                  </a:cubicBezTo>
                  <a:cubicBezTo>
                    <a:pt x="12" y="52"/>
                    <a:pt x="10" y="52"/>
                    <a:pt x="9"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sp>
          <p:nvSpPr>
            <p:cNvPr id="71" name="Freeform 94"/>
            <p:cNvSpPr>
              <a:spLocks/>
            </p:cNvSpPr>
            <p:nvPr/>
          </p:nvSpPr>
          <p:spPr bwMode="auto">
            <a:xfrm>
              <a:off x="2195513" y="2894013"/>
              <a:ext cx="60325" cy="112713"/>
            </a:xfrm>
            <a:custGeom>
              <a:avLst/>
              <a:gdLst>
                <a:gd name="T0" fmla="*/ 10 w 28"/>
                <a:gd name="T1" fmla="*/ 53 h 53"/>
                <a:gd name="T2" fmla="*/ 6 w 28"/>
                <a:gd name="T3" fmla="*/ 52 h 53"/>
                <a:gd name="T4" fmla="*/ 1 w 28"/>
                <a:gd name="T5" fmla="*/ 44 h 53"/>
                <a:gd name="T6" fmla="*/ 10 w 28"/>
                <a:gd name="T7" fmla="*/ 34 h 53"/>
                <a:gd name="T8" fmla="*/ 16 w 28"/>
                <a:gd name="T9" fmla="*/ 29 h 53"/>
                <a:gd name="T10" fmla="*/ 16 w 28"/>
                <a:gd name="T11" fmla="*/ 29 h 53"/>
                <a:gd name="T12" fmla="*/ 9 w 28"/>
                <a:gd name="T13" fmla="*/ 20 h 53"/>
                <a:gd name="T14" fmla="*/ 0 w 28"/>
                <a:gd name="T15" fmla="*/ 9 h 53"/>
                <a:gd name="T16" fmla="*/ 6 w 28"/>
                <a:gd name="T17" fmla="*/ 1 h 53"/>
                <a:gd name="T18" fmla="*/ 13 w 28"/>
                <a:gd name="T19" fmla="*/ 2 h 53"/>
                <a:gd name="T20" fmla="*/ 12 w 28"/>
                <a:gd name="T21" fmla="*/ 7 h 53"/>
                <a:gd name="T22" fmla="*/ 10 w 28"/>
                <a:gd name="T23" fmla="*/ 9 h 53"/>
                <a:gd name="T24" fmla="*/ 16 w 28"/>
                <a:gd name="T25" fmla="*/ 15 h 53"/>
                <a:gd name="T26" fmla="*/ 26 w 28"/>
                <a:gd name="T27" fmla="*/ 31 h 53"/>
                <a:gd name="T28" fmla="*/ 16 w 28"/>
                <a:gd name="T29" fmla="*/ 40 h 53"/>
                <a:gd name="T30" fmla="*/ 11 w 28"/>
                <a:gd name="T31" fmla="*/ 44 h 53"/>
                <a:gd name="T32" fmla="*/ 13 w 28"/>
                <a:gd name="T33" fmla="*/ 46 h 53"/>
                <a:gd name="T34" fmla="*/ 13 w 28"/>
                <a:gd name="T35" fmla="*/ 51 h 53"/>
                <a:gd name="T36" fmla="*/ 10 w 28"/>
                <a:gd name="T3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53">
                  <a:moveTo>
                    <a:pt x="10" y="53"/>
                  </a:moveTo>
                  <a:cubicBezTo>
                    <a:pt x="8" y="53"/>
                    <a:pt x="7" y="52"/>
                    <a:pt x="6" y="52"/>
                  </a:cubicBezTo>
                  <a:cubicBezTo>
                    <a:pt x="3" y="49"/>
                    <a:pt x="1" y="47"/>
                    <a:pt x="1" y="44"/>
                  </a:cubicBezTo>
                  <a:cubicBezTo>
                    <a:pt x="1" y="40"/>
                    <a:pt x="6" y="37"/>
                    <a:pt x="10" y="34"/>
                  </a:cubicBezTo>
                  <a:cubicBezTo>
                    <a:pt x="13" y="33"/>
                    <a:pt x="16" y="31"/>
                    <a:pt x="16" y="29"/>
                  </a:cubicBezTo>
                  <a:cubicBezTo>
                    <a:pt x="16" y="29"/>
                    <a:pt x="16" y="29"/>
                    <a:pt x="16" y="29"/>
                  </a:cubicBezTo>
                  <a:cubicBezTo>
                    <a:pt x="17" y="27"/>
                    <a:pt x="14" y="24"/>
                    <a:pt x="9" y="20"/>
                  </a:cubicBezTo>
                  <a:cubicBezTo>
                    <a:pt x="5" y="17"/>
                    <a:pt x="0" y="13"/>
                    <a:pt x="0" y="9"/>
                  </a:cubicBezTo>
                  <a:cubicBezTo>
                    <a:pt x="0" y="6"/>
                    <a:pt x="2" y="4"/>
                    <a:pt x="6" y="1"/>
                  </a:cubicBezTo>
                  <a:cubicBezTo>
                    <a:pt x="8" y="0"/>
                    <a:pt x="11" y="0"/>
                    <a:pt x="13" y="2"/>
                  </a:cubicBezTo>
                  <a:cubicBezTo>
                    <a:pt x="14" y="3"/>
                    <a:pt x="14" y="6"/>
                    <a:pt x="12" y="7"/>
                  </a:cubicBezTo>
                  <a:cubicBezTo>
                    <a:pt x="11" y="8"/>
                    <a:pt x="10" y="9"/>
                    <a:pt x="10" y="9"/>
                  </a:cubicBezTo>
                  <a:cubicBezTo>
                    <a:pt x="10" y="10"/>
                    <a:pt x="13" y="13"/>
                    <a:pt x="16" y="15"/>
                  </a:cubicBezTo>
                  <a:cubicBezTo>
                    <a:pt x="21" y="19"/>
                    <a:pt x="28" y="24"/>
                    <a:pt x="26" y="31"/>
                  </a:cubicBezTo>
                  <a:cubicBezTo>
                    <a:pt x="25" y="35"/>
                    <a:pt x="20" y="38"/>
                    <a:pt x="16" y="40"/>
                  </a:cubicBezTo>
                  <a:cubicBezTo>
                    <a:pt x="15" y="41"/>
                    <a:pt x="11" y="44"/>
                    <a:pt x="11" y="44"/>
                  </a:cubicBezTo>
                  <a:cubicBezTo>
                    <a:pt x="11" y="44"/>
                    <a:pt x="11" y="45"/>
                    <a:pt x="13" y="46"/>
                  </a:cubicBezTo>
                  <a:cubicBezTo>
                    <a:pt x="15" y="47"/>
                    <a:pt x="15" y="50"/>
                    <a:pt x="13" y="51"/>
                  </a:cubicBezTo>
                  <a:cubicBezTo>
                    <a:pt x="12" y="52"/>
                    <a:pt x="11" y="53"/>
                    <a:pt x="10"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pPr defTabSz="950881">
                <a:defRPr/>
              </a:pPr>
              <a:endParaRPr lang="en-AU" sz="1400" kern="0">
                <a:solidFill>
                  <a:sysClr val="windowText" lastClr="000000"/>
                </a:solidFill>
                <a:latin typeface="Open Sans"/>
              </a:endParaRPr>
            </a:p>
          </p:txBody>
        </p:sp>
      </p:grpSp>
      <p:sp>
        <p:nvSpPr>
          <p:cNvPr id="72" name="Content Placeholder 2"/>
          <p:cNvSpPr txBox="1">
            <a:spLocks/>
          </p:cNvSpPr>
          <p:nvPr/>
        </p:nvSpPr>
        <p:spPr bwMode="auto">
          <a:xfrm>
            <a:off x="978128" y="2100072"/>
            <a:ext cx="2664482"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73" name="Content Placeholder 2"/>
          <p:cNvSpPr txBox="1">
            <a:spLocks/>
          </p:cNvSpPr>
          <p:nvPr/>
        </p:nvSpPr>
        <p:spPr bwMode="auto">
          <a:xfrm>
            <a:off x="995795" y="4061393"/>
            <a:ext cx="2664482"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74" name="Content Placeholder 2"/>
          <p:cNvSpPr txBox="1">
            <a:spLocks/>
          </p:cNvSpPr>
          <p:nvPr/>
        </p:nvSpPr>
        <p:spPr bwMode="auto">
          <a:xfrm>
            <a:off x="8371877" y="2188419"/>
            <a:ext cx="2664482"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75" name="Content Placeholder 2"/>
          <p:cNvSpPr txBox="1">
            <a:spLocks/>
          </p:cNvSpPr>
          <p:nvPr/>
        </p:nvSpPr>
        <p:spPr bwMode="auto">
          <a:xfrm>
            <a:off x="8363043" y="4105567"/>
            <a:ext cx="2664482" cy="95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23670120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5" name="组合 124"/>
          <p:cNvGrpSpPr/>
          <p:nvPr/>
        </p:nvGrpSpPr>
        <p:grpSpPr>
          <a:xfrm>
            <a:off x="8022420" y="2079307"/>
            <a:ext cx="1636251" cy="1884335"/>
            <a:chOff x="2301202" y="523979"/>
            <a:chExt cx="985697" cy="1134998"/>
          </a:xfrm>
        </p:grpSpPr>
        <p:sp>
          <p:nvSpPr>
            <p:cNvPr id="126" name="任意多边形 12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27" name="任意多边形 12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95" name="组合 94"/>
          <p:cNvGrpSpPr/>
          <p:nvPr/>
        </p:nvGrpSpPr>
        <p:grpSpPr>
          <a:xfrm>
            <a:off x="2494781" y="2079307"/>
            <a:ext cx="1636251" cy="1884335"/>
            <a:chOff x="2301202" y="523979"/>
            <a:chExt cx="985697" cy="1134998"/>
          </a:xfrm>
        </p:grpSpPr>
        <p:sp>
          <p:nvSpPr>
            <p:cNvPr id="96" name="任意多边形 95"/>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97" name="任意多边形 96"/>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98" name="组合 97"/>
          <p:cNvGrpSpPr/>
          <p:nvPr/>
        </p:nvGrpSpPr>
        <p:grpSpPr>
          <a:xfrm>
            <a:off x="4337328" y="2079307"/>
            <a:ext cx="1636251" cy="1884335"/>
            <a:chOff x="2301202" y="523979"/>
            <a:chExt cx="985697" cy="1134998"/>
          </a:xfrm>
        </p:grpSpPr>
        <p:sp>
          <p:nvSpPr>
            <p:cNvPr id="99" name="任意多边形 98"/>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00" name="任意多边形 99"/>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01" name="组合 100"/>
          <p:cNvGrpSpPr/>
          <p:nvPr/>
        </p:nvGrpSpPr>
        <p:grpSpPr>
          <a:xfrm>
            <a:off x="6179874" y="2079307"/>
            <a:ext cx="1636251" cy="1884335"/>
            <a:chOff x="2301202" y="523979"/>
            <a:chExt cx="985697" cy="1134998"/>
          </a:xfrm>
        </p:grpSpPr>
        <p:sp>
          <p:nvSpPr>
            <p:cNvPr id="102" name="任意多边形 101"/>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03" name="任意多边形 102"/>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10" name="组合 109"/>
          <p:cNvGrpSpPr/>
          <p:nvPr/>
        </p:nvGrpSpPr>
        <p:grpSpPr>
          <a:xfrm>
            <a:off x="7083845" y="3704905"/>
            <a:ext cx="1636251" cy="1884335"/>
            <a:chOff x="2301202" y="523979"/>
            <a:chExt cx="985697" cy="1134998"/>
          </a:xfrm>
        </p:grpSpPr>
        <p:sp>
          <p:nvSpPr>
            <p:cNvPr id="111" name="任意多边形 110"/>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12" name="任意多边形 111"/>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13" name="组合 112"/>
          <p:cNvGrpSpPr/>
          <p:nvPr/>
        </p:nvGrpSpPr>
        <p:grpSpPr>
          <a:xfrm>
            <a:off x="5244242" y="3704905"/>
            <a:ext cx="1636251" cy="1884335"/>
            <a:chOff x="2301202" y="523979"/>
            <a:chExt cx="985697" cy="1134998"/>
          </a:xfrm>
        </p:grpSpPr>
        <p:sp>
          <p:nvSpPr>
            <p:cNvPr id="114" name="任意多边形 113"/>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15" name="任意多边形 114"/>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16" name="组合 115"/>
          <p:cNvGrpSpPr/>
          <p:nvPr/>
        </p:nvGrpSpPr>
        <p:grpSpPr>
          <a:xfrm>
            <a:off x="3404638" y="3704905"/>
            <a:ext cx="1636251" cy="1884335"/>
            <a:chOff x="2301202" y="523979"/>
            <a:chExt cx="985697" cy="1134998"/>
          </a:xfrm>
        </p:grpSpPr>
        <p:sp>
          <p:nvSpPr>
            <p:cNvPr id="117" name="任意多边形 116"/>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18" name="任意多边形 117"/>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119" name="组合 118"/>
          <p:cNvGrpSpPr/>
          <p:nvPr/>
        </p:nvGrpSpPr>
        <p:grpSpPr>
          <a:xfrm>
            <a:off x="1565035" y="3704905"/>
            <a:ext cx="1636251" cy="1884335"/>
            <a:chOff x="2301202" y="523979"/>
            <a:chExt cx="985697" cy="1134998"/>
          </a:xfrm>
        </p:grpSpPr>
        <p:sp>
          <p:nvSpPr>
            <p:cNvPr id="120" name="任意多边形 119"/>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21" name="任意多边形 120"/>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4" name="标题 3"/>
          <p:cNvSpPr>
            <a:spLocks noGrp="1"/>
          </p:cNvSpPr>
          <p:nvPr>
            <p:ph type="title"/>
          </p:nvPr>
        </p:nvSpPr>
        <p:spPr/>
        <p:txBody>
          <a:bodyPr/>
          <a:lstStyle/>
          <a:p>
            <a:r>
              <a:rPr lang="zh-CN" altLang="en-US" dirty="0"/>
              <a:t>单击输入标题内容</a:t>
            </a:r>
          </a:p>
        </p:txBody>
      </p:sp>
      <p:sp>
        <p:nvSpPr>
          <p:cNvPr id="86" name="Freeform 65"/>
          <p:cNvSpPr>
            <a:spLocks noChangeArrowheads="1"/>
          </p:cNvSpPr>
          <p:nvPr/>
        </p:nvSpPr>
        <p:spPr bwMode="auto">
          <a:xfrm>
            <a:off x="3028580" y="2586723"/>
            <a:ext cx="468862" cy="468800"/>
          </a:xfrm>
          <a:custGeom>
            <a:avLst/>
            <a:gdLst>
              <a:gd name="T0" fmla="*/ 457825 w 417"/>
              <a:gd name="T1" fmla="*/ 243933 h 417"/>
              <a:gd name="T2" fmla="*/ 457825 w 417"/>
              <a:gd name="T3" fmla="*/ 243933 h 417"/>
              <a:gd name="T4" fmla="*/ 499882 w 417"/>
              <a:gd name="T5" fmla="*/ 169431 h 417"/>
              <a:gd name="T6" fmla="*/ 490269 w 417"/>
              <a:gd name="T7" fmla="*/ 127374 h 417"/>
              <a:gd name="T8" fmla="*/ 404953 w 417"/>
              <a:gd name="T9" fmla="*/ 94930 h 417"/>
              <a:gd name="T10" fmla="*/ 383323 w 417"/>
              <a:gd name="T11" fmla="*/ 20428 h 417"/>
              <a:gd name="T12" fmla="*/ 330451 w 417"/>
              <a:gd name="T13" fmla="*/ 0 h 417"/>
              <a:gd name="T14" fmla="*/ 255949 w 417"/>
              <a:gd name="T15" fmla="*/ 42057 h 417"/>
              <a:gd name="T16" fmla="*/ 181448 w 417"/>
              <a:gd name="T17" fmla="*/ 0 h 417"/>
              <a:gd name="T18" fmla="*/ 128576 w 417"/>
              <a:gd name="T19" fmla="*/ 20428 h 417"/>
              <a:gd name="T20" fmla="*/ 106946 w 417"/>
              <a:gd name="T21" fmla="*/ 94930 h 417"/>
              <a:gd name="T22" fmla="*/ 21630 w 417"/>
              <a:gd name="T23" fmla="*/ 127374 h 417"/>
              <a:gd name="T24" fmla="*/ 0 w 417"/>
              <a:gd name="T25" fmla="*/ 169431 h 417"/>
              <a:gd name="T26" fmla="*/ 52872 w 417"/>
              <a:gd name="T27" fmla="*/ 243933 h 417"/>
              <a:gd name="T28" fmla="*/ 0 w 417"/>
              <a:gd name="T29" fmla="*/ 330451 h 417"/>
              <a:gd name="T30" fmla="*/ 21630 w 417"/>
              <a:gd name="T31" fmla="*/ 372508 h 417"/>
              <a:gd name="T32" fmla="*/ 106946 w 417"/>
              <a:gd name="T33" fmla="*/ 394138 h 417"/>
              <a:gd name="T34" fmla="*/ 128576 w 417"/>
              <a:gd name="T35" fmla="*/ 478253 h 417"/>
              <a:gd name="T36" fmla="*/ 181448 w 417"/>
              <a:gd name="T37" fmla="*/ 499882 h 417"/>
              <a:gd name="T38" fmla="*/ 255949 w 417"/>
              <a:gd name="T39" fmla="*/ 447010 h 417"/>
              <a:gd name="T40" fmla="*/ 330451 w 417"/>
              <a:gd name="T41" fmla="*/ 499882 h 417"/>
              <a:gd name="T42" fmla="*/ 383323 w 417"/>
              <a:gd name="T43" fmla="*/ 478253 h 417"/>
              <a:gd name="T44" fmla="*/ 404953 w 417"/>
              <a:gd name="T45" fmla="*/ 394138 h 417"/>
              <a:gd name="T46" fmla="*/ 490269 w 417"/>
              <a:gd name="T47" fmla="*/ 372508 h 417"/>
              <a:gd name="T48" fmla="*/ 499882 w 417"/>
              <a:gd name="T49" fmla="*/ 318435 h 417"/>
              <a:gd name="T50" fmla="*/ 457825 w 417"/>
              <a:gd name="T51" fmla="*/ 243933 h 417"/>
              <a:gd name="T52" fmla="*/ 255949 w 417"/>
              <a:gd name="T53" fmla="*/ 350879 h 417"/>
              <a:gd name="T54" fmla="*/ 255949 w 417"/>
              <a:gd name="T55" fmla="*/ 350879 h 417"/>
              <a:gd name="T56" fmla="*/ 150205 w 417"/>
              <a:gd name="T57" fmla="*/ 243933 h 417"/>
              <a:gd name="T58" fmla="*/ 255949 w 417"/>
              <a:gd name="T59" fmla="*/ 138189 h 417"/>
              <a:gd name="T60" fmla="*/ 361694 w 417"/>
              <a:gd name="T61" fmla="*/ 243933 h 417"/>
              <a:gd name="T62" fmla="*/ 255949 w 417"/>
              <a:gd name="T63" fmla="*/ 350879 h 41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17" h="417">
                <a:moveTo>
                  <a:pt x="381" y="203"/>
                </a:moveTo>
                <a:lnTo>
                  <a:pt x="381" y="203"/>
                </a:lnTo>
                <a:cubicBezTo>
                  <a:pt x="381" y="177"/>
                  <a:pt x="399" y="159"/>
                  <a:pt x="416" y="141"/>
                </a:cubicBezTo>
                <a:cubicBezTo>
                  <a:pt x="416" y="132"/>
                  <a:pt x="408" y="115"/>
                  <a:pt x="408" y="106"/>
                </a:cubicBezTo>
                <a:cubicBezTo>
                  <a:pt x="372" y="115"/>
                  <a:pt x="354" y="97"/>
                  <a:pt x="337" y="79"/>
                </a:cubicBezTo>
                <a:cubicBezTo>
                  <a:pt x="319" y="62"/>
                  <a:pt x="310" y="44"/>
                  <a:pt x="319" y="17"/>
                </a:cubicBezTo>
                <a:cubicBezTo>
                  <a:pt x="310" y="9"/>
                  <a:pt x="293" y="0"/>
                  <a:pt x="275" y="0"/>
                </a:cubicBezTo>
                <a:cubicBezTo>
                  <a:pt x="266" y="17"/>
                  <a:pt x="240" y="35"/>
                  <a:pt x="213" y="35"/>
                </a:cubicBezTo>
                <a:cubicBezTo>
                  <a:pt x="187" y="35"/>
                  <a:pt x="160" y="17"/>
                  <a:pt x="151" y="0"/>
                </a:cubicBezTo>
                <a:cubicBezTo>
                  <a:pt x="133" y="0"/>
                  <a:pt x="116" y="9"/>
                  <a:pt x="107" y="17"/>
                </a:cubicBezTo>
                <a:cubicBezTo>
                  <a:pt x="116" y="44"/>
                  <a:pt x="107" y="62"/>
                  <a:pt x="89" y="79"/>
                </a:cubicBezTo>
                <a:cubicBezTo>
                  <a:pt x="72" y="97"/>
                  <a:pt x="44" y="115"/>
                  <a:pt x="18" y="106"/>
                </a:cubicBezTo>
                <a:cubicBezTo>
                  <a:pt x="18" y="115"/>
                  <a:pt x="9" y="132"/>
                  <a:pt x="0" y="141"/>
                </a:cubicBezTo>
                <a:cubicBezTo>
                  <a:pt x="27" y="159"/>
                  <a:pt x="44" y="177"/>
                  <a:pt x="44" y="203"/>
                </a:cubicBezTo>
                <a:cubicBezTo>
                  <a:pt x="44" y="230"/>
                  <a:pt x="27" y="256"/>
                  <a:pt x="0" y="275"/>
                </a:cubicBezTo>
                <a:cubicBezTo>
                  <a:pt x="9" y="283"/>
                  <a:pt x="18" y="301"/>
                  <a:pt x="18" y="310"/>
                </a:cubicBezTo>
                <a:cubicBezTo>
                  <a:pt x="44" y="310"/>
                  <a:pt x="72" y="310"/>
                  <a:pt x="89" y="328"/>
                </a:cubicBezTo>
                <a:cubicBezTo>
                  <a:pt x="107" y="345"/>
                  <a:pt x="116" y="372"/>
                  <a:pt x="107" y="398"/>
                </a:cubicBezTo>
                <a:cubicBezTo>
                  <a:pt x="116" y="407"/>
                  <a:pt x="133" y="407"/>
                  <a:pt x="151" y="416"/>
                </a:cubicBezTo>
                <a:cubicBezTo>
                  <a:pt x="160" y="389"/>
                  <a:pt x="187" y="372"/>
                  <a:pt x="213" y="372"/>
                </a:cubicBezTo>
                <a:cubicBezTo>
                  <a:pt x="240" y="372"/>
                  <a:pt x="266" y="389"/>
                  <a:pt x="275" y="416"/>
                </a:cubicBezTo>
                <a:cubicBezTo>
                  <a:pt x="293" y="407"/>
                  <a:pt x="310" y="407"/>
                  <a:pt x="319" y="398"/>
                </a:cubicBezTo>
                <a:cubicBezTo>
                  <a:pt x="310" y="372"/>
                  <a:pt x="319" y="345"/>
                  <a:pt x="337" y="328"/>
                </a:cubicBezTo>
                <a:cubicBezTo>
                  <a:pt x="354" y="310"/>
                  <a:pt x="372" y="301"/>
                  <a:pt x="408" y="310"/>
                </a:cubicBezTo>
                <a:cubicBezTo>
                  <a:pt x="408" y="292"/>
                  <a:pt x="416" y="283"/>
                  <a:pt x="416" y="265"/>
                </a:cubicBezTo>
                <a:cubicBezTo>
                  <a:pt x="399" y="256"/>
                  <a:pt x="381" y="230"/>
                  <a:pt x="381" y="203"/>
                </a:cubicBezTo>
                <a:close/>
                <a:moveTo>
                  <a:pt x="213" y="292"/>
                </a:moveTo>
                <a:lnTo>
                  <a:pt x="213" y="292"/>
                </a:lnTo>
                <a:cubicBezTo>
                  <a:pt x="160" y="292"/>
                  <a:pt x="125" y="256"/>
                  <a:pt x="125" y="203"/>
                </a:cubicBezTo>
                <a:cubicBezTo>
                  <a:pt x="125" y="159"/>
                  <a:pt x="160" y="115"/>
                  <a:pt x="213" y="115"/>
                </a:cubicBezTo>
                <a:cubicBezTo>
                  <a:pt x="266" y="115"/>
                  <a:pt x="301" y="159"/>
                  <a:pt x="301" y="203"/>
                </a:cubicBezTo>
                <a:cubicBezTo>
                  <a:pt x="301" y="256"/>
                  <a:pt x="266" y="292"/>
                  <a:pt x="213" y="292"/>
                </a:cubicBezTo>
                <a:close/>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87" name="KSO_Shape"/>
          <p:cNvSpPr>
            <a:spLocks/>
          </p:cNvSpPr>
          <p:nvPr/>
        </p:nvSpPr>
        <p:spPr bwMode="auto">
          <a:xfrm>
            <a:off x="4849080" y="2704773"/>
            <a:ext cx="509139" cy="274123"/>
          </a:xfrm>
          <a:custGeom>
            <a:avLst/>
            <a:gdLst/>
            <a:ahLst/>
            <a:cxnLst/>
            <a:rect l="0" t="0" r="r" b="b"/>
            <a:pathLst>
              <a:path w="1939925" h="1042987">
                <a:moveTo>
                  <a:pt x="1635284" y="760412"/>
                </a:moveTo>
                <a:lnTo>
                  <a:pt x="1642579" y="760729"/>
                </a:lnTo>
                <a:lnTo>
                  <a:pt x="1649556" y="761046"/>
                </a:lnTo>
                <a:lnTo>
                  <a:pt x="1656533" y="761998"/>
                </a:lnTo>
                <a:lnTo>
                  <a:pt x="1663827" y="763266"/>
                </a:lnTo>
                <a:lnTo>
                  <a:pt x="1670487" y="764535"/>
                </a:lnTo>
                <a:lnTo>
                  <a:pt x="1677147" y="766755"/>
                </a:lnTo>
                <a:lnTo>
                  <a:pt x="1683807" y="768975"/>
                </a:lnTo>
                <a:lnTo>
                  <a:pt x="1690150" y="771512"/>
                </a:lnTo>
                <a:lnTo>
                  <a:pt x="1696493" y="774049"/>
                </a:lnTo>
                <a:lnTo>
                  <a:pt x="1702519" y="777221"/>
                </a:lnTo>
                <a:lnTo>
                  <a:pt x="1708227" y="781026"/>
                </a:lnTo>
                <a:lnTo>
                  <a:pt x="1714253" y="784515"/>
                </a:lnTo>
                <a:lnTo>
                  <a:pt x="1719644" y="788638"/>
                </a:lnTo>
                <a:lnTo>
                  <a:pt x="1725036" y="792444"/>
                </a:lnTo>
                <a:lnTo>
                  <a:pt x="1730110" y="796884"/>
                </a:lnTo>
                <a:lnTo>
                  <a:pt x="1735184" y="801641"/>
                </a:lnTo>
                <a:lnTo>
                  <a:pt x="1739942" y="806715"/>
                </a:lnTo>
                <a:lnTo>
                  <a:pt x="1744382" y="811789"/>
                </a:lnTo>
                <a:lnTo>
                  <a:pt x="1748187" y="817181"/>
                </a:lnTo>
                <a:lnTo>
                  <a:pt x="1752310" y="822572"/>
                </a:lnTo>
                <a:lnTo>
                  <a:pt x="1756116" y="828281"/>
                </a:lnTo>
                <a:lnTo>
                  <a:pt x="1759605" y="834307"/>
                </a:lnTo>
                <a:lnTo>
                  <a:pt x="1762776" y="840332"/>
                </a:lnTo>
                <a:lnTo>
                  <a:pt x="1765313" y="846675"/>
                </a:lnTo>
                <a:lnTo>
                  <a:pt x="1767850" y="853018"/>
                </a:lnTo>
                <a:lnTo>
                  <a:pt x="1770070" y="859678"/>
                </a:lnTo>
                <a:lnTo>
                  <a:pt x="1772290" y="866338"/>
                </a:lnTo>
                <a:lnTo>
                  <a:pt x="1773559" y="873315"/>
                </a:lnTo>
                <a:lnTo>
                  <a:pt x="1774827" y="880292"/>
                </a:lnTo>
                <a:lnTo>
                  <a:pt x="1775779" y="887270"/>
                </a:lnTo>
                <a:lnTo>
                  <a:pt x="1776096" y="894247"/>
                </a:lnTo>
                <a:lnTo>
                  <a:pt x="1776413" y="901541"/>
                </a:lnTo>
                <a:lnTo>
                  <a:pt x="1776096" y="908835"/>
                </a:lnTo>
                <a:lnTo>
                  <a:pt x="1775779" y="916130"/>
                </a:lnTo>
                <a:lnTo>
                  <a:pt x="1774827" y="923424"/>
                </a:lnTo>
                <a:lnTo>
                  <a:pt x="1773559" y="930401"/>
                </a:lnTo>
                <a:lnTo>
                  <a:pt x="1772290" y="937061"/>
                </a:lnTo>
                <a:lnTo>
                  <a:pt x="1770070" y="943721"/>
                </a:lnTo>
                <a:lnTo>
                  <a:pt x="1767850" y="950064"/>
                </a:lnTo>
                <a:lnTo>
                  <a:pt x="1765313" y="956724"/>
                </a:lnTo>
                <a:lnTo>
                  <a:pt x="1762776" y="962750"/>
                </a:lnTo>
                <a:lnTo>
                  <a:pt x="1759605" y="969093"/>
                </a:lnTo>
                <a:lnTo>
                  <a:pt x="1756116" y="975118"/>
                </a:lnTo>
                <a:lnTo>
                  <a:pt x="1752310" y="980510"/>
                </a:lnTo>
                <a:lnTo>
                  <a:pt x="1748187" y="986535"/>
                </a:lnTo>
                <a:lnTo>
                  <a:pt x="1744382" y="991610"/>
                </a:lnTo>
                <a:lnTo>
                  <a:pt x="1739942" y="997001"/>
                </a:lnTo>
                <a:lnTo>
                  <a:pt x="1735184" y="1001758"/>
                </a:lnTo>
                <a:lnTo>
                  <a:pt x="1730110" y="1006516"/>
                </a:lnTo>
                <a:lnTo>
                  <a:pt x="1725036" y="1010638"/>
                </a:lnTo>
                <a:lnTo>
                  <a:pt x="1719644" y="1015078"/>
                </a:lnTo>
                <a:lnTo>
                  <a:pt x="1714253" y="1018884"/>
                </a:lnTo>
                <a:lnTo>
                  <a:pt x="1708227" y="1022690"/>
                </a:lnTo>
                <a:lnTo>
                  <a:pt x="1702519" y="1025861"/>
                </a:lnTo>
                <a:lnTo>
                  <a:pt x="1696493" y="1029033"/>
                </a:lnTo>
                <a:lnTo>
                  <a:pt x="1690150" y="1032204"/>
                </a:lnTo>
                <a:lnTo>
                  <a:pt x="1683807" y="1034741"/>
                </a:lnTo>
                <a:lnTo>
                  <a:pt x="1677147" y="1036644"/>
                </a:lnTo>
                <a:lnTo>
                  <a:pt x="1670487" y="1038547"/>
                </a:lnTo>
                <a:lnTo>
                  <a:pt x="1663827" y="1040133"/>
                </a:lnTo>
                <a:lnTo>
                  <a:pt x="1656533" y="1041401"/>
                </a:lnTo>
                <a:lnTo>
                  <a:pt x="1649556" y="1042353"/>
                </a:lnTo>
                <a:lnTo>
                  <a:pt x="1642579" y="1042987"/>
                </a:lnTo>
                <a:lnTo>
                  <a:pt x="1635284" y="1042987"/>
                </a:lnTo>
                <a:lnTo>
                  <a:pt x="1627990" y="1042987"/>
                </a:lnTo>
                <a:lnTo>
                  <a:pt x="1620696" y="1042353"/>
                </a:lnTo>
                <a:lnTo>
                  <a:pt x="1613401" y="1041401"/>
                </a:lnTo>
                <a:lnTo>
                  <a:pt x="1606424" y="1040133"/>
                </a:lnTo>
                <a:lnTo>
                  <a:pt x="1599764" y="1038547"/>
                </a:lnTo>
                <a:lnTo>
                  <a:pt x="1593104" y="1036644"/>
                </a:lnTo>
                <a:lnTo>
                  <a:pt x="1586761" y="1034741"/>
                </a:lnTo>
                <a:lnTo>
                  <a:pt x="1580101" y="1032204"/>
                </a:lnTo>
                <a:lnTo>
                  <a:pt x="1574075" y="1029033"/>
                </a:lnTo>
                <a:lnTo>
                  <a:pt x="1567733" y="1025861"/>
                </a:lnTo>
                <a:lnTo>
                  <a:pt x="1562024" y="1022690"/>
                </a:lnTo>
                <a:lnTo>
                  <a:pt x="1556315" y="1018884"/>
                </a:lnTo>
                <a:lnTo>
                  <a:pt x="1550290" y="1015078"/>
                </a:lnTo>
                <a:lnTo>
                  <a:pt x="1545215" y="1010638"/>
                </a:lnTo>
                <a:lnTo>
                  <a:pt x="1540141" y="1006516"/>
                </a:lnTo>
                <a:lnTo>
                  <a:pt x="1535067" y="1001758"/>
                </a:lnTo>
                <a:lnTo>
                  <a:pt x="1530310" y="997001"/>
                </a:lnTo>
                <a:lnTo>
                  <a:pt x="1526187" y="991610"/>
                </a:lnTo>
                <a:lnTo>
                  <a:pt x="1521747" y="986535"/>
                </a:lnTo>
                <a:lnTo>
                  <a:pt x="1517624" y="980510"/>
                </a:lnTo>
                <a:lnTo>
                  <a:pt x="1514135" y="975118"/>
                </a:lnTo>
                <a:lnTo>
                  <a:pt x="1510964" y="969093"/>
                </a:lnTo>
                <a:lnTo>
                  <a:pt x="1507792" y="962750"/>
                </a:lnTo>
                <a:lnTo>
                  <a:pt x="1504621" y="956724"/>
                </a:lnTo>
                <a:lnTo>
                  <a:pt x="1502084" y="950064"/>
                </a:lnTo>
                <a:lnTo>
                  <a:pt x="1500181" y="943721"/>
                </a:lnTo>
                <a:lnTo>
                  <a:pt x="1498278" y="937061"/>
                </a:lnTo>
                <a:lnTo>
                  <a:pt x="1496692" y="930401"/>
                </a:lnTo>
                <a:lnTo>
                  <a:pt x="1495424" y="923424"/>
                </a:lnTo>
                <a:lnTo>
                  <a:pt x="1494472" y="916130"/>
                </a:lnTo>
                <a:lnTo>
                  <a:pt x="1493838" y="908835"/>
                </a:lnTo>
                <a:lnTo>
                  <a:pt x="1493838" y="901541"/>
                </a:lnTo>
                <a:lnTo>
                  <a:pt x="1493838" y="894247"/>
                </a:lnTo>
                <a:lnTo>
                  <a:pt x="1494472" y="887270"/>
                </a:lnTo>
                <a:lnTo>
                  <a:pt x="1495424" y="880292"/>
                </a:lnTo>
                <a:lnTo>
                  <a:pt x="1496692" y="873315"/>
                </a:lnTo>
                <a:lnTo>
                  <a:pt x="1498278" y="866338"/>
                </a:lnTo>
                <a:lnTo>
                  <a:pt x="1500181" y="859678"/>
                </a:lnTo>
                <a:lnTo>
                  <a:pt x="1502084" y="853018"/>
                </a:lnTo>
                <a:lnTo>
                  <a:pt x="1504621" y="846675"/>
                </a:lnTo>
                <a:lnTo>
                  <a:pt x="1507792" y="840332"/>
                </a:lnTo>
                <a:lnTo>
                  <a:pt x="1510964" y="834307"/>
                </a:lnTo>
                <a:lnTo>
                  <a:pt x="1514135" y="828281"/>
                </a:lnTo>
                <a:lnTo>
                  <a:pt x="1517624" y="822572"/>
                </a:lnTo>
                <a:lnTo>
                  <a:pt x="1521747" y="817181"/>
                </a:lnTo>
                <a:lnTo>
                  <a:pt x="1526187" y="811789"/>
                </a:lnTo>
                <a:lnTo>
                  <a:pt x="1530310" y="806715"/>
                </a:lnTo>
                <a:lnTo>
                  <a:pt x="1535067" y="801641"/>
                </a:lnTo>
                <a:lnTo>
                  <a:pt x="1540141" y="796884"/>
                </a:lnTo>
                <a:lnTo>
                  <a:pt x="1545215" y="792444"/>
                </a:lnTo>
                <a:lnTo>
                  <a:pt x="1550290" y="788638"/>
                </a:lnTo>
                <a:lnTo>
                  <a:pt x="1556315" y="784515"/>
                </a:lnTo>
                <a:lnTo>
                  <a:pt x="1562024" y="781026"/>
                </a:lnTo>
                <a:lnTo>
                  <a:pt x="1567733" y="777221"/>
                </a:lnTo>
                <a:lnTo>
                  <a:pt x="1574075" y="774049"/>
                </a:lnTo>
                <a:lnTo>
                  <a:pt x="1580101" y="771512"/>
                </a:lnTo>
                <a:lnTo>
                  <a:pt x="1586761" y="768975"/>
                </a:lnTo>
                <a:lnTo>
                  <a:pt x="1593104" y="766755"/>
                </a:lnTo>
                <a:lnTo>
                  <a:pt x="1599764" y="764535"/>
                </a:lnTo>
                <a:lnTo>
                  <a:pt x="1606424" y="763266"/>
                </a:lnTo>
                <a:lnTo>
                  <a:pt x="1613401" y="761998"/>
                </a:lnTo>
                <a:lnTo>
                  <a:pt x="1620696" y="761046"/>
                </a:lnTo>
                <a:lnTo>
                  <a:pt x="1627990" y="760729"/>
                </a:lnTo>
                <a:lnTo>
                  <a:pt x="1635284" y="760412"/>
                </a:lnTo>
                <a:close/>
                <a:moveTo>
                  <a:pt x="221616" y="760412"/>
                </a:moveTo>
                <a:lnTo>
                  <a:pt x="228934" y="760729"/>
                </a:lnTo>
                <a:lnTo>
                  <a:pt x="235935" y="761046"/>
                </a:lnTo>
                <a:lnTo>
                  <a:pt x="243254" y="761998"/>
                </a:lnTo>
                <a:lnTo>
                  <a:pt x="249936" y="763266"/>
                </a:lnTo>
                <a:lnTo>
                  <a:pt x="256937" y="764535"/>
                </a:lnTo>
                <a:lnTo>
                  <a:pt x="263938" y="766755"/>
                </a:lnTo>
                <a:lnTo>
                  <a:pt x="270302" y="768975"/>
                </a:lnTo>
                <a:lnTo>
                  <a:pt x="276666" y="771512"/>
                </a:lnTo>
                <a:lnTo>
                  <a:pt x="283030" y="774049"/>
                </a:lnTo>
                <a:lnTo>
                  <a:pt x="289395" y="777221"/>
                </a:lnTo>
                <a:lnTo>
                  <a:pt x="295122" y="781026"/>
                </a:lnTo>
                <a:lnTo>
                  <a:pt x="300850" y="784515"/>
                </a:lnTo>
                <a:lnTo>
                  <a:pt x="306260" y="788638"/>
                </a:lnTo>
                <a:lnTo>
                  <a:pt x="311988" y="792444"/>
                </a:lnTo>
                <a:lnTo>
                  <a:pt x="317079" y="796884"/>
                </a:lnTo>
                <a:lnTo>
                  <a:pt x="321534" y="801641"/>
                </a:lnTo>
                <a:lnTo>
                  <a:pt x="326307" y="806715"/>
                </a:lnTo>
                <a:lnTo>
                  <a:pt x="331080" y="811789"/>
                </a:lnTo>
                <a:lnTo>
                  <a:pt x="335217" y="817181"/>
                </a:lnTo>
                <a:lnTo>
                  <a:pt x="339036" y="822572"/>
                </a:lnTo>
                <a:lnTo>
                  <a:pt x="342854" y="828281"/>
                </a:lnTo>
                <a:lnTo>
                  <a:pt x="346355" y="834307"/>
                </a:lnTo>
                <a:lnTo>
                  <a:pt x="349219" y="840332"/>
                </a:lnTo>
                <a:lnTo>
                  <a:pt x="352082" y="846675"/>
                </a:lnTo>
                <a:lnTo>
                  <a:pt x="354628" y="853018"/>
                </a:lnTo>
                <a:lnTo>
                  <a:pt x="356856" y="859678"/>
                </a:lnTo>
                <a:lnTo>
                  <a:pt x="359083" y="866338"/>
                </a:lnTo>
                <a:lnTo>
                  <a:pt x="360674" y="873315"/>
                </a:lnTo>
                <a:lnTo>
                  <a:pt x="361629" y="880292"/>
                </a:lnTo>
                <a:lnTo>
                  <a:pt x="362902" y="887270"/>
                </a:lnTo>
                <a:lnTo>
                  <a:pt x="363220" y="894247"/>
                </a:lnTo>
                <a:lnTo>
                  <a:pt x="363538" y="901541"/>
                </a:lnTo>
                <a:lnTo>
                  <a:pt x="363220" y="908835"/>
                </a:lnTo>
                <a:lnTo>
                  <a:pt x="362902" y="916130"/>
                </a:lnTo>
                <a:lnTo>
                  <a:pt x="361629" y="923424"/>
                </a:lnTo>
                <a:lnTo>
                  <a:pt x="360674" y="930401"/>
                </a:lnTo>
                <a:lnTo>
                  <a:pt x="359083" y="937061"/>
                </a:lnTo>
                <a:lnTo>
                  <a:pt x="356856" y="943721"/>
                </a:lnTo>
                <a:lnTo>
                  <a:pt x="354628" y="950064"/>
                </a:lnTo>
                <a:lnTo>
                  <a:pt x="352082" y="956724"/>
                </a:lnTo>
                <a:lnTo>
                  <a:pt x="349219" y="962750"/>
                </a:lnTo>
                <a:lnTo>
                  <a:pt x="346355" y="969093"/>
                </a:lnTo>
                <a:lnTo>
                  <a:pt x="342854" y="975118"/>
                </a:lnTo>
                <a:lnTo>
                  <a:pt x="339036" y="980510"/>
                </a:lnTo>
                <a:lnTo>
                  <a:pt x="335217" y="986535"/>
                </a:lnTo>
                <a:lnTo>
                  <a:pt x="331080" y="991610"/>
                </a:lnTo>
                <a:lnTo>
                  <a:pt x="326307" y="997001"/>
                </a:lnTo>
                <a:lnTo>
                  <a:pt x="321534" y="1001758"/>
                </a:lnTo>
                <a:lnTo>
                  <a:pt x="317079" y="1006516"/>
                </a:lnTo>
                <a:lnTo>
                  <a:pt x="311988" y="1010638"/>
                </a:lnTo>
                <a:lnTo>
                  <a:pt x="306260" y="1015078"/>
                </a:lnTo>
                <a:lnTo>
                  <a:pt x="300850" y="1018884"/>
                </a:lnTo>
                <a:lnTo>
                  <a:pt x="295122" y="1022690"/>
                </a:lnTo>
                <a:lnTo>
                  <a:pt x="289395" y="1025861"/>
                </a:lnTo>
                <a:lnTo>
                  <a:pt x="283030" y="1029033"/>
                </a:lnTo>
                <a:lnTo>
                  <a:pt x="276666" y="1032204"/>
                </a:lnTo>
                <a:lnTo>
                  <a:pt x="270302" y="1034741"/>
                </a:lnTo>
                <a:lnTo>
                  <a:pt x="263938" y="1036644"/>
                </a:lnTo>
                <a:lnTo>
                  <a:pt x="256937" y="1038547"/>
                </a:lnTo>
                <a:lnTo>
                  <a:pt x="249936" y="1040133"/>
                </a:lnTo>
                <a:lnTo>
                  <a:pt x="243254" y="1041401"/>
                </a:lnTo>
                <a:lnTo>
                  <a:pt x="235935" y="1042353"/>
                </a:lnTo>
                <a:lnTo>
                  <a:pt x="228934" y="1042987"/>
                </a:lnTo>
                <a:lnTo>
                  <a:pt x="221616" y="1042987"/>
                </a:lnTo>
                <a:lnTo>
                  <a:pt x="213978" y="1042987"/>
                </a:lnTo>
                <a:lnTo>
                  <a:pt x="207296" y="1042353"/>
                </a:lnTo>
                <a:lnTo>
                  <a:pt x="199977" y="1041401"/>
                </a:lnTo>
                <a:lnTo>
                  <a:pt x="192977" y="1040133"/>
                </a:lnTo>
                <a:lnTo>
                  <a:pt x="185976" y="1038547"/>
                </a:lnTo>
                <a:lnTo>
                  <a:pt x="179612" y="1036644"/>
                </a:lnTo>
                <a:lnTo>
                  <a:pt x="172611" y="1034741"/>
                </a:lnTo>
                <a:lnTo>
                  <a:pt x="166565" y="1032204"/>
                </a:lnTo>
                <a:lnTo>
                  <a:pt x="159883" y="1029033"/>
                </a:lnTo>
                <a:lnTo>
                  <a:pt x="154155" y="1025861"/>
                </a:lnTo>
                <a:lnTo>
                  <a:pt x="147791" y="1022690"/>
                </a:lnTo>
                <a:lnTo>
                  <a:pt x="142063" y="1018884"/>
                </a:lnTo>
                <a:lnTo>
                  <a:pt x="136653" y="1015078"/>
                </a:lnTo>
                <a:lnTo>
                  <a:pt x="131243" y="1010638"/>
                </a:lnTo>
                <a:lnTo>
                  <a:pt x="126152" y="1006516"/>
                </a:lnTo>
                <a:lnTo>
                  <a:pt x="121379" y="1001758"/>
                </a:lnTo>
                <a:lnTo>
                  <a:pt x="116606" y="997001"/>
                </a:lnTo>
                <a:lnTo>
                  <a:pt x="111833" y="991610"/>
                </a:lnTo>
                <a:lnTo>
                  <a:pt x="108014" y="986535"/>
                </a:lnTo>
                <a:lnTo>
                  <a:pt x="103877" y="980510"/>
                </a:lnTo>
                <a:lnTo>
                  <a:pt x="100377" y="975118"/>
                </a:lnTo>
                <a:lnTo>
                  <a:pt x="96558" y="969093"/>
                </a:lnTo>
                <a:lnTo>
                  <a:pt x="93694" y="962750"/>
                </a:lnTo>
                <a:lnTo>
                  <a:pt x="90831" y="956724"/>
                </a:lnTo>
                <a:lnTo>
                  <a:pt x="88285" y="950064"/>
                </a:lnTo>
                <a:lnTo>
                  <a:pt x="86057" y="943721"/>
                </a:lnTo>
                <a:lnTo>
                  <a:pt x="84148" y="937061"/>
                </a:lnTo>
                <a:lnTo>
                  <a:pt x="82557" y="930401"/>
                </a:lnTo>
                <a:lnTo>
                  <a:pt x="81284" y="923424"/>
                </a:lnTo>
                <a:lnTo>
                  <a:pt x="80330" y="916130"/>
                </a:lnTo>
                <a:lnTo>
                  <a:pt x="80011" y="908835"/>
                </a:lnTo>
                <a:lnTo>
                  <a:pt x="79375" y="901541"/>
                </a:lnTo>
                <a:lnTo>
                  <a:pt x="80011" y="894247"/>
                </a:lnTo>
                <a:lnTo>
                  <a:pt x="80330" y="887270"/>
                </a:lnTo>
                <a:lnTo>
                  <a:pt x="81284" y="880292"/>
                </a:lnTo>
                <a:lnTo>
                  <a:pt x="82557" y="873315"/>
                </a:lnTo>
                <a:lnTo>
                  <a:pt x="84148" y="866338"/>
                </a:lnTo>
                <a:lnTo>
                  <a:pt x="86057" y="859678"/>
                </a:lnTo>
                <a:lnTo>
                  <a:pt x="88285" y="853018"/>
                </a:lnTo>
                <a:lnTo>
                  <a:pt x="90831" y="846675"/>
                </a:lnTo>
                <a:lnTo>
                  <a:pt x="93694" y="840332"/>
                </a:lnTo>
                <a:lnTo>
                  <a:pt x="96558" y="834307"/>
                </a:lnTo>
                <a:lnTo>
                  <a:pt x="100377" y="828281"/>
                </a:lnTo>
                <a:lnTo>
                  <a:pt x="103877" y="822572"/>
                </a:lnTo>
                <a:lnTo>
                  <a:pt x="108014" y="817181"/>
                </a:lnTo>
                <a:lnTo>
                  <a:pt x="111833" y="811789"/>
                </a:lnTo>
                <a:lnTo>
                  <a:pt x="116606" y="806715"/>
                </a:lnTo>
                <a:lnTo>
                  <a:pt x="121379" y="801641"/>
                </a:lnTo>
                <a:lnTo>
                  <a:pt x="126152" y="796884"/>
                </a:lnTo>
                <a:lnTo>
                  <a:pt x="131243" y="792444"/>
                </a:lnTo>
                <a:lnTo>
                  <a:pt x="136653" y="788638"/>
                </a:lnTo>
                <a:lnTo>
                  <a:pt x="142063" y="784515"/>
                </a:lnTo>
                <a:lnTo>
                  <a:pt x="147791" y="781026"/>
                </a:lnTo>
                <a:lnTo>
                  <a:pt x="154155" y="777221"/>
                </a:lnTo>
                <a:lnTo>
                  <a:pt x="159883" y="774049"/>
                </a:lnTo>
                <a:lnTo>
                  <a:pt x="166565" y="771512"/>
                </a:lnTo>
                <a:lnTo>
                  <a:pt x="172611" y="768975"/>
                </a:lnTo>
                <a:lnTo>
                  <a:pt x="179612" y="766755"/>
                </a:lnTo>
                <a:lnTo>
                  <a:pt x="185976" y="764535"/>
                </a:lnTo>
                <a:lnTo>
                  <a:pt x="192977" y="763266"/>
                </a:lnTo>
                <a:lnTo>
                  <a:pt x="199977" y="761998"/>
                </a:lnTo>
                <a:lnTo>
                  <a:pt x="207296" y="761046"/>
                </a:lnTo>
                <a:lnTo>
                  <a:pt x="213978" y="760729"/>
                </a:lnTo>
                <a:lnTo>
                  <a:pt x="221616" y="760412"/>
                </a:lnTo>
                <a:close/>
                <a:moveTo>
                  <a:pt x="1403413" y="254952"/>
                </a:moveTo>
                <a:lnTo>
                  <a:pt x="1403413" y="450215"/>
                </a:lnTo>
                <a:lnTo>
                  <a:pt x="1774869" y="450215"/>
                </a:lnTo>
                <a:lnTo>
                  <a:pt x="1729073" y="258444"/>
                </a:lnTo>
                <a:lnTo>
                  <a:pt x="1403413" y="254952"/>
                </a:lnTo>
                <a:close/>
                <a:moveTo>
                  <a:pt x="1365250" y="217487"/>
                </a:moveTo>
                <a:lnTo>
                  <a:pt x="1766918" y="217487"/>
                </a:lnTo>
                <a:lnTo>
                  <a:pt x="1886179" y="749300"/>
                </a:lnTo>
                <a:lnTo>
                  <a:pt x="1939925" y="749300"/>
                </a:lnTo>
                <a:lnTo>
                  <a:pt x="1939925" y="860425"/>
                </a:lnTo>
                <a:lnTo>
                  <a:pt x="1886179" y="860425"/>
                </a:lnTo>
                <a:lnTo>
                  <a:pt x="1792043" y="860425"/>
                </a:lnTo>
                <a:lnTo>
                  <a:pt x="1790134" y="854075"/>
                </a:lnTo>
                <a:lnTo>
                  <a:pt x="1788226" y="847408"/>
                </a:lnTo>
                <a:lnTo>
                  <a:pt x="1785682" y="841375"/>
                </a:lnTo>
                <a:lnTo>
                  <a:pt x="1783138" y="835025"/>
                </a:lnTo>
                <a:lnTo>
                  <a:pt x="1779958" y="829310"/>
                </a:lnTo>
                <a:lnTo>
                  <a:pt x="1777095" y="823595"/>
                </a:lnTo>
                <a:lnTo>
                  <a:pt x="1773915" y="817563"/>
                </a:lnTo>
                <a:lnTo>
                  <a:pt x="1770417" y="812165"/>
                </a:lnTo>
                <a:lnTo>
                  <a:pt x="1766600" y="806768"/>
                </a:lnTo>
                <a:lnTo>
                  <a:pt x="1762784" y="801688"/>
                </a:lnTo>
                <a:lnTo>
                  <a:pt x="1758650" y="796608"/>
                </a:lnTo>
                <a:lnTo>
                  <a:pt x="1754197" y="791528"/>
                </a:lnTo>
                <a:lnTo>
                  <a:pt x="1749427" y="786765"/>
                </a:lnTo>
                <a:lnTo>
                  <a:pt x="1744975" y="782320"/>
                </a:lnTo>
                <a:lnTo>
                  <a:pt x="1740204" y="778193"/>
                </a:lnTo>
                <a:lnTo>
                  <a:pt x="1735116" y="774065"/>
                </a:lnTo>
                <a:lnTo>
                  <a:pt x="1730027" y="770255"/>
                </a:lnTo>
                <a:lnTo>
                  <a:pt x="1724621" y="766445"/>
                </a:lnTo>
                <a:lnTo>
                  <a:pt x="1718578" y="762953"/>
                </a:lnTo>
                <a:lnTo>
                  <a:pt x="1713172" y="759460"/>
                </a:lnTo>
                <a:lnTo>
                  <a:pt x="1707447" y="756285"/>
                </a:lnTo>
                <a:lnTo>
                  <a:pt x="1701087" y="753745"/>
                </a:lnTo>
                <a:lnTo>
                  <a:pt x="1695044" y="750887"/>
                </a:lnTo>
                <a:lnTo>
                  <a:pt x="1689002" y="748665"/>
                </a:lnTo>
                <a:lnTo>
                  <a:pt x="1682641" y="746442"/>
                </a:lnTo>
                <a:lnTo>
                  <a:pt x="1676281" y="744855"/>
                </a:lnTo>
                <a:lnTo>
                  <a:pt x="1669602" y="743267"/>
                </a:lnTo>
                <a:lnTo>
                  <a:pt x="1663242" y="741680"/>
                </a:lnTo>
                <a:lnTo>
                  <a:pt x="1656245" y="741045"/>
                </a:lnTo>
                <a:lnTo>
                  <a:pt x="1649248" y="740410"/>
                </a:lnTo>
                <a:lnTo>
                  <a:pt x="1642252" y="739775"/>
                </a:lnTo>
                <a:lnTo>
                  <a:pt x="1635573" y="739775"/>
                </a:lnTo>
                <a:lnTo>
                  <a:pt x="1628577" y="739775"/>
                </a:lnTo>
                <a:lnTo>
                  <a:pt x="1621262" y="740410"/>
                </a:lnTo>
                <a:lnTo>
                  <a:pt x="1614901" y="741045"/>
                </a:lnTo>
                <a:lnTo>
                  <a:pt x="1607905" y="741680"/>
                </a:lnTo>
                <a:lnTo>
                  <a:pt x="1601226" y="743267"/>
                </a:lnTo>
                <a:lnTo>
                  <a:pt x="1594866" y="744855"/>
                </a:lnTo>
                <a:lnTo>
                  <a:pt x="1588187" y="746442"/>
                </a:lnTo>
                <a:lnTo>
                  <a:pt x="1581827" y="748665"/>
                </a:lnTo>
                <a:lnTo>
                  <a:pt x="1575466" y="750887"/>
                </a:lnTo>
                <a:lnTo>
                  <a:pt x="1569423" y="753745"/>
                </a:lnTo>
                <a:lnTo>
                  <a:pt x="1563381" y="756285"/>
                </a:lnTo>
                <a:lnTo>
                  <a:pt x="1557656" y="759460"/>
                </a:lnTo>
                <a:lnTo>
                  <a:pt x="1551932" y="762953"/>
                </a:lnTo>
                <a:lnTo>
                  <a:pt x="1546526" y="766445"/>
                </a:lnTo>
                <a:lnTo>
                  <a:pt x="1541119" y="770255"/>
                </a:lnTo>
                <a:lnTo>
                  <a:pt x="1536031" y="774065"/>
                </a:lnTo>
                <a:lnTo>
                  <a:pt x="1530942" y="778193"/>
                </a:lnTo>
                <a:lnTo>
                  <a:pt x="1525854" y="782320"/>
                </a:lnTo>
                <a:lnTo>
                  <a:pt x="1521083" y="786765"/>
                </a:lnTo>
                <a:lnTo>
                  <a:pt x="1516631" y="791528"/>
                </a:lnTo>
                <a:lnTo>
                  <a:pt x="1512179" y="796608"/>
                </a:lnTo>
                <a:lnTo>
                  <a:pt x="1508044" y="801688"/>
                </a:lnTo>
                <a:lnTo>
                  <a:pt x="1504228" y="806768"/>
                </a:lnTo>
                <a:lnTo>
                  <a:pt x="1500412" y="812165"/>
                </a:lnTo>
                <a:lnTo>
                  <a:pt x="1496913" y="817563"/>
                </a:lnTo>
                <a:lnTo>
                  <a:pt x="1493733" y="823595"/>
                </a:lnTo>
                <a:lnTo>
                  <a:pt x="1490553" y="829310"/>
                </a:lnTo>
                <a:lnTo>
                  <a:pt x="1487690" y="835025"/>
                </a:lnTo>
                <a:lnTo>
                  <a:pt x="1485146" y="841375"/>
                </a:lnTo>
                <a:lnTo>
                  <a:pt x="1482920" y="847408"/>
                </a:lnTo>
                <a:lnTo>
                  <a:pt x="1480694" y="854075"/>
                </a:lnTo>
                <a:lnTo>
                  <a:pt x="1478786" y="860425"/>
                </a:lnTo>
                <a:lnTo>
                  <a:pt x="1365250" y="860425"/>
                </a:lnTo>
                <a:lnTo>
                  <a:pt x="1365250" y="217487"/>
                </a:lnTo>
                <a:close/>
                <a:moveTo>
                  <a:pt x="0" y="0"/>
                </a:moveTo>
                <a:lnTo>
                  <a:pt x="1312863" y="0"/>
                </a:lnTo>
                <a:lnTo>
                  <a:pt x="1312863" y="860425"/>
                </a:lnTo>
                <a:lnTo>
                  <a:pt x="378643" y="860425"/>
                </a:lnTo>
                <a:lnTo>
                  <a:pt x="376737" y="854077"/>
                </a:lnTo>
                <a:lnTo>
                  <a:pt x="374514" y="847412"/>
                </a:lnTo>
                <a:lnTo>
                  <a:pt x="371973" y="841382"/>
                </a:lnTo>
                <a:lnTo>
                  <a:pt x="369431" y="835034"/>
                </a:lnTo>
                <a:lnTo>
                  <a:pt x="366572" y="829322"/>
                </a:lnTo>
                <a:lnTo>
                  <a:pt x="363713" y="823609"/>
                </a:lnTo>
                <a:lnTo>
                  <a:pt x="360537" y="817578"/>
                </a:lnTo>
                <a:lnTo>
                  <a:pt x="356725" y="812183"/>
                </a:lnTo>
                <a:lnTo>
                  <a:pt x="353231" y="806787"/>
                </a:lnTo>
                <a:lnTo>
                  <a:pt x="349101" y="801709"/>
                </a:lnTo>
                <a:lnTo>
                  <a:pt x="344654" y="796631"/>
                </a:lnTo>
                <a:lnTo>
                  <a:pt x="340842" y="791553"/>
                </a:lnTo>
                <a:lnTo>
                  <a:pt x="336078" y="786792"/>
                </a:lnTo>
                <a:lnTo>
                  <a:pt x="331313" y="782349"/>
                </a:lnTo>
                <a:lnTo>
                  <a:pt x="326548" y="778223"/>
                </a:lnTo>
                <a:lnTo>
                  <a:pt x="321466" y="774097"/>
                </a:lnTo>
                <a:lnTo>
                  <a:pt x="316065" y="770288"/>
                </a:lnTo>
                <a:lnTo>
                  <a:pt x="310665" y="766480"/>
                </a:lnTo>
                <a:lnTo>
                  <a:pt x="305265" y="762989"/>
                </a:lnTo>
                <a:lnTo>
                  <a:pt x="299547" y="759497"/>
                </a:lnTo>
                <a:lnTo>
                  <a:pt x="293512" y="756323"/>
                </a:lnTo>
                <a:lnTo>
                  <a:pt x="287794" y="753784"/>
                </a:lnTo>
                <a:lnTo>
                  <a:pt x="281759" y="750928"/>
                </a:lnTo>
                <a:lnTo>
                  <a:pt x="275406" y="748706"/>
                </a:lnTo>
                <a:lnTo>
                  <a:pt x="269053" y="746484"/>
                </a:lnTo>
                <a:lnTo>
                  <a:pt x="262700" y="744898"/>
                </a:lnTo>
                <a:lnTo>
                  <a:pt x="256347" y="743311"/>
                </a:lnTo>
                <a:lnTo>
                  <a:pt x="249358" y="741724"/>
                </a:lnTo>
                <a:lnTo>
                  <a:pt x="242687" y="741089"/>
                </a:lnTo>
                <a:lnTo>
                  <a:pt x="236017" y="740454"/>
                </a:lnTo>
                <a:lnTo>
                  <a:pt x="229028" y="739819"/>
                </a:lnTo>
                <a:lnTo>
                  <a:pt x="222040" y="739819"/>
                </a:lnTo>
                <a:lnTo>
                  <a:pt x="214734" y="739819"/>
                </a:lnTo>
                <a:lnTo>
                  <a:pt x="208063" y="740454"/>
                </a:lnTo>
                <a:lnTo>
                  <a:pt x="201075" y="741089"/>
                </a:lnTo>
                <a:lnTo>
                  <a:pt x="194404" y="741724"/>
                </a:lnTo>
                <a:lnTo>
                  <a:pt x="187733" y="743311"/>
                </a:lnTo>
                <a:lnTo>
                  <a:pt x="181063" y="744898"/>
                </a:lnTo>
                <a:lnTo>
                  <a:pt x="175027" y="746484"/>
                </a:lnTo>
                <a:lnTo>
                  <a:pt x="168356" y="748706"/>
                </a:lnTo>
                <a:lnTo>
                  <a:pt x="162321" y="750928"/>
                </a:lnTo>
                <a:lnTo>
                  <a:pt x="155968" y="753784"/>
                </a:lnTo>
                <a:lnTo>
                  <a:pt x="150250" y="756323"/>
                </a:lnTo>
                <a:lnTo>
                  <a:pt x="144532" y="759497"/>
                </a:lnTo>
                <a:lnTo>
                  <a:pt x="138497" y="762989"/>
                </a:lnTo>
                <a:lnTo>
                  <a:pt x="133097" y="766480"/>
                </a:lnTo>
                <a:lnTo>
                  <a:pt x="127697" y="770288"/>
                </a:lnTo>
                <a:lnTo>
                  <a:pt x="122297" y="774097"/>
                </a:lnTo>
                <a:lnTo>
                  <a:pt x="117532" y="778223"/>
                </a:lnTo>
                <a:lnTo>
                  <a:pt x="112449" y="782349"/>
                </a:lnTo>
                <a:lnTo>
                  <a:pt x="107685" y="786792"/>
                </a:lnTo>
                <a:lnTo>
                  <a:pt x="103555" y="791553"/>
                </a:lnTo>
                <a:lnTo>
                  <a:pt x="99108" y="796631"/>
                </a:lnTo>
                <a:lnTo>
                  <a:pt x="94661" y="801709"/>
                </a:lnTo>
                <a:lnTo>
                  <a:pt x="90849" y="806787"/>
                </a:lnTo>
                <a:lnTo>
                  <a:pt x="87037" y="812183"/>
                </a:lnTo>
                <a:lnTo>
                  <a:pt x="83543" y="817578"/>
                </a:lnTo>
                <a:lnTo>
                  <a:pt x="80049" y="823609"/>
                </a:lnTo>
                <a:lnTo>
                  <a:pt x="77190" y="829322"/>
                </a:lnTo>
                <a:lnTo>
                  <a:pt x="74331" y="835034"/>
                </a:lnTo>
                <a:lnTo>
                  <a:pt x="71790" y="841382"/>
                </a:lnTo>
                <a:lnTo>
                  <a:pt x="69566" y="847412"/>
                </a:lnTo>
                <a:lnTo>
                  <a:pt x="67660" y="854077"/>
                </a:lnTo>
                <a:lnTo>
                  <a:pt x="65754" y="860425"/>
                </a:lnTo>
                <a:lnTo>
                  <a:pt x="0" y="860425"/>
                </a:lnTo>
                <a:lnTo>
                  <a:pt x="0" y="0"/>
                </a:lnTo>
                <a:close/>
              </a:path>
            </a:pathLst>
          </a:custGeom>
          <a:solidFill>
            <a:schemeClr val="accent1"/>
          </a:solidFill>
          <a:ln>
            <a:noFill/>
          </a:ln>
          <a:extLst/>
        </p:spPr>
        <p:txBody>
          <a:bodyPr lIns="121908" tIns="60954" rIns="121908" bIns="60954"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88" name="Freeform 21"/>
          <p:cNvSpPr>
            <a:spLocks noChangeArrowheads="1"/>
          </p:cNvSpPr>
          <p:nvPr/>
        </p:nvSpPr>
        <p:spPr bwMode="auto">
          <a:xfrm>
            <a:off x="8617952" y="2739191"/>
            <a:ext cx="430147" cy="239705"/>
          </a:xfrm>
          <a:custGeom>
            <a:avLst/>
            <a:gdLst>
              <a:gd name="T0" fmla="*/ 298615 w 497"/>
              <a:gd name="T1" fmla="*/ 0 h 276"/>
              <a:gd name="T2" fmla="*/ 298615 w 497"/>
              <a:gd name="T3" fmla="*/ 0 h 276"/>
              <a:gd name="T4" fmla="*/ 0 w 497"/>
              <a:gd name="T5" fmla="*/ 160131 h 276"/>
              <a:gd name="T6" fmla="*/ 298615 w 497"/>
              <a:gd name="T7" fmla="*/ 331098 h 276"/>
              <a:gd name="T8" fmla="*/ 594832 w 497"/>
              <a:gd name="T9" fmla="*/ 160131 h 276"/>
              <a:gd name="T10" fmla="*/ 298615 w 497"/>
              <a:gd name="T11" fmla="*/ 0 h 276"/>
              <a:gd name="T12" fmla="*/ 298615 w 497"/>
              <a:gd name="T13" fmla="*/ 287754 h 276"/>
              <a:gd name="T14" fmla="*/ 298615 w 497"/>
              <a:gd name="T15" fmla="*/ 287754 h 276"/>
              <a:gd name="T16" fmla="*/ 170295 w 497"/>
              <a:gd name="T17" fmla="*/ 160131 h 276"/>
              <a:gd name="T18" fmla="*/ 298615 w 497"/>
              <a:gd name="T19" fmla="*/ 31304 h 276"/>
              <a:gd name="T20" fmla="*/ 425736 w 497"/>
              <a:gd name="T21" fmla="*/ 160131 h 276"/>
              <a:gd name="T22" fmla="*/ 298615 w 497"/>
              <a:gd name="T23" fmla="*/ 287754 h 276"/>
              <a:gd name="T24" fmla="*/ 298615 w 497"/>
              <a:gd name="T25" fmla="*/ 160131 h 276"/>
              <a:gd name="T26" fmla="*/ 298615 w 497"/>
              <a:gd name="T27" fmla="*/ 160131 h 276"/>
              <a:gd name="T28" fmla="*/ 298615 w 497"/>
              <a:gd name="T29" fmla="*/ 95115 h 276"/>
              <a:gd name="T30" fmla="*/ 233855 w 497"/>
              <a:gd name="T31" fmla="*/ 160131 h 276"/>
              <a:gd name="T32" fmla="*/ 298615 w 497"/>
              <a:gd name="T33" fmla="*/ 223943 h 276"/>
              <a:gd name="T34" fmla="*/ 362176 w 497"/>
              <a:gd name="T35" fmla="*/ 160131 h 276"/>
              <a:gd name="T36" fmla="*/ 298615 w 497"/>
              <a:gd name="T37" fmla="*/ 160131 h 27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89" name="Freeform 133"/>
          <p:cNvSpPr>
            <a:spLocks noChangeArrowheads="1"/>
          </p:cNvSpPr>
          <p:nvPr/>
        </p:nvSpPr>
        <p:spPr bwMode="auto">
          <a:xfrm>
            <a:off x="6774618" y="2610575"/>
            <a:ext cx="359161" cy="346665"/>
          </a:xfrm>
          <a:custGeom>
            <a:avLst/>
            <a:gdLst>
              <a:gd name="T0" fmla="*/ 509681 w 497"/>
              <a:gd name="T1" fmla="*/ 191643 h 480"/>
              <a:gd name="T2" fmla="*/ 509681 w 497"/>
              <a:gd name="T3" fmla="*/ 191643 h 480"/>
              <a:gd name="T4" fmla="*/ 446121 w 497"/>
              <a:gd name="T5" fmla="*/ 21560 h 480"/>
              <a:gd name="T6" fmla="*/ 414940 w 497"/>
              <a:gd name="T7" fmla="*/ 10780 h 480"/>
              <a:gd name="T8" fmla="*/ 10793 w 497"/>
              <a:gd name="T9" fmla="*/ 160501 h 480"/>
              <a:gd name="T10" fmla="*/ 0 w 497"/>
              <a:gd name="T11" fmla="*/ 191643 h 480"/>
              <a:gd name="T12" fmla="*/ 63560 w 497"/>
              <a:gd name="T13" fmla="*/ 361727 h 480"/>
              <a:gd name="T14" fmla="*/ 63560 w 497"/>
              <a:gd name="T15" fmla="*/ 265905 h 480"/>
              <a:gd name="T16" fmla="*/ 137914 w 497"/>
              <a:gd name="T17" fmla="*/ 191643 h 480"/>
              <a:gd name="T18" fmla="*/ 243448 w 497"/>
              <a:gd name="T19" fmla="*/ 191643 h 480"/>
              <a:gd name="T20" fmla="*/ 370568 w 497"/>
              <a:gd name="T21" fmla="*/ 106602 h 480"/>
              <a:gd name="T22" fmla="*/ 446121 w 497"/>
              <a:gd name="T23" fmla="*/ 191643 h 480"/>
              <a:gd name="T24" fmla="*/ 509681 w 497"/>
              <a:gd name="T25" fmla="*/ 191643 h 480"/>
              <a:gd name="T26" fmla="*/ 573241 w 497"/>
              <a:gd name="T27" fmla="*/ 244345 h 480"/>
              <a:gd name="T28" fmla="*/ 573241 w 497"/>
              <a:gd name="T29" fmla="*/ 244345 h 480"/>
              <a:gd name="T30" fmla="*/ 137914 w 497"/>
              <a:gd name="T31" fmla="*/ 244345 h 480"/>
              <a:gd name="T32" fmla="*/ 116327 w 497"/>
              <a:gd name="T33" fmla="*/ 265905 h 480"/>
              <a:gd name="T34" fmla="*/ 116327 w 497"/>
              <a:gd name="T35" fmla="*/ 553370 h 480"/>
              <a:gd name="T36" fmla="*/ 137914 w 497"/>
              <a:gd name="T37" fmla="*/ 573732 h 480"/>
              <a:gd name="T38" fmla="*/ 573241 w 497"/>
              <a:gd name="T39" fmla="*/ 573732 h 480"/>
              <a:gd name="T40" fmla="*/ 594828 w 497"/>
              <a:gd name="T41" fmla="*/ 553370 h 480"/>
              <a:gd name="T42" fmla="*/ 594828 w 497"/>
              <a:gd name="T43" fmla="*/ 265905 h 480"/>
              <a:gd name="T44" fmla="*/ 573241 w 497"/>
              <a:gd name="T45" fmla="*/ 244345 h 480"/>
              <a:gd name="T46" fmla="*/ 542061 w 497"/>
              <a:gd name="T47" fmla="*/ 510250 h 480"/>
              <a:gd name="T48" fmla="*/ 542061 w 497"/>
              <a:gd name="T49" fmla="*/ 510250 h 480"/>
              <a:gd name="T50" fmla="*/ 179887 w 497"/>
              <a:gd name="T51" fmla="*/ 510250 h 480"/>
              <a:gd name="T52" fmla="*/ 179887 w 497"/>
              <a:gd name="T53" fmla="*/ 468328 h 480"/>
              <a:gd name="T54" fmla="*/ 233854 w 497"/>
              <a:gd name="T55" fmla="*/ 329387 h 480"/>
              <a:gd name="T56" fmla="*/ 317801 w 497"/>
              <a:gd name="T57" fmla="*/ 435989 h 480"/>
              <a:gd name="T58" fmla="*/ 393354 w 497"/>
              <a:gd name="T59" fmla="*/ 361727 h 480"/>
              <a:gd name="T60" fmla="*/ 498888 w 497"/>
              <a:gd name="T61" fmla="*/ 318607 h 480"/>
              <a:gd name="T62" fmla="*/ 542061 w 497"/>
              <a:gd name="T63" fmla="*/ 415626 h 480"/>
              <a:gd name="T64" fmla="*/ 542061 w 497"/>
              <a:gd name="T65" fmla="*/ 510250 h 4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97" h="480">
                <a:moveTo>
                  <a:pt x="425" y="160"/>
                </a:moveTo>
                <a:lnTo>
                  <a:pt x="425" y="160"/>
                </a:lnTo>
                <a:cubicBezTo>
                  <a:pt x="372" y="18"/>
                  <a:pt x="372" y="18"/>
                  <a:pt x="372" y="18"/>
                </a:cubicBezTo>
                <a:cubicBezTo>
                  <a:pt x="372" y="9"/>
                  <a:pt x="354" y="0"/>
                  <a:pt x="346" y="9"/>
                </a:cubicBezTo>
                <a:cubicBezTo>
                  <a:pt x="9" y="134"/>
                  <a:pt x="9" y="134"/>
                  <a:pt x="9" y="134"/>
                </a:cubicBezTo>
                <a:cubicBezTo>
                  <a:pt x="0" y="134"/>
                  <a:pt x="0" y="143"/>
                  <a:pt x="0" y="160"/>
                </a:cubicBezTo>
                <a:cubicBezTo>
                  <a:pt x="53" y="302"/>
                  <a:pt x="53" y="302"/>
                  <a:pt x="53" y="302"/>
                </a:cubicBezTo>
                <a:cubicBezTo>
                  <a:pt x="53" y="222"/>
                  <a:pt x="53" y="222"/>
                  <a:pt x="53" y="222"/>
                </a:cubicBezTo>
                <a:cubicBezTo>
                  <a:pt x="53" y="187"/>
                  <a:pt x="80" y="160"/>
                  <a:pt x="115" y="160"/>
                </a:cubicBezTo>
                <a:cubicBezTo>
                  <a:pt x="203" y="160"/>
                  <a:pt x="203" y="160"/>
                  <a:pt x="203" y="160"/>
                </a:cubicBezTo>
                <a:cubicBezTo>
                  <a:pt x="309" y="89"/>
                  <a:pt x="309" y="89"/>
                  <a:pt x="309" y="89"/>
                </a:cubicBezTo>
                <a:cubicBezTo>
                  <a:pt x="372" y="160"/>
                  <a:pt x="372" y="160"/>
                  <a:pt x="372" y="160"/>
                </a:cubicBezTo>
                <a:lnTo>
                  <a:pt x="425" y="160"/>
                </a:lnTo>
                <a:close/>
                <a:moveTo>
                  <a:pt x="478" y="204"/>
                </a:moveTo>
                <a:lnTo>
                  <a:pt x="478" y="204"/>
                </a:lnTo>
                <a:cubicBezTo>
                  <a:pt x="115" y="204"/>
                  <a:pt x="115" y="204"/>
                  <a:pt x="115" y="204"/>
                </a:cubicBezTo>
                <a:cubicBezTo>
                  <a:pt x="106" y="204"/>
                  <a:pt x="97" y="213"/>
                  <a:pt x="97" y="222"/>
                </a:cubicBezTo>
                <a:cubicBezTo>
                  <a:pt x="97" y="462"/>
                  <a:pt x="97" y="462"/>
                  <a:pt x="97" y="462"/>
                </a:cubicBezTo>
                <a:cubicBezTo>
                  <a:pt x="97" y="470"/>
                  <a:pt x="106" y="479"/>
                  <a:pt x="115" y="479"/>
                </a:cubicBezTo>
                <a:cubicBezTo>
                  <a:pt x="478" y="479"/>
                  <a:pt x="478" y="479"/>
                  <a:pt x="478" y="479"/>
                </a:cubicBezTo>
                <a:cubicBezTo>
                  <a:pt x="487" y="479"/>
                  <a:pt x="496" y="470"/>
                  <a:pt x="496" y="462"/>
                </a:cubicBezTo>
                <a:cubicBezTo>
                  <a:pt x="496" y="222"/>
                  <a:pt x="496" y="222"/>
                  <a:pt x="496" y="222"/>
                </a:cubicBezTo>
                <a:cubicBezTo>
                  <a:pt x="496" y="213"/>
                  <a:pt x="487" y="204"/>
                  <a:pt x="478" y="204"/>
                </a:cubicBezTo>
                <a:close/>
                <a:moveTo>
                  <a:pt x="452" y="426"/>
                </a:moveTo>
                <a:lnTo>
                  <a:pt x="452" y="426"/>
                </a:lnTo>
                <a:cubicBezTo>
                  <a:pt x="150" y="426"/>
                  <a:pt x="150" y="426"/>
                  <a:pt x="150" y="426"/>
                </a:cubicBezTo>
                <a:cubicBezTo>
                  <a:pt x="150" y="391"/>
                  <a:pt x="150" y="391"/>
                  <a:pt x="150" y="391"/>
                </a:cubicBezTo>
                <a:cubicBezTo>
                  <a:pt x="195" y="275"/>
                  <a:pt x="195" y="275"/>
                  <a:pt x="195" y="275"/>
                </a:cubicBezTo>
                <a:cubicBezTo>
                  <a:pt x="265" y="364"/>
                  <a:pt x="265" y="364"/>
                  <a:pt x="265" y="364"/>
                </a:cubicBezTo>
                <a:cubicBezTo>
                  <a:pt x="328" y="302"/>
                  <a:pt x="328" y="302"/>
                  <a:pt x="328" y="302"/>
                </a:cubicBezTo>
                <a:cubicBezTo>
                  <a:pt x="416" y="266"/>
                  <a:pt x="416" y="266"/>
                  <a:pt x="416" y="266"/>
                </a:cubicBezTo>
                <a:cubicBezTo>
                  <a:pt x="452" y="347"/>
                  <a:pt x="452" y="347"/>
                  <a:pt x="452" y="347"/>
                </a:cubicBezTo>
                <a:lnTo>
                  <a:pt x="452" y="426"/>
                </a:lnTo>
                <a:close/>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90" name="KSO_Shape"/>
          <p:cNvSpPr>
            <a:spLocks/>
          </p:cNvSpPr>
          <p:nvPr/>
        </p:nvSpPr>
        <p:spPr bwMode="auto">
          <a:xfrm>
            <a:off x="2193506" y="4116050"/>
            <a:ext cx="323439" cy="436155"/>
          </a:xfrm>
          <a:custGeom>
            <a:avLst/>
            <a:gdLst>
              <a:gd name="T0" fmla="*/ 1114659 w 1125538"/>
              <a:gd name="T1" fmla="*/ 1446451 h 1516063"/>
              <a:gd name="T2" fmla="*/ 1124632 w 1125538"/>
              <a:gd name="T3" fmla="*/ 1455581 h 1516063"/>
              <a:gd name="T4" fmla="*/ 1123952 w 1125538"/>
              <a:gd name="T5" fmla="*/ 1506706 h 1516063"/>
              <a:gd name="T6" fmla="*/ 1112619 w 1125538"/>
              <a:gd name="T7" fmla="*/ 1514922 h 1516063"/>
              <a:gd name="T8" fmla="*/ 14959 w 1125538"/>
              <a:gd name="T9" fmla="*/ 1515379 h 1516063"/>
              <a:gd name="T10" fmla="*/ 2720 w 1125538"/>
              <a:gd name="T11" fmla="*/ 1508075 h 1516063"/>
              <a:gd name="T12" fmla="*/ 453 w 1125538"/>
              <a:gd name="T13" fmla="*/ 1456950 h 1516063"/>
              <a:gd name="T14" fmla="*/ 9292 w 1125538"/>
              <a:gd name="T15" fmla="*/ 1447136 h 1516063"/>
              <a:gd name="T16" fmla="*/ 202628 w 1125538"/>
              <a:gd name="T17" fmla="*/ 1074964 h 1516063"/>
              <a:gd name="T18" fmla="*/ 218423 w 1125538"/>
              <a:gd name="T19" fmla="*/ 1080869 h 1516063"/>
              <a:gd name="T20" fmla="*/ 223838 w 1125538"/>
              <a:gd name="T21" fmla="*/ 1377473 h 1516063"/>
              <a:gd name="T22" fmla="*/ 216843 w 1125538"/>
              <a:gd name="T23" fmla="*/ 1389056 h 1516063"/>
              <a:gd name="T24" fmla="*/ 200146 w 1125538"/>
              <a:gd name="T25" fmla="*/ 1393825 h 1516063"/>
              <a:gd name="T26" fmla="*/ 8574 w 1125538"/>
              <a:gd name="T27" fmla="*/ 1390191 h 1516063"/>
              <a:gd name="T28" fmla="*/ 225 w 1125538"/>
              <a:gd name="T29" fmla="*/ 1379063 h 1516063"/>
              <a:gd name="T30" fmla="*/ 4287 w 1125538"/>
              <a:gd name="T31" fmla="*/ 1082005 h 1516063"/>
              <a:gd name="T32" fmla="*/ 18954 w 1125538"/>
              <a:gd name="T33" fmla="*/ 1075191 h 1516063"/>
              <a:gd name="T34" fmla="*/ 494553 w 1125538"/>
              <a:gd name="T35" fmla="*/ 906007 h 1516063"/>
              <a:gd name="T36" fmla="*/ 508443 w 1125538"/>
              <a:gd name="T37" fmla="*/ 918225 h 1516063"/>
              <a:gd name="T38" fmla="*/ 510720 w 1125538"/>
              <a:gd name="T39" fmla="*/ 1373688 h 1516063"/>
              <a:gd name="T40" fmla="*/ 500929 w 1125538"/>
              <a:gd name="T41" fmla="*/ 1389526 h 1516063"/>
              <a:gd name="T42" fmla="*/ 307154 w 1125538"/>
              <a:gd name="T43" fmla="*/ 1393599 h 1516063"/>
              <a:gd name="T44" fmla="*/ 291215 w 1125538"/>
              <a:gd name="T45" fmla="*/ 1384549 h 1516063"/>
              <a:gd name="T46" fmla="*/ 285750 w 1125538"/>
              <a:gd name="T47" fmla="*/ 930216 h 1516063"/>
              <a:gd name="T48" fmla="*/ 292581 w 1125538"/>
              <a:gd name="T49" fmla="*/ 912342 h 1516063"/>
              <a:gd name="T50" fmla="*/ 614065 w 1125538"/>
              <a:gd name="T51" fmla="*/ 754062 h 1516063"/>
              <a:gd name="T52" fmla="*/ 807605 w 1125538"/>
              <a:gd name="T53" fmla="*/ 758598 h 1516063"/>
              <a:gd name="T54" fmla="*/ 814388 w 1125538"/>
              <a:gd name="T55" fmla="*/ 776968 h 1516063"/>
              <a:gd name="T56" fmla="*/ 808962 w 1125538"/>
              <a:gd name="T57" fmla="*/ 1387929 h 1516063"/>
              <a:gd name="T58" fmla="*/ 790874 w 1125538"/>
              <a:gd name="T59" fmla="*/ 1393825 h 1516063"/>
              <a:gd name="T60" fmla="*/ 597559 w 1125538"/>
              <a:gd name="T61" fmla="*/ 1389290 h 1516063"/>
              <a:gd name="T62" fmla="*/ 590550 w 1125538"/>
              <a:gd name="T63" fmla="*/ 1370920 h 1516063"/>
              <a:gd name="T64" fmla="*/ 595977 w 1125538"/>
              <a:gd name="T65" fmla="*/ 759959 h 1516063"/>
              <a:gd name="T66" fmla="*/ 614065 w 1125538"/>
              <a:gd name="T67" fmla="*/ 754062 h 1516063"/>
              <a:gd name="T68" fmla="*/ 1117173 w 1125538"/>
              <a:gd name="T69" fmla="*/ 374198 h 1516063"/>
              <a:gd name="T70" fmla="*/ 1125538 w 1125538"/>
              <a:gd name="T71" fmla="*/ 395525 h 1516063"/>
              <a:gd name="T72" fmla="*/ 1121695 w 1125538"/>
              <a:gd name="T73" fmla="*/ 1383617 h 1516063"/>
              <a:gd name="T74" fmla="*/ 1106998 w 1125538"/>
              <a:gd name="T75" fmla="*/ 1390650 h 1516063"/>
              <a:gd name="T76" fmla="*/ 910292 w 1125538"/>
              <a:gd name="T77" fmla="*/ 1388381 h 1516063"/>
              <a:gd name="T78" fmla="*/ 901926 w 1125538"/>
              <a:gd name="T79" fmla="*/ 1366827 h 1516063"/>
              <a:gd name="T80" fmla="*/ 905544 w 1125538"/>
              <a:gd name="T81" fmla="*/ 378509 h 1516063"/>
              <a:gd name="T82" fmla="*/ 920466 w 1125538"/>
              <a:gd name="T83" fmla="*/ 371702 h 1516063"/>
              <a:gd name="T84" fmla="*/ 871862 w 1125538"/>
              <a:gd name="T85" fmla="*/ 250077 h 1516063"/>
              <a:gd name="T86" fmla="*/ 834181 w 1125538"/>
              <a:gd name="T87" fmla="*/ 369107 h 1516063"/>
              <a:gd name="T88" fmla="*/ 785151 w 1125538"/>
              <a:gd name="T89" fmla="*/ 471133 h 1516063"/>
              <a:gd name="T90" fmla="*/ 726588 w 1125538"/>
              <a:gd name="T91" fmla="*/ 557062 h 1516063"/>
              <a:gd name="T92" fmla="*/ 660533 w 1125538"/>
              <a:gd name="T93" fmla="*/ 628934 h 1516063"/>
              <a:gd name="T94" fmla="*/ 589258 w 1125538"/>
              <a:gd name="T95" fmla="*/ 687429 h 1516063"/>
              <a:gd name="T96" fmla="*/ 514351 w 1125538"/>
              <a:gd name="T97" fmla="*/ 733907 h 1516063"/>
              <a:gd name="T98" fmla="*/ 419015 w 1125538"/>
              <a:gd name="T99" fmla="*/ 777438 h 1516063"/>
              <a:gd name="T100" fmla="*/ 271244 w 1125538"/>
              <a:gd name="T101" fmla="*/ 819382 h 1516063"/>
              <a:gd name="T102" fmla="*/ 143448 w 1125538"/>
              <a:gd name="T103" fmla="*/ 835933 h 1516063"/>
              <a:gd name="T104" fmla="*/ 29499 w 1125538"/>
              <a:gd name="T105" fmla="*/ 836840 h 1516063"/>
              <a:gd name="T106" fmla="*/ 97823 w 1125538"/>
              <a:gd name="T107" fmla="*/ 823690 h 1516063"/>
              <a:gd name="T108" fmla="*/ 204055 w 1125538"/>
              <a:gd name="T109" fmla="*/ 801017 h 1516063"/>
              <a:gd name="T110" fmla="*/ 299618 w 1125538"/>
              <a:gd name="T111" fmla="*/ 770863 h 1516063"/>
              <a:gd name="T112" fmla="*/ 404715 w 1125538"/>
              <a:gd name="T113" fmla="*/ 724838 h 1516063"/>
              <a:gd name="T114" fmla="*/ 542725 w 1125538"/>
              <a:gd name="T115" fmla="*/ 635962 h 1516063"/>
              <a:gd name="T116" fmla="*/ 647822 w 1125538"/>
              <a:gd name="T117" fmla="*/ 535296 h 1516063"/>
              <a:gd name="T118" fmla="*/ 724091 w 1125538"/>
              <a:gd name="T119" fmla="*/ 431683 h 1516063"/>
              <a:gd name="T120" fmla="*/ 776299 w 1125538"/>
              <a:gd name="T121" fmla="*/ 333285 h 1516063"/>
              <a:gd name="T122" fmla="*/ 814206 w 1125538"/>
              <a:gd name="T123" fmla="*/ 229445 h 1516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accent1"/>
          </a:solidFill>
          <a:ln>
            <a:noFill/>
          </a:ln>
          <a:extLst/>
        </p:spPr>
        <p:txBody>
          <a:bodyPr lIns="121908" tIns="60954" rIns="121908" bIns="60954"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1" name="KSO_Shape"/>
          <p:cNvSpPr>
            <a:spLocks/>
          </p:cNvSpPr>
          <p:nvPr/>
        </p:nvSpPr>
        <p:spPr bwMode="auto">
          <a:xfrm>
            <a:off x="4002133" y="4096168"/>
            <a:ext cx="421806" cy="421861"/>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accent1"/>
          </a:solidFill>
          <a:ln>
            <a:noFill/>
          </a:ln>
          <a:extLst/>
        </p:spPr>
        <p:txBody>
          <a:bodyPr lIns="121908" tIns="60954" rIns="121908" bIns="60954"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92" name="KSO_Shape"/>
          <p:cNvSpPr/>
          <p:nvPr/>
        </p:nvSpPr>
        <p:spPr>
          <a:xfrm>
            <a:off x="5832349" y="4111750"/>
            <a:ext cx="448307" cy="382605"/>
          </a:xfrm>
          <a:custGeom>
            <a:avLst/>
            <a:gdLst/>
            <a:ahLst/>
            <a:cxnLst/>
            <a:rect l="l" t="t" r="r" b="b"/>
            <a:pathLst>
              <a:path w="648072" h="400516">
                <a:moveTo>
                  <a:pt x="324036" y="0"/>
                </a:moveTo>
                <a:lnTo>
                  <a:pt x="648072" y="216024"/>
                </a:lnTo>
                <a:lnTo>
                  <a:pt x="520183" y="216024"/>
                </a:lnTo>
                <a:cubicBezTo>
                  <a:pt x="521934" y="217353"/>
                  <a:pt x="522036" y="218913"/>
                  <a:pt x="522036" y="220497"/>
                </a:cubicBezTo>
                <a:lnTo>
                  <a:pt x="522036" y="364511"/>
                </a:lnTo>
                <a:cubicBezTo>
                  <a:pt x="522036" y="384396"/>
                  <a:pt x="505916" y="400516"/>
                  <a:pt x="486031" y="400516"/>
                </a:cubicBezTo>
                <a:lnTo>
                  <a:pt x="378042" y="400516"/>
                </a:lnTo>
                <a:lnTo>
                  <a:pt x="378042" y="256516"/>
                </a:lnTo>
                <a:lnTo>
                  <a:pt x="270030" y="256516"/>
                </a:lnTo>
                <a:lnTo>
                  <a:pt x="270030" y="400516"/>
                </a:lnTo>
                <a:lnTo>
                  <a:pt x="162041" y="400516"/>
                </a:lnTo>
                <a:cubicBezTo>
                  <a:pt x="142156" y="400516"/>
                  <a:pt x="126036" y="384396"/>
                  <a:pt x="126036" y="364511"/>
                </a:cubicBezTo>
                <a:lnTo>
                  <a:pt x="126036" y="220497"/>
                </a:lnTo>
                <a:lnTo>
                  <a:pt x="127889" y="216024"/>
                </a:lnTo>
                <a:lnTo>
                  <a:pt x="0" y="21602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solidFill>
                <a:srgbClr val="FFFFFF"/>
              </a:solidFill>
            </a:endParaRPr>
          </a:p>
        </p:txBody>
      </p:sp>
      <p:sp>
        <p:nvSpPr>
          <p:cNvPr id="93" name="Freeform 111"/>
          <p:cNvSpPr>
            <a:spLocks noChangeArrowheads="1"/>
          </p:cNvSpPr>
          <p:nvPr/>
        </p:nvSpPr>
        <p:spPr bwMode="auto">
          <a:xfrm>
            <a:off x="7781656" y="4117035"/>
            <a:ext cx="279656" cy="341988"/>
          </a:xfrm>
          <a:custGeom>
            <a:avLst/>
            <a:gdLst>
              <a:gd name="T0" fmla="*/ 416411 w 355"/>
              <a:gd name="T1" fmla="*/ 339721 h 435"/>
              <a:gd name="T2" fmla="*/ 416411 w 355"/>
              <a:gd name="T3" fmla="*/ 339721 h 435"/>
              <a:gd name="T4" fmla="*/ 214223 w 355"/>
              <a:gd name="T5" fmla="*/ 414148 h 435"/>
              <a:gd name="T6" fmla="*/ 10832 w 355"/>
              <a:gd name="T7" fmla="*/ 339721 h 435"/>
              <a:gd name="T8" fmla="*/ 0 w 355"/>
              <a:gd name="T9" fmla="*/ 339721 h 435"/>
              <a:gd name="T10" fmla="*/ 0 w 355"/>
              <a:gd name="T11" fmla="*/ 403344 h 435"/>
              <a:gd name="T12" fmla="*/ 214223 w 355"/>
              <a:gd name="T13" fmla="*/ 520986 h 435"/>
              <a:gd name="T14" fmla="*/ 426039 w 355"/>
              <a:gd name="T15" fmla="*/ 403344 h 435"/>
              <a:gd name="T16" fmla="*/ 426039 w 355"/>
              <a:gd name="T17" fmla="*/ 339721 h 435"/>
              <a:gd name="T18" fmla="*/ 416411 w 355"/>
              <a:gd name="T19" fmla="*/ 339721 h 435"/>
              <a:gd name="T20" fmla="*/ 416411 w 355"/>
              <a:gd name="T21" fmla="*/ 192068 h 435"/>
              <a:gd name="T22" fmla="*/ 416411 w 355"/>
              <a:gd name="T23" fmla="*/ 192068 h 435"/>
              <a:gd name="T24" fmla="*/ 214223 w 355"/>
              <a:gd name="T25" fmla="*/ 255691 h 435"/>
              <a:gd name="T26" fmla="*/ 10832 w 355"/>
              <a:gd name="T27" fmla="*/ 192068 h 435"/>
              <a:gd name="T28" fmla="*/ 0 w 355"/>
              <a:gd name="T29" fmla="*/ 192068 h 435"/>
              <a:gd name="T30" fmla="*/ 0 w 355"/>
              <a:gd name="T31" fmla="*/ 266495 h 435"/>
              <a:gd name="T32" fmla="*/ 214223 w 355"/>
              <a:gd name="T33" fmla="*/ 350525 h 435"/>
              <a:gd name="T34" fmla="*/ 426039 w 355"/>
              <a:gd name="T35" fmla="*/ 266495 h 435"/>
              <a:gd name="T36" fmla="*/ 426039 w 355"/>
              <a:gd name="T37" fmla="*/ 192068 h 435"/>
              <a:gd name="T38" fmla="*/ 416411 w 355"/>
              <a:gd name="T39" fmla="*/ 192068 h 435"/>
              <a:gd name="T40" fmla="*/ 214223 w 355"/>
              <a:gd name="T41" fmla="*/ 0 h 435"/>
              <a:gd name="T42" fmla="*/ 214223 w 355"/>
              <a:gd name="T43" fmla="*/ 0 h 435"/>
              <a:gd name="T44" fmla="*/ 0 w 355"/>
              <a:gd name="T45" fmla="*/ 74427 h 435"/>
              <a:gd name="T46" fmla="*/ 0 w 355"/>
              <a:gd name="T47" fmla="*/ 116441 h 435"/>
              <a:gd name="T48" fmla="*/ 214223 w 355"/>
              <a:gd name="T49" fmla="*/ 192068 h 435"/>
              <a:gd name="T50" fmla="*/ 426039 w 355"/>
              <a:gd name="T51" fmla="*/ 116441 h 435"/>
              <a:gd name="T52" fmla="*/ 426039 w 355"/>
              <a:gd name="T53" fmla="*/ 74427 h 435"/>
              <a:gd name="T54" fmla="*/ 214223 w 355"/>
              <a:gd name="T55" fmla="*/ 0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chemeClr val="accent1"/>
          </a:solidFill>
          <a:ln>
            <a:noFill/>
          </a:ln>
          <a:effectLst/>
          <a:extLst/>
        </p:spPr>
        <p:txBody>
          <a:bodyPr wrap="none" lIns="45715" tIns="22858" rIns="45715" bIns="22858" anchor="ctr"/>
          <a:lstStyle/>
          <a:p>
            <a:pPr>
              <a:defRPr/>
            </a:pPr>
            <a:endParaRPr lang="zh-CN" altLang="en-US"/>
          </a:p>
        </p:txBody>
      </p:sp>
      <p:grpSp>
        <p:nvGrpSpPr>
          <p:cNvPr id="122" name="组合 121"/>
          <p:cNvGrpSpPr/>
          <p:nvPr/>
        </p:nvGrpSpPr>
        <p:grpSpPr>
          <a:xfrm>
            <a:off x="8923451" y="3704905"/>
            <a:ext cx="1636251" cy="1884335"/>
            <a:chOff x="2301202" y="523979"/>
            <a:chExt cx="985697" cy="1134998"/>
          </a:xfrm>
        </p:grpSpPr>
        <p:sp>
          <p:nvSpPr>
            <p:cNvPr id="123" name="任意多边形 122"/>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124" name="任意多边形 123"/>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128" name="KSO_Shape"/>
          <p:cNvSpPr>
            <a:spLocks/>
          </p:cNvSpPr>
          <p:nvPr/>
        </p:nvSpPr>
        <p:spPr bwMode="auto">
          <a:xfrm>
            <a:off x="9444193" y="4096167"/>
            <a:ext cx="428955" cy="458019"/>
          </a:xfrm>
          <a:custGeom>
            <a:avLst/>
            <a:gdLst>
              <a:gd name="T0" fmla="*/ 2147483646 w 6314"/>
              <a:gd name="T1" fmla="*/ 2147483646 h 6735"/>
              <a:gd name="T2" fmla="*/ 2147483646 w 6314"/>
              <a:gd name="T3" fmla="*/ 2147483646 h 6735"/>
              <a:gd name="T4" fmla="*/ 2147483646 w 6314"/>
              <a:gd name="T5" fmla="*/ 2147483646 h 6735"/>
              <a:gd name="T6" fmla="*/ 2147483646 w 6314"/>
              <a:gd name="T7" fmla="*/ 2147483646 h 6735"/>
              <a:gd name="T8" fmla="*/ 2147483646 w 6314"/>
              <a:gd name="T9" fmla="*/ 2147483646 h 6735"/>
              <a:gd name="T10" fmla="*/ 2147483646 w 6314"/>
              <a:gd name="T11" fmla="*/ 2147483646 h 6735"/>
              <a:gd name="T12" fmla="*/ 2147483646 w 6314"/>
              <a:gd name="T13" fmla="*/ 1154065688 h 6735"/>
              <a:gd name="T14" fmla="*/ 2147483646 w 6314"/>
              <a:gd name="T15" fmla="*/ 905171710 h 6735"/>
              <a:gd name="T16" fmla="*/ 2147483646 w 6314"/>
              <a:gd name="T17" fmla="*/ 792045258 h 6735"/>
              <a:gd name="T18" fmla="*/ 2147483646 w 6314"/>
              <a:gd name="T19" fmla="*/ 0 h 6735"/>
              <a:gd name="T20" fmla="*/ 2147483646 w 6314"/>
              <a:gd name="T21" fmla="*/ 90485096 h 6735"/>
              <a:gd name="T22" fmla="*/ 2147483646 w 6314"/>
              <a:gd name="T23" fmla="*/ 294176690 h 6735"/>
              <a:gd name="T24" fmla="*/ 2147483646 w 6314"/>
              <a:gd name="T25" fmla="*/ 656277450 h 6735"/>
              <a:gd name="T26" fmla="*/ 2147483646 w 6314"/>
              <a:gd name="T27" fmla="*/ 1131504661 h 6735"/>
              <a:gd name="T28" fmla="*/ 2147483646 w 6314"/>
              <a:gd name="T29" fmla="*/ 1719858042 h 6735"/>
              <a:gd name="T30" fmla="*/ 2147483646 w 6314"/>
              <a:gd name="T31" fmla="*/ 2147483646 h 6735"/>
              <a:gd name="T32" fmla="*/ 2147483646 w 6314"/>
              <a:gd name="T33" fmla="*/ 2147483646 h 6735"/>
              <a:gd name="T34" fmla="*/ 2147483646 w 6314"/>
              <a:gd name="T35" fmla="*/ 2147483646 h 6735"/>
              <a:gd name="T36" fmla="*/ 2147483646 w 6314"/>
              <a:gd name="T37" fmla="*/ 2147483646 h 6735"/>
              <a:gd name="T38" fmla="*/ 2147483646 w 6314"/>
              <a:gd name="T39" fmla="*/ 2147483646 h 6735"/>
              <a:gd name="T40" fmla="*/ 2147483646 w 6314"/>
              <a:gd name="T41" fmla="*/ 2147483646 h 6735"/>
              <a:gd name="T42" fmla="*/ 2147483646 w 6314"/>
              <a:gd name="T43" fmla="*/ 2147483646 h 6735"/>
              <a:gd name="T44" fmla="*/ 2147483646 w 6314"/>
              <a:gd name="T45" fmla="*/ 2147483646 h 6735"/>
              <a:gd name="T46" fmla="*/ 1354493190 w 6314"/>
              <a:gd name="T47" fmla="*/ 2147483646 h 6735"/>
              <a:gd name="T48" fmla="*/ 632123368 w 6314"/>
              <a:gd name="T49" fmla="*/ 2147483646 h 6735"/>
              <a:gd name="T50" fmla="*/ 270898751 w 6314"/>
              <a:gd name="T51" fmla="*/ 2147483646 h 6735"/>
              <a:gd name="T52" fmla="*/ 203173993 w 6314"/>
              <a:gd name="T53" fmla="*/ 2147483646 h 6735"/>
              <a:gd name="T54" fmla="*/ 1173920587 w 6314"/>
              <a:gd name="T55" fmla="*/ 2147483646 h 6735"/>
              <a:gd name="T56" fmla="*/ 2147483646 w 6314"/>
              <a:gd name="T57" fmla="*/ 2147483646 h 6735"/>
              <a:gd name="T58" fmla="*/ 2147483646 w 6314"/>
              <a:gd name="T59" fmla="*/ 2147483646 h 6735"/>
              <a:gd name="T60" fmla="*/ 2147483646 w 6314"/>
              <a:gd name="T61" fmla="*/ 2147483646 h 6735"/>
              <a:gd name="T62" fmla="*/ 2147483646 w 6314"/>
              <a:gd name="T63" fmla="*/ 2147483646 h 6735"/>
              <a:gd name="T64" fmla="*/ 2147483646 w 6314"/>
              <a:gd name="T65" fmla="*/ 2147483646 h 6735"/>
              <a:gd name="T66" fmla="*/ 2147483646 w 6314"/>
              <a:gd name="T67" fmla="*/ 2147483646 h 6735"/>
              <a:gd name="T68" fmla="*/ 2147483646 w 6314"/>
              <a:gd name="T69" fmla="*/ 2147483646 h 6735"/>
              <a:gd name="T70" fmla="*/ 2147483646 w 6314"/>
              <a:gd name="T71" fmla="*/ 2147483646 h 6735"/>
              <a:gd name="T72" fmla="*/ 2147483646 w 6314"/>
              <a:gd name="T73" fmla="*/ 2147483646 h 6735"/>
              <a:gd name="T74" fmla="*/ 2147483646 w 6314"/>
              <a:gd name="T75" fmla="*/ 2147483646 h 6735"/>
              <a:gd name="T76" fmla="*/ 2147483646 w 6314"/>
              <a:gd name="T77" fmla="*/ 2147483646 h 6735"/>
              <a:gd name="T78" fmla="*/ 2147483646 w 6314"/>
              <a:gd name="T79" fmla="*/ 2147483646 h 6735"/>
              <a:gd name="T80" fmla="*/ 2147483646 w 6314"/>
              <a:gd name="T81" fmla="*/ 2147483646 h 6735"/>
              <a:gd name="T82" fmla="*/ 2147483646 w 6314"/>
              <a:gd name="T83" fmla="*/ 2147483646 h 6735"/>
              <a:gd name="T84" fmla="*/ 2147483646 w 6314"/>
              <a:gd name="T85" fmla="*/ 2147483646 h 6735"/>
              <a:gd name="T86" fmla="*/ 2147483646 w 6314"/>
              <a:gd name="T87" fmla="*/ 2147483646 h 6735"/>
              <a:gd name="T88" fmla="*/ 2147483646 w 6314"/>
              <a:gd name="T89" fmla="*/ 2147483646 h 6735"/>
              <a:gd name="T90" fmla="*/ 2147483646 w 6314"/>
              <a:gd name="T91" fmla="*/ 2147483646 h 6735"/>
              <a:gd name="T92" fmla="*/ 2147483646 w 6314"/>
              <a:gd name="T93" fmla="*/ 2147483646 h 6735"/>
              <a:gd name="T94" fmla="*/ 2147483646 w 6314"/>
              <a:gd name="T95" fmla="*/ 2147483646 h 67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14" h="6735">
                <a:moveTo>
                  <a:pt x="6308" y="2353"/>
                </a:moveTo>
                <a:lnTo>
                  <a:pt x="6308" y="2353"/>
                </a:lnTo>
                <a:lnTo>
                  <a:pt x="6308" y="2341"/>
                </a:lnTo>
                <a:lnTo>
                  <a:pt x="6307" y="2329"/>
                </a:lnTo>
                <a:lnTo>
                  <a:pt x="6305" y="2317"/>
                </a:lnTo>
                <a:lnTo>
                  <a:pt x="6301" y="2305"/>
                </a:lnTo>
                <a:lnTo>
                  <a:pt x="6296" y="2295"/>
                </a:lnTo>
                <a:lnTo>
                  <a:pt x="6290" y="2285"/>
                </a:lnTo>
                <a:lnTo>
                  <a:pt x="6283" y="2274"/>
                </a:lnTo>
                <a:lnTo>
                  <a:pt x="6276" y="2265"/>
                </a:lnTo>
                <a:lnTo>
                  <a:pt x="6268" y="2247"/>
                </a:lnTo>
                <a:lnTo>
                  <a:pt x="6264" y="2240"/>
                </a:lnTo>
                <a:lnTo>
                  <a:pt x="6260" y="2231"/>
                </a:lnTo>
                <a:lnTo>
                  <a:pt x="6254" y="2224"/>
                </a:lnTo>
                <a:lnTo>
                  <a:pt x="6249" y="2217"/>
                </a:lnTo>
                <a:lnTo>
                  <a:pt x="6241" y="2211"/>
                </a:lnTo>
                <a:lnTo>
                  <a:pt x="6234" y="2205"/>
                </a:lnTo>
                <a:lnTo>
                  <a:pt x="3205" y="57"/>
                </a:lnTo>
                <a:lnTo>
                  <a:pt x="3197" y="51"/>
                </a:lnTo>
                <a:lnTo>
                  <a:pt x="3188" y="47"/>
                </a:lnTo>
                <a:lnTo>
                  <a:pt x="3180" y="43"/>
                </a:lnTo>
                <a:lnTo>
                  <a:pt x="3172" y="40"/>
                </a:lnTo>
                <a:lnTo>
                  <a:pt x="3162" y="38"/>
                </a:lnTo>
                <a:lnTo>
                  <a:pt x="3154" y="36"/>
                </a:lnTo>
                <a:lnTo>
                  <a:pt x="3145" y="35"/>
                </a:lnTo>
                <a:lnTo>
                  <a:pt x="3135" y="34"/>
                </a:lnTo>
                <a:lnTo>
                  <a:pt x="1414" y="0"/>
                </a:lnTo>
                <a:lnTo>
                  <a:pt x="1405" y="0"/>
                </a:lnTo>
                <a:lnTo>
                  <a:pt x="1394" y="1"/>
                </a:lnTo>
                <a:lnTo>
                  <a:pt x="1385" y="4"/>
                </a:lnTo>
                <a:lnTo>
                  <a:pt x="1375" y="6"/>
                </a:lnTo>
                <a:lnTo>
                  <a:pt x="1366" y="9"/>
                </a:lnTo>
                <a:lnTo>
                  <a:pt x="1357" y="13"/>
                </a:lnTo>
                <a:lnTo>
                  <a:pt x="1348" y="17"/>
                </a:lnTo>
                <a:lnTo>
                  <a:pt x="1340" y="22"/>
                </a:lnTo>
                <a:lnTo>
                  <a:pt x="1333" y="29"/>
                </a:lnTo>
                <a:lnTo>
                  <a:pt x="1326" y="35"/>
                </a:lnTo>
                <a:lnTo>
                  <a:pt x="1318" y="42"/>
                </a:lnTo>
                <a:lnTo>
                  <a:pt x="1312" y="50"/>
                </a:lnTo>
                <a:lnTo>
                  <a:pt x="1307" y="58"/>
                </a:lnTo>
                <a:lnTo>
                  <a:pt x="1302" y="67"/>
                </a:lnTo>
                <a:lnTo>
                  <a:pt x="1297" y="76"/>
                </a:lnTo>
                <a:lnTo>
                  <a:pt x="1294" y="86"/>
                </a:lnTo>
                <a:lnTo>
                  <a:pt x="1291" y="95"/>
                </a:lnTo>
                <a:lnTo>
                  <a:pt x="1289" y="104"/>
                </a:lnTo>
                <a:lnTo>
                  <a:pt x="1288" y="115"/>
                </a:lnTo>
                <a:lnTo>
                  <a:pt x="1288" y="124"/>
                </a:lnTo>
                <a:lnTo>
                  <a:pt x="1288" y="135"/>
                </a:lnTo>
                <a:lnTo>
                  <a:pt x="1289" y="144"/>
                </a:lnTo>
                <a:lnTo>
                  <a:pt x="1291" y="153"/>
                </a:lnTo>
                <a:lnTo>
                  <a:pt x="1294" y="163"/>
                </a:lnTo>
                <a:lnTo>
                  <a:pt x="1297" y="172"/>
                </a:lnTo>
                <a:lnTo>
                  <a:pt x="1302" y="180"/>
                </a:lnTo>
                <a:lnTo>
                  <a:pt x="1306" y="189"/>
                </a:lnTo>
                <a:lnTo>
                  <a:pt x="1312" y="197"/>
                </a:lnTo>
                <a:lnTo>
                  <a:pt x="1318" y="204"/>
                </a:lnTo>
                <a:lnTo>
                  <a:pt x="1324" y="212"/>
                </a:lnTo>
                <a:lnTo>
                  <a:pt x="1332" y="219"/>
                </a:lnTo>
                <a:lnTo>
                  <a:pt x="1340" y="225"/>
                </a:lnTo>
                <a:lnTo>
                  <a:pt x="2126" y="783"/>
                </a:lnTo>
                <a:lnTo>
                  <a:pt x="1751" y="1053"/>
                </a:lnTo>
                <a:lnTo>
                  <a:pt x="1741" y="1057"/>
                </a:lnTo>
                <a:lnTo>
                  <a:pt x="1731" y="1061"/>
                </a:lnTo>
                <a:lnTo>
                  <a:pt x="1721" y="1066"/>
                </a:lnTo>
                <a:lnTo>
                  <a:pt x="1711" y="1072"/>
                </a:lnTo>
                <a:lnTo>
                  <a:pt x="60" y="2263"/>
                </a:lnTo>
                <a:lnTo>
                  <a:pt x="48" y="2272"/>
                </a:lnTo>
                <a:lnTo>
                  <a:pt x="38" y="2282"/>
                </a:lnTo>
                <a:lnTo>
                  <a:pt x="28" y="2295"/>
                </a:lnTo>
                <a:lnTo>
                  <a:pt x="21" y="2307"/>
                </a:lnTo>
                <a:lnTo>
                  <a:pt x="16" y="2321"/>
                </a:lnTo>
                <a:lnTo>
                  <a:pt x="12" y="2334"/>
                </a:lnTo>
                <a:lnTo>
                  <a:pt x="10" y="2349"/>
                </a:lnTo>
                <a:lnTo>
                  <a:pt x="9" y="2365"/>
                </a:lnTo>
                <a:lnTo>
                  <a:pt x="9" y="2366"/>
                </a:lnTo>
                <a:lnTo>
                  <a:pt x="0" y="2370"/>
                </a:lnTo>
                <a:lnTo>
                  <a:pt x="0" y="4463"/>
                </a:lnTo>
                <a:lnTo>
                  <a:pt x="52" y="4563"/>
                </a:lnTo>
                <a:lnTo>
                  <a:pt x="3082" y="6712"/>
                </a:lnTo>
                <a:lnTo>
                  <a:pt x="3088" y="6709"/>
                </a:lnTo>
                <a:lnTo>
                  <a:pt x="3095" y="6715"/>
                </a:lnTo>
                <a:lnTo>
                  <a:pt x="3104" y="6722"/>
                </a:lnTo>
                <a:lnTo>
                  <a:pt x="3118" y="6727"/>
                </a:lnTo>
                <a:lnTo>
                  <a:pt x="3131" y="6732"/>
                </a:lnTo>
                <a:lnTo>
                  <a:pt x="3146" y="6734"/>
                </a:lnTo>
                <a:lnTo>
                  <a:pt x="3161" y="6735"/>
                </a:lnTo>
                <a:lnTo>
                  <a:pt x="3171" y="6734"/>
                </a:lnTo>
                <a:lnTo>
                  <a:pt x="3180" y="6733"/>
                </a:lnTo>
                <a:lnTo>
                  <a:pt x="3189" y="6732"/>
                </a:lnTo>
                <a:lnTo>
                  <a:pt x="3198" y="6729"/>
                </a:lnTo>
                <a:lnTo>
                  <a:pt x="3207" y="6726"/>
                </a:lnTo>
                <a:lnTo>
                  <a:pt x="3215" y="6722"/>
                </a:lnTo>
                <a:lnTo>
                  <a:pt x="3224" y="6717"/>
                </a:lnTo>
                <a:lnTo>
                  <a:pt x="3232" y="6712"/>
                </a:lnTo>
                <a:lnTo>
                  <a:pt x="6261" y="4564"/>
                </a:lnTo>
                <a:lnTo>
                  <a:pt x="6273" y="4555"/>
                </a:lnTo>
                <a:lnTo>
                  <a:pt x="6284" y="4545"/>
                </a:lnTo>
                <a:lnTo>
                  <a:pt x="6292" y="4532"/>
                </a:lnTo>
                <a:lnTo>
                  <a:pt x="6301" y="4520"/>
                </a:lnTo>
                <a:lnTo>
                  <a:pt x="6306" y="4506"/>
                </a:lnTo>
                <a:lnTo>
                  <a:pt x="6311" y="4493"/>
                </a:lnTo>
                <a:lnTo>
                  <a:pt x="6313" y="4478"/>
                </a:lnTo>
                <a:lnTo>
                  <a:pt x="6314" y="4463"/>
                </a:lnTo>
                <a:lnTo>
                  <a:pt x="6314" y="2370"/>
                </a:lnTo>
                <a:lnTo>
                  <a:pt x="6313" y="2366"/>
                </a:lnTo>
                <a:lnTo>
                  <a:pt x="6311" y="2361"/>
                </a:lnTo>
                <a:lnTo>
                  <a:pt x="6309" y="2357"/>
                </a:lnTo>
                <a:lnTo>
                  <a:pt x="6308" y="2353"/>
                </a:lnTo>
                <a:close/>
                <a:moveTo>
                  <a:pt x="1811" y="255"/>
                </a:moveTo>
                <a:lnTo>
                  <a:pt x="3092" y="281"/>
                </a:lnTo>
                <a:lnTo>
                  <a:pt x="5762" y="2174"/>
                </a:lnTo>
                <a:lnTo>
                  <a:pt x="4482" y="2149"/>
                </a:lnTo>
                <a:lnTo>
                  <a:pt x="1811" y="255"/>
                </a:lnTo>
                <a:close/>
                <a:moveTo>
                  <a:pt x="3029" y="6371"/>
                </a:moveTo>
                <a:lnTo>
                  <a:pt x="248" y="4399"/>
                </a:lnTo>
                <a:lnTo>
                  <a:pt x="248" y="2610"/>
                </a:lnTo>
                <a:lnTo>
                  <a:pt x="3029" y="4582"/>
                </a:lnTo>
                <a:lnTo>
                  <a:pt x="3029" y="6371"/>
                </a:lnTo>
                <a:close/>
                <a:moveTo>
                  <a:pt x="3161" y="4360"/>
                </a:moveTo>
                <a:lnTo>
                  <a:pt x="345" y="2363"/>
                </a:lnTo>
                <a:lnTo>
                  <a:pt x="1697" y="1388"/>
                </a:lnTo>
                <a:lnTo>
                  <a:pt x="4513" y="3385"/>
                </a:lnTo>
                <a:lnTo>
                  <a:pt x="3161" y="4360"/>
                </a:lnTo>
                <a:close/>
                <a:moveTo>
                  <a:pt x="6065" y="4399"/>
                </a:moveTo>
                <a:lnTo>
                  <a:pt x="3285" y="6370"/>
                </a:lnTo>
                <a:lnTo>
                  <a:pt x="3285" y="4582"/>
                </a:lnTo>
                <a:lnTo>
                  <a:pt x="6065" y="2610"/>
                </a:lnTo>
                <a:lnTo>
                  <a:pt x="6065" y="4399"/>
                </a:lnTo>
                <a:close/>
                <a:moveTo>
                  <a:pt x="2637" y="4716"/>
                </a:moveTo>
                <a:lnTo>
                  <a:pt x="517" y="3213"/>
                </a:lnTo>
                <a:lnTo>
                  <a:pt x="517" y="4183"/>
                </a:lnTo>
                <a:lnTo>
                  <a:pt x="2637" y="5686"/>
                </a:lnTo>
                <a:lnTo>
                  <a:pt x="2637" y="4716"/>
                </a:lnTo>
                <a:close/>
              </a:path>
            </a:pathLst>
          </a:custGeom>
          <a:solidFill>
            <a:schemeClr val="accent1"/>
          </a:solidFill>
          <a:ln>
            <a:noFill/>
          </a:ln>
          <a:extLst/>
        </p:spPr>
        <p:txBody>
          <a:bodyPr lIns="121908" tIns="60954" rIns="121908" bIns="60954"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sp>
        <p:nvSpPr>
          <p:cNvPr id="3" name="矩形 2"/>
          <p:cNvSpPr/>
          <p:nvPr/>
        </p:nvSpPr>
        <p:spPr>
          <a:xfrm>
            <a:off x="1684924" y="4613760"/>
            <a:ext cx="1400359" cy="353931"/>
          </a:xfrm>
          <a:prstGeom prst="rect">
            <a:avLst/>
          </a:prstGeom>
        </p:spPr>
        <p:txBody>
          <a:bodyPr wrap="none" lIns="121908" tIns="60954" rIns="121908" bIns="60954">
            <a:spAutoFit/>
          </a:body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p:txBody>
      </p:sp>
      <p:sp>
        <p:nvSpPr>
          <p:cNvPr id="129" name="矩形 128"/>
          <p:cNvSpPr/>
          <p:nvPr/>
        </p:nvSpPr>
        <p:spPr>
          <a:xfrm>
            <a:off x="3575322" y="4693273"/>
            <a:ext cx="1400359" cy="353931"/>
          </a:xfrm>
          <a:prstGeom prst="rect">
            <a:avLst/>
          </a:prstGeom>
        </p:spPr>
        <p:txBody>
          <a:bodyPr wrap="none" lIns="121908" tIns="60954" rIns="121908" bIns="60954">
            <a:spAutoFit/>
          </a:body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p:txBody>
      </p:sp>
      <p:sp>
        <p:nvSpPr>
          <p:cNvPr id="130" name="矩形 129"/>
          <p:cNvSpPr/>
          <p:nvPr/>
        </p:nvSpPr>
        <p:spPr>
          <a:xfrm>
            <a:off x="5350882" y="4728612"/>
            <a:ext cx="1400359" cy="353931"/>
          </a:xfrm>
          <a:prstGeom prst="rect">
            <a:avLst/>
          </a:prstGeom>
        </p:spPr>
        <p:txBody>
          <a:bodyPr wrap="none" lIns="121908" tIns="60954" rIns="121908" bIns="60954">
            <a:spAutoFit/>
          </a:body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p:txBody>
      </p:sp>
      <p:sp>
        <p:nvSpPr>
          <p:cNvPr id="131" name="矩形 130"/>
          <p:cNvSpPr/>
          <p:nvPr/>
        </p:nvSpPr>
        <p:spPr>
          <a:xfrm>
            <a:off x="7170610" y="4719777"/>
            <a:ext cx="1400359" cy="353931"/>
          </a:xfrm>
          <a:prstGeom prst="rect">
            <a:avLst/>
          </a:prstGeom>
        </p:spPr>
        <p:txBody>
          <a:bodyPr wrap="none" lIns="121908" tIns="60954" rIns="121908" bIns="60954">
            <a:spAutoFit/>
          </a:body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p:txBody>
      </p:sp>
      <p:sp>
        <p:nvSpPr>
          <p:cNvPr id="132" name="矩形 131"/>
          <p:cNvSpPr/>
          <p:nvPr/>
        </p:nvSpPr>
        <p:spPr>
          <a:xfrm>
            <a:off x="9061008" y="4728612"/>
            <a:ext cx="1400359" cy="353931"/>
          </a:xfrm>
          <a:prstGeom prst="rect">
            <a:avLst/>
          </a:prstGeom>
        </p:spPr>
        <p:txBody>
          <a:bodyPr wrap="none" lIns="121908" tIns="60954" rIns="121908" bIns="60954">
            <a:spAutoFit/>
          </a:body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p:txBody>
      </p:sp>
      <p:sp>
        <p:nvSpPr>
          <p:cNvPr id="133" name="矩形 132"/>
          <p:cNvSpPr/>
          <p:nvPr/>
        </p:nvSpPr>
        <p:spPr>
          <a:xfrm>
            <a:off x="8195313" y="3085342"/>
            <a:ext cx="1400359" cy="353931"/>
          </a:xfrm>
          <a:prstGeom prst="rect">
            <a:avLst/>
          </a:prstGeom>
        </p:spPr>
        <p:txBody>
          <a:bodyPr wrap="none" lIns="121908" tIns="60954" rIns="121908" bIns="60954">
            <a:spAutoFit/>
          </a:body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p:txBody>
      </p:sp>
      <p:sp>
        <p:nvSpPr>
          <p:cNvPr id="134" name="矩形 133"/>
          <p:cNvSpPr/>
          <p:nvPr/>
        </p:nvSpPr>
        <p:spPr>
          <a:xfrm>
            <a:off x="6349084" y="3014664"/>
            <a:ext cx="1400359" cy="353931"/>
          </a:xfrm>
          <a:prstGeom prst="rect">
            <a:avLst/>
          </a:prstGeom>
        </p:spPr>
        <p:txBody>
          <a:bodyPr wrap="none" lIns="121908" tIns="60954" rIns="121908" bIns="60954">
            <a:spAutoFit/>
          </a:body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p:txBody>
      </p:sp>
      <p:sp>
        <p:nvSpPr>
          <p:cNvPr id="135" name="矩形 134"/>
          <p:cNvSpPr/>
          <p:nvPr/>
        </p:nvSpPr>
        <p:spPr>
          <a:xfrm>
            <a:off x="4458686" y="3094177"/>
            <a:ext cx="1400359" cy="353931"/>
          </a:xfrm>
          <a:prstGeom prst="rect">
            <a:avLst/>
          </a:prstGeom>
        </p:spPr>
        <p:txBody>
          <a:bodyPr wrap="none" lIns="121908" tIns="60954" rIns="121908" bIns="60954">
            <a:spAutoFit/>
          </a:body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p:txBody>
      </p:sp>
      <p:sp>
        <p:nvSpPr>
          <p:cNvPr id="136" name="矩形 135"/>
          <p:cNvSpPr/>
          <p:nvPr/>
        </p:nvSpPr>
        <p:spPr>
          <a:xfrm>
            <a:off x="2665459" y="3103012"/>
            <a:ext cx="1400359" cy="353931"/>
          </a:xfrm>
          <a:prstGeom prst="rect">
            <a:avLst/>
          </a:prstGeom>
        </p:spPr>
        <p:txBody>
          <a:bodyPr wrap="none" lIns="121908" tIns="60954" rIns="121908" bIns="60954">
            <a:spAutoFit/>
          </a:bodyPr>
          <a:lstStyle/>
          <a:p>
            <a:pPr algn="ctr" defTabSz="914126">
              <a:spcBef>
                <a:spcPct val="20000"/>
              </a:spcBef>
              <a:defRPr/>
            </a:pPr>
            <a:r>
              <a:rPr lang="zh-CN" altLang="en-US" sz="15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500" b="1" kern="0" dirty="0">
              <a:solidFill>
                <a:schemeClr val="tx1">
                  <a:lumMod val="65000"/>
                  <a:lumOff val="35000"/>
                </a:schemeClr>
              </a:solidFill>
              <a:latin typeface="微软雅黑" pitchFamily="34" charset="-122"/>
              <a:ea typeface="微软雅黑" pitchFamily="34" charset="-122"/>
              <a:cs typeface="Raleway"/>
            </a:endParaRPr>
          </a:p>
        </p:txBody>
      </p:sp>
    </p:spTree>
    <p:extLst>
      <p:ext uri="{BB962C8B-B14F-4D97-AF65-F5344CB8AC3E}">
        <p14:creationId xmlns:p14="http://schemas.microsoft.com/office/powerpoint/2010/main" val="315033487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pic>
        <p:nvPicPr>
          <p:cNvPr id="89" name="图片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3120" y="1868827"/>
            <a:ext cx="4299206" cy="4340116"/>
          </a:xfrm>
          <a:prstGeom prst="rect">
            <a:avLst/>
          </a:prstGeom>
        </p:spPr>
      </p:pic>
      <p:sp>
        <p:nvSpPr>
          <p:cNvPr id="91" name="Freeform 7"/>
          <p:cNvSpPr>
            <a:spLocks/>
          </p:cNvSpPr>
          <p:nvPr/>
        </p:nvSpPr>
        <p:spPr bwMode="auto">
          <a:xfrm>
            <a:off x="5297829" y="2170802"/>
            <a:ext cx="1286299" cy="1228040"/>
          </a:xfrm>
          <a:custGeom>
            <a:avLst/>
            <a:gdLst>
              <a:gd name="T0" fmla="*/ 551 w 1102"/>
              <a:gd name="T1" fmla="*/ 1051 h 1051"/>
              <a:gd name="T2" fmla="*/ 544 w 1102"/>
              <a:gd name="T3" fmla="*/ 1051 h 1051"/>
              <a:gd name="T4" fmla="*/ 188 w 1102"/>
              <a:gd name="T5" fmla="*/ 629 h 1051"/>
              <a:gd name="T6" fmla="*/ 1 w 1102"/>
              <a:gd name="T7" fmla="*/ 109 h 1051"/>
              <a:gd name="T8" fmla="*/ 8 w 1102"/>
              <a:gd name="T9" fmla="*/ 97 h 1051"/>
              <a:gd name="T10" fmla="*/ 551 w 1102"/>
              <a:gd name="T11" fmla="*/ 0 h 1051"/>
              <a:gd name="T12" fmla="*/ 1094 w 1102"/>
              <a:gd name="T13" fmla="*/ 97 h 1051"/>
              <a:gd name="T14" fmla="*/ 1101 w 1102"/>
              <a:gd name="T15" fmla="*/ 109 h 1051"/>
              <a:gd name="T16" fmla="*/ 914 w 1102"/>
              <a:gd name="T17" fmla="*/ 629 h 1051"/>
              <a:gd name="T18" fmla="*/ 558 w 1102"/>
              <a:gd name="T19" fmla="*/ 1051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1"/>
                </a:cubicBezTo>
                <a:cubicBezTo>
                  <a:pt x="527" y="1041"/>
                  <a:pt x="372" y="948"/>
                  <a:pt x="188" y="629"/>
                </a:cubicBezTo>
                <a:cubicBezTo>
                  <a:pt x="4" y="309"/>
                  <a:pt x="0" y="129"/>
                  <a:pt x="1" y="109"/>
                </a:cubicBezTo>
                <a:cubicBezTo>
                  <a:pt x="2" y="106"/>
                  <a:pt x="5" y="100"/>
                  <a:pt x="8" y="97"/>
                </a:cubicBezTo>
                <a:cubicBezTo>
                  <a:pt x="24" y="87"/>
                  <a:pt x="182" y="0"/>
                  <a:pt x="551" y="0"/>
                </a:cubicBezTo>
                <a:cubicBezTo>
                  <a:pt x="927" y="0"/>
                  <a:pt x="1082" y="90"/>
                  <a:pt x="1094" y="97"/>
                </a:cubicBezTo>
                <a:cubicBezTo>
                  <a:pt x="1097" y="100"/>
                  <a:pt x="1100" y="106"/>
                  <a:pt x="1101" y="109"/>
                </a:cubicBezTo>
                <a:cubicBezTo>
                  <a:pt x="1102" y="129"/>
                  <a:pt x="1098" y="309"/>
                  <a:pt x="914" y="629"/>
                </a:cubicBezTo>
                <a:cubicBezTo>
                  <a:pt x="726" y="954"/>
                  <a:pt x="571" y="1043"/>
                  <a:pt x="558" y="1051"/>
                </a:cubicBezTo>
                <a:cubicBezTo>
                  <a:pt x="557"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91431" tIns="45715" rIns="91431" bIns="45715" numCol="1" anchor="t" anchorCtr="0" compatLnSpc="1">
            <a:prstTxWarp prst="textNoShape">
              <a:avLst/>
            </a:prstTxWarp>
          </a:bodyPr>
          <a:lstStyle/>
          <a:p>
            <a:endParaRPr lang="zh-CN" altLang="en-US" sz="1900" dirty="0"/>
          </a:p>
        </p:txBody>
      </p:sp>
      <p:sp>
        <p:nvSpPr>
          <p:cNvPr id="92" name="文本框 68"/>
          <p:cNvSpPr txBox="1"/>
          <p:nvPr/>
        </p:nvSpPr>
        <p:spPr>
          <a:xfrm>
            <a:off x="5756128" y="2867991"/>
            <a:ext cx="457158" cy="384711"/>
          </a:xfrm>
          <a:prstGeom prst="rect">
            <a:avLst/>
          </a:prstGeom>
          <a:noFill/>
        </p:spPr>
        <p:txBody>
          <a:bodyPr wrap="none" lIns="91431" tIns="45715" rIns="91431" bIns="45715" rtlCol="0">
            <a:spAutoFit/>
          </a:bodyPr>
          <a:lstStyle/>
          <a:p>
            <a:r>
              <a:rPr lang="en-US" altLang="zh-CN" sz="1900" dirty="0">
                <a:latin typeface="Arial" panose="020B0604020202020204" pitchFamily="34" charset="0"/>
                <a:ea typeface="Microsoft YaHei UI" panose="020B0503020204020204" pitchFamily="34" charset="-122"/>
                <a:cs typeface="Arial" panose="020B0604020202020204" pitchFamily="34" charset="0"/>
              </a:rPr>
              <a:t>02</a:t>
            </a:r>
            <a:endParaRPr lang="zh-CN" altLang="en-US" sz="19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95" name="Freeform 6"/>
          <p:cNvSpPr>
            <a:spLocks/>
          </p:cNvSpPr>
          <p:nvPr/>
        </p:nvSpPr>
        <p:spPr bwMode="auto">
          <a:xfrm>
            <a:off x="6423204" y="2566553"/>
            <a:ext cx="1285197" cy="1228040"/>
          </a:xfrm>
          <a:custGeom>
            <a:avLst/>
            <a:gdLst>
              <a:gd name="T0" fmla="*/ 550 w 1101"/>
              <a:gd name="T1" fmla="*/ 1051 h 1051"/>
              <a:gd name="T2" fmla="*/ 7 w 1101"/>
              <a:gd name="T3" fmla="*/ 954 h 1051"/>
              <a:gd name="T4" fmla="*/ 0 w 1101"/>
              <a:gd name="T5" fmla="*/ 942 h 1051"/>
              <a:gd name="T6" fmla="*/ 187 w 1101"/>
              <a:gd name="T7" fmla="*/ 422 h 1051"/>
              <a:gd name="T8" fmla="*/ 543 w 1101"/>
              <a:gd name="T9" fmla="*/ 0 h 1051"/>
              <a:gd name="T10" fmla="*/ 550 w 1101"/>
              <a:gd name="T11" fmla="*/ 0 h 1051"/>
              <a:gd name="T12" fmla="*/ 557 w 1101"/>
              <a:gd name="T13" fmla="*/ 0 h 1051"/>
              <a:gd name="T14" fmla="*/ 913 w 1101"/>
              <a:gd name="T15" fmla="*/ 422 h 1051"/>
              <a:gd name="T16" fmla="*/ 1101 w 1101"/>
              <a:gd name="T17" fmla="*/ 941 h 1051"/>
              <a:gd name="T18" fmla="*/ 1094 w 1101"/>
              <a:gd name="T19" fmla="*/ 954 h 1051"/>
              <a:gd name="T20" fmla="*/ 550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0" y="1051"/>
                </a:moveTo>
                <a:cubicBezTo>
                  <a:pt x="174" y="1051"/>
                  <a:pt x="19" y="961"/>
                  <a:pt x="7" y="954"/>
                </a:cubicBezTo>
                <a:cubicBezTo>
                  <a:pt x="4" y="951"/>
                  <a:pt x="1" y="945"/>
                  <a:pt x="0" y="942"/>
                </a:cubicBezTo>
                <a:cubicBezTo>
                  <a:pt x="0" y="922"/>
                  <a:pt x="3" y="742"/>
                  <a:pt x="187" y="422"/>
                </a:cubicBezTo>
                <a:cubicBezTo>
                  <a:pt x="371" y="103"/>
                  <a:pt x="526" y="10"/>
                  <a:pt x="543" y="0"/>
                </a:cubicBezTo>
                <a:cubicBezTo>
                  <a:pt x="544" y="0"/>
                  <a:pt x="547" y="0"/>
                  <a:pt x="550" y="0"/>
                </a:cubicBezTo>
                <a:cubicBezTo>
                  <a:pt x="553" y="0"/>
                  <a:pt x="556" y="0"/>
                  <a:pt x="557" y="0"/>
                </a:cubicBezTo>
                <a:cubicBezTo>
                  <a:pt x="574" y="10"/>
                  <a:pt x="729" y="103"/>
                  <a:pt x="913" y="422"/>
                </a:cubicBezTo>
                <a:cubicBezTo>
                  <a:pt x="1101" y="748"/>
                  <a:pt x="1101" y="927"/>
                  <a:pt x="1101" y="941"/>
                </a:cubicBezTo>
                <a:cubicBezTo>
                  <a:pt x="1099" y="945"/>
                  <a:pt x="1096" y="951"/>
                  <a:pt x="1094" y="954"/>
                </a:cubicBezTo>
                <a:cubicBezTo>
                  <a:pt x="1077" y="964"/>
                  <a:pt x="919" y="1051"/>
                  <a:pt x="550"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91431" tIns="45715" rIns="91431" bIns="45715" numCol="1" anchor="t" anchorCtr="0" compatLnSpc="1">
            <a:prstTxWarp prst="textNoShape">
              <a:avLst/>
            </a:prstTxWarp>
          </a:bodyPr>
          <a:lstStyle/>
          <a:p>
            <a:endParaRPr lang="zh-CN" altLang="en-US" sz="1900"/>
          </a:p>
        </p:txBody>
      </p:sp>
      <p:sp>
        <p:nvSpPr>
          <p:cNvPr id="96" name="文本框 69"/>
          <p:cNvSpPr txBox="1"/>
          <p:nvPr/>
        </p:nvSpPr>
        <p:spPr>
          <a:xfrm>
            <a:off x="6884808" y="2867991"/>
            <a:ext cx="457158" cy="384711"/>
          </a:xfrm>
          <a:prstGeom prst="rect">
            <a:avLst/>
          </a:prstGeom>
          <a:noFill/>
        </p:spPr>
        <p:txBody>
          <a:bodyPr wrap="none" lIns="91431" tIns="45715" rIns="91431" bIns="45715" rtlCol="0">
            <a:spAutoFit/>
          </a:bodyPr>
          <a:lstStyle/>
          <a:p>
            <a:r>
              <a:rPr lang="en-US" altLang="zh-CN" sz="1900" dirty="0">
                <a:latin typeface="Arial" panose="020B0604020202020204" pitchFamily="34" charset="0"/>
                <a:ea typeface="Microsoft YaHei UI" panose="020B0503020204020204" pitchFamily="34" charset="-122"/>
                <a:cs typeface="Arial" panose="020B0604020202020204" pitchFamily="34" charset="0"/>
              </a:rPr>
              <a:t>03</a:t>
            </a:r>
            <a:endParaRPr lang="zh-CN" altLang="en-US" sz="19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99" name="Freeform 9"/>
          <p:cNvSpPr>
            <a:spLocks/>
          </p:cNvSpPr>
          <p:nvPr/>
        </p:nvSpPr>
        <p:spPr bwMode="auto">
          <a:xfrm>
            <a:off x="4175763" y="2572064"/>
            <a:ext cx="1286299" cy="1228040"/>
          </a:xfrm>
          <a:custGeom>
            <a:avLst/>
            <a:gdLst>
              <a:gd name="T0" fmla="*/ 551 w 1102"/>
              <a:gd name="T1" fmla="*/ 1051 h 1051"/>
              <a:gd name="T2" fmla="*/ 7 w 1102"/>
              <a:gd name="T3" fmla="*/ 954 h 1051"/>
              <a:gd name="T4" fmla="*/ 1 w 1102"/>
              <a:gd name="T5" fmla="*/ 942 h 1051"/>
              <a:gd name="T6" fmla="*/ 188 w 1102"/>
              <a:gd name="T7" fmla="*/ 423 h 1051"/>
              <a:gd name="T8" fmla="*/ 544 w 1102"/>
              <a:gd name="T9" fmla="*/ 1 h 1051"/>
              <a:gd name="T10" fmla="*/ 551 w 1102"/>
              <a:gd name="T11" fmla="*/ 0 h 1051"/>
              <a:gd name="T12" fmla="*/ 558 w 1102"/>
              <a:gd name="T13" fmla="*/ 1 h 1051"/>
              <a:gd name="T14" fmla="*/ 914 w 1102"/>
              <a:gd name="T15" fmla="*/ 423 h 1051"/>
              <a:gd name="T16" fmla="*/ 1101 w 1102"/>
              <a:gd name="T17" fmla="*/ 942 h 1051"/>
              <a:gd name="T18" fmla="*/ 1094 w 1102"/>
              <a:gd name="T19" fmla="*/ 954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182" y="1051"/>
                  <a:pt x="24" y="964"/>
                  <a:pt x="7" y="954"/>
                </a:cubicBezTo>
                <a:cubicBezTo>
                  <a:pt x="5" y="951"/>
                  <a:pt x="2" y="945"/>
                  <a:pt x="1" y="942"/>
                </a:cubicBezTo>
                <a:cubicBezTo>
                  <a:pt x="0" y="922"/>
                  <a:pt x="4" y="742"/>
                  <a:pt x="188" y="423"/>
                </a:cubicBezTo>
                <a:cubicBezTo>
                  <a:pt x="372" y="104"/>
                  <a:pt x="527" y="10"/>
                  <a:pt x="544" y="1"/>
                </a:cubicBezTo>
                <a:cubicBezTo>
                  <a:pt x="545" y="0"/>
                  <a:pt x="548" y="0"/>
                  <a:pt x="551" y="0"/>
                </a:cubicBezTo>
                <a:cubicBezTo>
                  <a:pt x="554" y="0"/>
                  <a:pt x="557" y="0"/>
                  <a:pt x="558" y="1"/>
                </a:cubicBezTo>
                <a:cubicBezTo>
                  <a:pt x="575" y="10"/>
                  <a:pt x="729" y="104"/>
                  <a:pt x="914" y="423"/>
                </a:cubicBezTo>
                <a:cubicBezTo>
                  <a:pt x="1102" y="748"/>
                  <a:pt x="1102" y="927"/>
                  <a:pt x="1101" y="942"/>
                </a:cubicBezTo>
                <a:cubicBezTo>
                  <a:pt x="1100" y="945"/>
                  <a:pt x="1097" y="951"/>
                  <a:pt x="1094" y="954"/>
                </a:cubicBezTo>
                <a:cubicBezTo>
                  <a:pt x="1078" y="964"/>
                  <a:pt x="920"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91431" tIns="45715" rIns="91431" bIns="45715" numCol="1" anchor="t" anchorCtr="0" compatLnSpc="1">
            <a:prstTxWarp prst="textNoShape">
              <a:avLst/>
            </a:prstTxWarp>
          </a:bodyPr>
          <a:lstStyle/>
          <a:p>
            <a:endParaRPr lang="zh-CN" altLang="en-US" sz="1900"/>
          </a:p>
        </p:txBody>
      </p:sp>
      <p:sp>
        <p:nvSpPr>
          <p:cNvPr id="100" name="文本框 60"/>
          <p:cNvSpPr txBox="1"/>
          <p:nvPr/>
        </p:nvSpPr>
        <p:spPr>
          <a:xfrm>
            <a:off x="4634061" y="2867991"/>
            <a:ext cx="457158" cy="384711"/>
          </a:xfrm>
          <a:prstGeom prst="rect">
            <a:avLst/>
          </a:prstGeom>
          <a:noFill/>
        </p:spPr>
        <p:txBody>
          <a:bodyPr wrap="none" lIns="91431" tIns="45715" rIns="91431" bIns="45715" rtlCol="0">
            <a:spAutoFit/>
          </a:bodyPr>
          <a:lstStyle/>
          <a:p>
            <a:r>
              <a:rPr lang="en-US" altLang="zh-CN" sz="1900" dirty="0">
                <a:latin typeface="Arial" panose="020B0604020202020204" pitchFamily="34" charset="0"/>
                <a:ea typeface="Microsoft YaHei UI" panose="020B0503020204020204" pitchFamily="34" charset="-122"/>
                <a:cs typeface="Arial" panose="020B0604020202020204" pitchFamily="34" charset="0"/>
              </a:rPr>
              <a:t>01</a:t>
            </a:r>
            <a:endParaRPr lang="zh-CN" altLang="en-US" sz="19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03" name="Freeform 11"/>
          <p:cNvSpPr>
            <a:spLocks/>
          </p:cNvSpPr>
          <p:nvPr/>
        </p:nvSpPr>
        <p:spPr bwMode="auto">
          <a:xfrm>
            <a:off x="4177969" y="4118692"/>
            <a:ext cx="1285197" cy="1228040"/>
          </a:xfrm>
          <a:custGeom>
            <a:avLst/>
            <a:gdLst>
              <a:gd name="T0" fmla="*/ 551 w 1101"/>
              <a:gd name="T1" fmla="*/ 1051 h 1051"/>
              <a:gd name="T2" fmla="*/ 544 w 1101"/>
              <a:gd name="T3" fmla="*/ 1051 h 1051"/>
              <a:gd name="T4" fmla="*/ 188 w 1101"/>
              <a:gd name="T5" fmla="*/ 629 h 1051"/>
              <a:gd name="T6" fmla="*/ 0 w 1101"/>
              <a:gd name="T7" fmla="*/ 109 h 1051"/>
              <a:gd name="T8" fmla="*/ 7 w 1101"/>
              <a:gd name="T9" fmla="*/ 97 h 1051"/>
              <a:gd name="T10" fmla="*/ 551 w 1101"/>
              <a:gd name="T11" fmla="*/ 0 h 1051"/>
              <a:gd name="T12" fmla="*/ 1094 w 1101"/>
              <a:gd name="T13" fmla="*/ 97 h 1051"/>
              <a:gd name="T14" fmla="*/ 1101 w 1101"/>
              <a:gd name="T15" fmla="*/ 109 h 1051"/>
              <a:gd name="T16" fmla="*/ 914 w 1101"/>
              <a:gd name="T17" fmla="*/ 629 h 1051"/>
              <a:gd name="T18" fmla="*/ 558 w 1101"/>
              <a:gd name="T19" fmla="*/ 1051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548" y="1051"/>
                  <a:pt x="545" y="1051"/>
                  <a:pt x="544" y="1051"/>
                </a:cubicBezTo>
                <a:cubicBezTo>
                  <a:pt x="527" y="1041"/>
                  <a:pt x="372" y="948"/>
                  <a:pt x="188" y="629"/>
                </a:cubicBezTo>
                <a:cubicBezTo>
                  <a:pt x="0" y="303"/>
                  <a:pt x="0" y="124"/>
                  <a:pt x="0" y="109"/>
                </a:cubicBezTo>
                <a:cubicBezTo>
                  <a:pt x="1" y="106"/>
                  <a:pt x="5" y="100"/>
                  <a:pt x="7" y="97"/>
                </a:cubicBezTo>
                <a:cubicBezTo>
                  <a:pt x="24" y="87"/>
                  <a:pt x="182" y="0"/>
                  <a:pt x="551" y="0"/>
                </a:cubicBezTo>
                <a:cubicBezTo>
                  <a:pt x="919" y="0"/>
                  <a:pt x="1077" y="87"/>
                  <a:pt x="1094" y="97"/>
                </a:cubicBezTo>
                <a:cubicBezTo>
                  <a:pt x="1097" y="100"/>
                  <a:pt x="1100" y="106"/>
                  <a:pt x="1101" y="109"/>
                </a:cubicBezTo>
                <a:cubicBezTo>
                  <a:pt x="1101" y="129"/>
                  <a:pt x="1098" y="309"/>
                  <a:pt x="914" y="629"/>
                </a:cubicBezTo>
                <a:cubicBezTo>
                  <a:pt x="729" y="948"/>
                  <a:pt x="575" y="1041"/>
                  <a:pt x="558" y="1051"/>
                </a:cubicBezTo>
                <a:cubicBezTo>
                  <a:pt x="556"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91431" tIns="45715" rIns="91431" bIns="45715" numCol="1" anchor="t" anchorCtr="0" compatLnSpc="1">
            <a:prstTxWarp prst="textNoShape">
              <a:avLst/>
            </a:prstTxWarp>
          </a:bodyPr>
          <a:lstStyle/>
          <a:p>
            <a:endParaRPr lang="zh-CN" altLang="en-US" sz="1900"/>
          </a:p>
        </p:txBody>
      </p:sp>
      <p:sp>
        <p:nvSpPr>
          <p:cNvPr id="104" name="文本框 89"/>
          <p:cNvSpPr txBox="1"/>
          <p:nvPr/>
        </p:nvSpPr>
        <p:spPr>
          <a:xfrm>
            <a:off x="4634061" y="4691492"/>
            <a:ext cx="457158" cy="384711"/>
          </a:xfrm>
          <a:prstGeom prst="rect">
            <a:avLst/>
          </a:prstGeom>
          <a:noFill/>
        </p:spPr>
        <p:txBody>
          <a:bodyPr wrap="none" lIns="91431" tIns="45715" rIns="91431" bIns="45715" rtlCol="0">
            <a:spAutoFit/>
          </a:bodyPr>
          <a:lstStyle/>
          <a:p>
            <a:r>
              <a:rPr lang="en-US" altLang="zh-CN" sz="1900" dirty="0">
                <a:latin typeface="Arial" panose="020B0604020202020204" pitchFamily="34" charset="0"/>
                <a:ea typeface="Microsoft YaHei UI" panose="020B0503020204020204" pitchFamily="34" charset="-122"/>
                <a:cs typeface="Arial" panose="020B0604020202020204" pitchFamily="34" charset="0"/>
              </a:rPr>
              <a:t>06</a:t>
            </a:r>
            <a:endParaRPr lang="zh-CN" altLang="en-US" sz="19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07" name="Freeform 10"/>
          <p:cNvSpPr>
            <a:spLocks/>
          </p:cNvSpPr>
          <p:nvPr/>
        </p:nvSpPr>
        <p:spPr bwMode="auto">
          <a:xfrm>
            <a:off x="5302238" y="4517748"/>
            <a:ext cx="1285197" cy="1226939"/>
          </a:xfrm>
          <a:custGeom>
            <a:avLst/>
            <a:gdLst>
              <a:gd name="T0" fmla="*/ 551 w 1101"/>
              <a:gd name="T1" fmla="*/ 1051 h 1051"/>
              <a:gd name="T2" fmla="*/ 7 w 1101"/>
              <a:gd name="T3" fmla="*/ 954 h 1051"/>
              <a:gd name="T4" fmla="*/ 0 w 1101"/>
              <a:gd name="T5" fmla="*/ 942 h 1051"/>
              <a:gd name="T6" fmla="*/ 188 w 1101"/>
              <a:gd name="T7" fmla="*/ 422 h 1051"/>
              <a:gd name="T8" fmla="*/ 544 w 1101"/>
              <a:gd name="T9" fmla="*/ 0 h 1051"/>
              <a:gd name="T10" fmla="*/ 551 w 1101"/>
              <a:gd name="T11" fmla="*/ 0 h 1051"/>
              <a:gd name="T12" fmla="*/ 558 w 1101"/>
              <a:gd name="T13" fmla="*/ 0 h 1051"/>
              <a:gd name="T14" fmla="*/ 914 w 1101"/>
              <a:gd name="T15" fmla="*/ 422 h 1051"/>
              <a:gd name="T16" fmla="*/ 1101 w 1101"/>
              <a:gd name="T17" fmla="*/ 942 h 1051"/>
              <a:gd name="T18" fmla="*/ 1094 w 1101"/>
              <a:gd name="T19" fmla="*/ 954 h 1051"/>
              <a:gd name="T20" fmla="*/ 551 w 1101"/>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1" h="1051">
                <a:moveTo>
                  <a:pt x="551" y="1051"/>
                </a:moveTo>
                <a:cubicBezTo>
                  <a:pt x="182" y="1051"/>
                  <a:pt x="24" y="964"/>
                  <a:pt x="7" y="954"/>
                </a:cubicBezTo>
                <a:cubicBezTo>
                  <a:pt x="5" y="951"/>
                  <a:pt x="2" y="945"/>
                  <a:pt x="0" y="942"/>
                </a:cubicBezTo>
                <a:cubicBezTo>
                  <a:pt x="0" y="922"/>
                  <a:pt x="4" y="742"/>
                  <a:pt x="188" y="422"/>
                </a:cubicBezTo>
                <a:cubicBezTo>
                  <a:pt x="372" y="103"/>
                  <a:pt x="527" y="10"/>
                  <a:pt x="544" y="0"/>
                </a:cubicBezTo>
                <a:cubicBezTo>
                  <a:pt x="545" y="0"/>
                  <a:pt x="548" y="0"/>
                  <a:pt x="551" y="0"/>
                </a:cubicBezTo>
                <a:cubicBezTo>
                  <a:pt x="554" y="0"/>
                  <a:pt x="556" y="0"/>
                  <a:pt x="558" y="0"/>
                </a:cubicBezTo>
                <a:cubicBezTo>
                  <a:pt x="575" y="10"/>
                  <a:pt x="729" y="103"/>
                  <a:pt x="914" y="422"/>
                </a:cubicBezTo>
                <a:cubicBezTo>
                  <a:pt x="1098" y="742"/>
                  <a:pt x="1101" y="922"/>
                  <a:pt x="1101" y="942"/>
                </a:cubicBezTo>
                <a:cubicBezTo>
                  <a:pt x="1100" y="945"/>
                  <a:pt x="1097" y="951"/>
                  <a:pt x="1094" y="954"/>
                </a:cubicBezTo>
                <a:cubicBezTo>
                  <a:pt x="1077" y="964"/>
                  <a:pt x="920"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91431" tIns="45715" rIns="91431" bIns="45715" numCol="1" anchor="t" anchorCtr="0" compatLnSpc="1">
            <a:prstTxWarp prst="textNoShape">
              <a:avLst/>
            </a:prstTxWarp>
          </a:bodyPr>
          <a:lstStyle/>
          <a:p>
            <a:endParaRPr lang="zh-CN" altLang="en-US" sz="1900"/>
          </a:p>
        </p:txBody>
      </p:sp>
      <p:sp>
        <p:nvSpPr>
          <p:cNvPr id="108" name="文本框 91"/>
          <p:cNvSpPr txBox="1"/>
          <p:nvPr/>
        </p:nvSpPr>
        <p:spPr>
          <a:xfrm>
            <a:off x="5756128" y="4691492"/>
            <a:ext cx="457158" cy="384711"/>
          </a:xfrm>
          <a:prstGeom prst="rect">
            <a:avLst/>
          </a:prstGeom>
          <a:noFill/>
        </p:spPr>
        <p:txBody>
          <a:bodyPr wrap="none" lIns="91431" tIns="45715" rIns="91431" bIns="45715" rtlCol="0">
            <a:spAutoFit/>
          </a:bodyPr>
          <a:lstStyle/>
          <a:p>
            <a:r>
              <a:rPr lang="en-US" altLang="zh-CN" sz="1900" dirty="0">
                <a:latin typeface="Arial" panose="020B0604020202020204" pitchFamily="34" charset="0"/>
                <a:ea typeface="Microsoft YaHei UI" panose="020B0503020204020204" pitchFamily="34" charset="-122"/>
                <a:cs typeface="Arial" panose="020B0604020202020204" pitchFamily="34" charset="0"/>
              </a:rPr>
              <a:t>05</a:t>
            </a:r>
            <a:endParaRPr lang="zh-CN" altLang="en-US" sz="19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11" name="Freeform 8"/>
          <p:cNvSpPr>
            <a:spLocks/>
          </p:cNvSpPr>
          <p:nvPr/>
        </p:nvSpPr>
        <p:spPr bwMode="auto">
          <a:xfrm>
            <a:off x="6424305" y="4115382"/>
            <a:ext cx="1286299" cy="1228040"/>
          </a:xfrm>
          <a:custGeom>
            <a:avLst/>
            <a:gdLst>
              <a:gd name="T0" fmla="*/ 551 w 1102"/>
              <a:gd name="T1" fmla="*/ 1051 h 1051"/>
              <a:gd name="T2" fmla="*/ 544 w 1102"/>
              <a:gd name="T3" fmla="*/ 1050 h 1051"/>
              <a:gd name="T4" fmla="*/ 188 w 1102"/>
              <a:gd name="T5" fmla="*/ 628 h 1051"/>
              <a:gd name="T6" fmla="*/ 1 w 1102"/>
              <a:gd name="T7" fmla="*/ 109 h 1051"/>
              <a:gd name="T8" fmla="*/ 7 w 1102"/>
              <a:gd name="T9" fmla="*/ 97 h 1051"/>
              <a:gd name="T10" fmla="*/ 551 w 1102"/>
              <a:gd name="T11" fmla="*/ 0 h 1051"/>
              <a:gd name="T12" fmla="*/ 1094 w 1102"/>
              <a:gd name="T13" fmla="*/ 97 h 1051"/>
              <a:gd name="T14" fmla="*/ 1101 w 1102"/>
              <a:gd name="T15" fmla="*/ 109 h 1051"/>
              <a:gd name="T16" fmla="*/ 914 w 1102"/>
              <a:gd name="T17" fmla="*/ 628 h 1051"/>
              <a:gd name="T18" fmla="*/ 558 w 1102"/>
              <a:gd name="T19" fmla="*/ 1050 h 1051"/>
              <a:gd name="T20" fmla="*/ 551 w 1102"/>
              <a:gd name="T21" fmla="*/ 1051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2" h="1051">
                <a:moveTo>
                  <a:pt x="551" y="1051"/>
                </a:moveTo>
                <a:cubicBezTo>
                  <a:pt x="548" y="1051"/>
                  <a:pt x="545" y="1051"/>
                  <a:pt x="544" y="1050"/>
                </a:cubicBezTo>
                <a:cubicBezTo>
                  <a:pt x="527" y="1041"/>
                  <a:pt x="372" y="947"/>
                  <a:pt x="188" y="628"/>
                </a:cubicBezTo>
                <a:cubicBezTo>
                  <a:pt x="4" y="309"/>
                  <a:pt x="0" y="129"/>
                  <a:pt x="1" y="109"/>
                </a:cubicBezTo>
                <a:cubicBezTo>
                  <a:pt x="2" y="106"/>
                  <a:pt x="5" y="100"/>
                  <a:pt x="7" y="97"/>
                </a:cubicBezTo>
                <a:cubicBezTo>
                  <a:pt x="24" y="87"/>
                  <a:pt x="182" y="0"/>
                  <a:pt x="551" y="0"/>
                </a:cubicBezTo>
                <a:cubicBezTo>
                  <a:pt x="920" y="0"/>
                  <a:pt x="1078" y="87"/>
                  <a:pt x="1094" y="97"/>
                </a:cubicBezTo>
                <a:cubicBezTo>
                  <a:pt x="1097" y="100"/>
                  <a:pt x="1100" y="106"/>
                  <a:pt x="1101" y="109"/>
                </a:cubicBezTo>
                <a:cubicBezTo>
                  <a:pt x="1102" y="128"/>
                  <a:pt x="1098" y="309"/>
                  <a:pt x="914" y="628"/>
                </a:cubicBezTo>
                <a:cubicBezTo>
                  <a:pt x="730" y="947"/>
                  <a:pt x="575" y="1041"/>
                  <a:pt x="558" y="1050"/>
                </a:cubicBezTo>
                <a:cubicBezTo>
                  <a:pt x="557" y="1051"/>
                  <a:pt x="554" y="1051"/>
                  <a:pt x="551" y="1051"/>
                </a:cubicBezTo>
                <a:close/>
              </a:path>
            </a:pathLst>
          </a:custGeom>
          <a:gradFill>
            <a:gsLst>
              <a:gs pos="0">
                <a:schemeClr val="bg1">
                  <a:lumMod val="85000"/>
                </a:schemeClr>
              </a:gs>
              <a:gs pos="1000">
                <a:schemeClr val="bg1"/>
              </a:gs>
              <a:gs pos="100000">
                <a:schemeClr val="bg1">
                  <a:lumMod val="85000"/>
                </a:schemeClr>
              </a:gs>
            </a:gsLst>
            <a:lin ang="16200000" scaled="1"/>
          </a:gradFill>
          <a:ln>
            <a:noFill/>
          </a:ln>
          <a:extLst/>
        </p:spPr>
        <p:txBody>
          <a:bodyPr vert="horz" wrap="square" lIns="91431" tIns="45715" rIns="91431" bIns="45715" numCol="1" anchor="t" anchorCtr="0" compatLnSpc="1">
            <a:prstTxWarp prst="textNoShape">
              <a:avLst/>
            </a:prstTxWarp>
          </a:bodyPr>
          <a:lstStyle/>
          <a:p>
            <a:endParaRPr lang="zh-CN" altLang="en-US" sz="1900"/>
          </a:p>
        </p:txBody>
      </p:sp>
      <p:sp>
        <p:nvSpPr>
          <p:cNvPr id="112" name="文本框 92"/>
          <p:cNvSpPr txBox="1"/>
          <p:nvPr/>
        </p:nvSpPr>
        <p:spPr>
          <a:xfrm>
            <a:off x="6810231" y="4676231"/>
            <a:ext cx="457158" cy="384711"/>
          </a:xfrm>
          <a:prstGeom prst="rect">
            <a:avLst/>
          </a:prstGeom>
          <a:noFill/>
        </p:spPr>
        <p:txBody>
          <a:bodyPr wrap="none" lIns="91431" tIns="45715" rIns="91431" bIns="45715" rtlCol="0">
            <a:spAutoFit/>
          </a:bodyPr>
          <a:lstStyle/>
          <a:p>
            <a:r>
              <a:rPr lang="en-US" altLang="zh-CN" sz="1900" dirty="0">
                <a:latin typeface="Arial" panose="020B0604020202020204" pitchFamily="34" charset="0"/>
                <a:ea typeface="Microsoft YaHei UI" panose="020B0503020204020204" pitchFamily="34" charset="-122"/>
                <a:cs typeface="Arial" panose="020B0604020202020204" pitchFamily="34" charset="0"/>
              </a:rPr>
              <a:t>04</a:t>
            </a:r>
            <a:endParaRPr lang="zh-CN" altLang="en-US" sz="1900" dirty="0">
              <a:latin typeface="Arial" panose="020B0604020202020204" pitchFamily="34" charset="0"/>
              <a:ea typeface="Microsoft YaHei UI" panose="020B0503020204020204" pitchFamily="34" charset="-122"/>
              <a:cs typeface="Arial" panose="020B0604020202020204" pitchFamily="34" charset="0"/>
            </a:endParaRPr>
          </a:p>
        </p:txBody>
      </p:sp>
      <p:sp>
        <p:nvSpPr>
          <p:cNvPr id="115" name="Freeform 119"/>
          <p:cNvSpPr>
            <a:spLocks noChangeArrowheads="1"/>
          </p:cNvSpPr>
          <p:nvPr/>
        </p:nvSpPr>
        <p:spPr bwMode="auto">
          <a:xfrm>
            <a:off x="4582360" y="3237046"/>
            <a:ext cx="482235" cy="430739"/>
          </a:xfrm>
          <a:custGeom>
            <a:avLst/>
            <a:gdLst>
              <a:gd name="T0" fmla="*/ 531268 w 497"/>
              <a:gd name="T1" fmla="*/ 83989 h 444"/>
              <a:gd name="T2" fmla="*/ 531268 w 497"/>
              <a:gd name="T3" fmla="*/ 83989 h 444"/>
              <a:gd name="T4" fmla="*/ 510880 w 497"/>
              <a:gd name="T5" fmla="*/ 83989 h 444"/>
              <a:gd name="T6" fmla="*/ 510880 w 497"/>
              <a:gd name="T7" fmla="*/ 531532 h 444"/>
              <a:gd name="T8" fmla="*/ 531268 w 497"/>
              <a:gd name="T9" fmla="*/ 531532 h 444"/>
              <a:gd name="T10" fmla="*/ 594828 w 497"/>
              <a:gd name="T11" fmla="*/ 477539 h 444"/>
              <a:gd name="T12" fmla="*/ 594828 w 497"/>
              <a:gd name="T13" fmla="*/ 148781 h 444"/>
              <a:gd name="T14" fmla="*/ 531268 w 497"/>
              <a:gd name="T15" fmla="*/ 83989 h 444"/>
              <a:gd name="T16" fmla="*/ 0 w 497"/>
              <a:gd name="T17" fmla="*/ 148781 h 444"/>
              <a:gd name="T18" fmla="*/ 0 w 497"/>
              <a:gd name="T19" fmla="*/ 148781 h 444"/>
              <a:gd name="T20" fmla="*/ 0 w 497"/>
              <a:gd name="T21" fmla="*/ 477539 h 444"/>
              <a:gd name="T22" fmla="*/ 63560 w 497"/>
              <a:gd name="T23" fmla="*/ 531532 h 444"/>
              <a:gd name="T24" fmla="*/ 85147 w 497"/>
              <a:gd name="T25" fmla="*/ 531532 h 444"/>
              <a:gd name="T26" fmla="*/ 85147 w 497"/>
              <a:gd name="T27" fmla="*/ 83989 h 444"/>
              <a:gd name="T28" fmla="*/ 63560 w 497"/>
              <a:gd name="T29" fmla="*/ 83989 h 444"/>
              <a:gd name="T30" fmla="*/ 0 w 497"/>
              <a:gd name="T31" fmla="*/ 148781 h 444"/>
              <a:gd name="T32" fmla="*/ 404147 w 497"/>
              <a:gd name="T33" fmla="*/ 31196 h 444"/>
              <a:gd name="T34" fmla="*/ 404147 w 497"/>
              <a:gd name="T35" fmla="*/ 31196 h 444"/>
              <a:gd name="T36" fmla="*/ 297414 w 497"/>
              <a:gd name="T37" fmla="*/ 0 h 444"/>
              <a:gd name="T38" fmla="*/ 191880 w 497"/>
              <a:gd name="T39" fmla="*/ 31196 h 444"/>
              <a:gd name="T40" fmla="*/ 191880 w 497"/>
              <a:gd name="T41" fmla="*/ 83989 h 444"/>
              <a:gd name="T42" fmla="*/ 128320 w 497"/>
              <a:gd name="T43" fmla="*/ 83989 h 444"/>
              <a:gd name="T44" fmla="*/ 128320 w 497"/>
              <a:gd name="T45" fmla="*/ 531532 h 444"/>
              <a:gd name="T46" fmla="*/ 467707 w 497"/>
              <a:gd name="T47" fmla="*/ 531532 h 444"/>
              <a:gd name="T48" fmla="*/ 467707 w 497"/>
              <a:gd name="T49" fmla="*/ 83989 h 444"/>
              <a:gd name="T50" fmla="*/ 404147 w 497"/>
              <a:gd name="T51" fmla="*/ 83989 h 444"/>
              <a:gd name="T52" fmla="*/ 404147 w 497"/>
              <a:gd name="T53" fmla="*/ 31196 h 444"/>
              <a:gd name="T54" fmla="*/ 360974 w 497"/>
              <a:gd name="T55" fmla="*/ 83989 h 444"/>
              <a:gd name="T56" fmla="*/ 360974 w 497"/>
              <a:gd name="T57" fmla="*/ 83989 h 444"/>
              <a:gd name="T58" fmla="*/ 233854 w 497"/>
              <a:gd name="T59" fmla="*/ 83989 h 444"/>
              <a:gd name="T60" fmla="*/ 233854 w 497"/>
              <a:gd name="T61" fmla="*/ 52793 h 444"/>
              <a:gd name="T62" fmla="*/ 297414 w 497"/>
              <a:gd name="T63" fmla="*/ 31196 h 444"/>
              <a:gd name="T64" fmla="*/ 360974 w 497"/>
              <a:gd name="T65" fmla="*/ 52793 h 444"/>
              <a:gd name="T66" fmla="*/ 360974 w 497"/>
              <a:gd name="T67" fmla="*/ 83989 h 4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497" h="444">
                <a:moveTo>
                  <a:pt x="443" y="70"/>
                </a:moveTo>
                <a:lnTo>
                  <a:pt x="443" y="70"/>
                </a:lnTo>
                <a:cubicBezTo>
                  <a:pt x="426" y="70"/>
                  <a:pt x="426" y="70"/>
                  <a:pt x="426" y="70"/>
                </a:cubicBezTo>
                <a:cubicBezTo>
                  <a:pt x="426" y="443"/>
                  <a:pt x="426" y="443"/>
                  <a:pt x="426" y="443"/>
                </a:cubicBezTo>
                <a:cubicBezTo>
                  <a:pt x="443" y="443"/>
                  <a:pt x="443" y="443"/>
                  <a:pt x="443" y="443"/>
                </a:cubicBezTo>
                <a:cubicBezTo>
                  <a:pt x="479" y="443"/>
                  <a:pt x="496" y="425"/>
                  <a:pt x="496" y="398"/>
                </a:cubicBezTo>
                <a:cubicBezTo>
                  <a:pt x="496" y="124"/>
                  <a:pt x="496" y="124"/>
                  <a:pt x="496" y="124"/>
                </a:cubicBezTo>
                <a:cubicBezTo>
                  <a:pt x="496" y="97"/>
                  <a:pt x="479" y="70"/>
                  <a:pt x="443" y="70"/>
                </a:cubicBezTo>
                <a:close/>
                <a:moveTo>
                  <a:pt x="0" y="124"/>
                </a:moveTo>
                <a:lnTo>
                  <a:pt x="0" y="124"/>
                </a:lnTo>
                <a:cubicBezTo>
                  <a:pt x="0" y="398"/>
                  <a:pt x="0" y="398"/>
                  <a:pt x="0" y="398"/>
                </a:cubicBezTo>
                <a:cubicBezTo>
                  <a:pt x="0" y="425"/>
                  <a:pt x="26" y="443"/>
                  <a:pt x="53" y="443"/>
                </a:cubicBezTo>
                <a:cubicBezTo>
                  <a:pt x="71" y="443"/>
                  <a:pt x="71" y="443"/>
                  <a:pt x="71" y="443"/>
                </a:cubicBezTo>
                <a:cubicBezTo>
                  <a:pt x="71" y="70"/>
                  <a:pt x="71" y="70"/>
                  <a:pt x="71" y="70"/>
                </a:cubicBezTo>
                <a:cubicBezTo>
                  <a:pt x="53" y="70"/>
                  <a:pt x="53" y="70"/>
                  <a:pt x="53" y="70"/>
                </a:cubicBezTo>
                <a:cubicBezTo>
                  <a:pt x="26" y="70"/>
                  <a:pt x="0" y="97"/>
                  <a:pt x="0" y="124"/>
                </a:cubicBezTo>
                <a:close/>
                <a:moveTo>
                  <a:pt x="337" y="26"/>
                </a:moveTo>
                <a:lnTo>
                  <a:pt x="337" y="26"/>
                </a:lnTo>
                <a:cubicBezTo>
                  <a:pt x="319" y="17"/>
                  <a:pt x="292" y="0"/>
                  <a:pt x="248" y="0"/>
                </a:cubicBezTo>
                <a:cubicBezTo>
                  <a:pt x="204" y="0"/>
                  <a:pt x="177" y="17"/>
                  <a:pt x="160" y="26"/>
                </a:cubicBezTo>
                <a:cubicBezTo>
                  <a:pt x="160" y="70"/>
                  <a:pt x="160" y="70"/>
                  <a:pt x="160" y="70"/>
                </a:cubicBezTo>
                <a:cubicBezTo>
                  <a:pt x="107" y="70"/>
                  <a:pt x="107" y="70"/>
                  <a:pt x="107" y="70"/>
                </a:cubicBezTo>
                <a:cubicBezTo>
                  <a:pt x="107" y="443"/>
                  <a:pt x="107" y="443"/>
                  <a:pt x="107" y="443"/>
                </a:cubicBezTo>
                <a:cubicBezTo>
                  <a:pt x="390" y="443"/>
                  <a:pt x="390" y="443"/>
                  <a:pt x="390" y="443"/>
                </a:cubicBezTo>
                <a:cubicBezTo>
                  <a:pt x="390" y="70"/>
                  <a:pt x="390" y="70"/>
                  <a:pt x="390" y="70"/>
                </a:cubicBezTo>
                <a:cubicBezTo>
                  <a:pt x="337" y="70"/>
                  <a:pt x="337" y="70"/>
                  <a:pt x="337" y="70"/>
                </a:cubicBezTo>
                <a:lnTo>
                  <a:pt x="337" y="26"/>
                </a:lnTo>
                <a:close/>
                <a:moveTo>
                  <a:pt x="301" y="70"/>
                </a:moveTo>
                <a:lnTo>
                  <a:pt x="301" y="70"/>
                </a:lnTo>
                <a:cubicBezTo>
                  <a:pt x="195" y="70"/>
                  <a:pt x="195" y="70"/>
                  <a:pt x="195" y="70"/>
                </a:cubicBezTo>
                <a:cubicBezTo>
                  <a:pt x="195" y="44"/>
                  <a:pt x="195" y="44"/>
                  <a:pt x="195" y="44"/>
                </a:cubicBezTo>
                <a:cubicBezTo>
                  <a:pt x="204" y="35"/>
                  <a:pt x="222" y="26"/>
                  <a:pt x="248" y="26"/>
                </a:cubicBezTo>
                <a:cubicBezTo>
                  <a:pt x="275" y="26"/>
                  <a:pt x="292" y="35"/>
                  <a:pt x="301" y="44"/>
                </a:cubicBezTo>
                <a:lnTo>
                  <a:pt x="301" y="70"/>
                </a:lnTo>
                <a:close/>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117" name="Freeform 23"/>
          <p:cNvSpPr>
            <a:spLocks noChangeArrowheads="1"/>
          </p:cNvSpPr>
          <p:nvPr/>
        </p:nvSpPr>
        <p:spPr bwMode="auto">
          <a:xfrm>
            <a:off x="5799382" y="2407420"/>
            <a:ext cx="389359" cy="382053"/>
          </a:xfrm>
          <a:custGeom>
            <a:avLst/>
            <a:gdLst>
              <a:gd name="T0" fmla="*/ 498453 w 427"/>
              <a:gd name="T1" fmla="*/ 63687 h 417"/>
              <a:gd name="T2" fmla="*/ 498453 w 427"/>
              <a:gd name="T3" fmla="*/ 63687 h 417"/>
              <a:gd name="T4" fmla="*/ 424164 w 427"/>
              <a:gd name="T5" fmla="*/ 10815 h 417"/>
              <a:gd name="T6" fmla="*/ 393011 w 427"/>
              <a:gd name="T7" fmla="*/ 0 h 417"/>
              <a:gd name="T8" fmla="*/ 106640 w 427"/>
              <a:gd name="T9" fmla="*/ 0 h 417"/>
              <a:gd name="T10" fmla="*/ 74289 w 427"/>
              <a:gd name="T11" fmla="*/ 10815 h 417"/>
              <a:gd name="T12" fmla="*/ 10784 w 427"/>
              <a:gd name="T13" fmla="*/ 63687 h 417"/>
              <a:gd name="T14" fmla="*/ 0 w 427"/>
              <a:gd name="T15" fmla="*/ 96132 h 417"/>
              <a:gd name="T16" fmla="*/ 52721 w 427"/>
              <a:gd name="T17" fmla="*/ 479457 h 417"/>
              <a:gd name="T18" fmla="*/ 86271 w 427"/>
              <a:gd name="T19" fmla="*/ 499885 h 417"/>
              <a:gd name="T20" fmla="*/ 424164 w 427"/>
              <a:gd name="T21" fmla="*/ 499885 h 417"/>
              <a:gd name="T22" fmla="*/ 456516 w 427"/>
              <a:gd name="T23" fmla="*/ 479457 h 417"/>
              <a:gd name="T24" fmla="*/ 510435 w 427"/>
              <a:gd name="T25" fmla="*/ 96132 h 417"/>
              <a:gd name="T26" fmla="*/ 498453 w 427"/>
              <a:gd name="T27" fmla="*/ 63687 h 417"/>
              <a:gd name="T28" fmla="*/ 255217 w 427"/>
              <a:gd name="T29" fmla="*/ 319638 h 417"/>
              <a:gd name="T30" fmla="*/ 255217 w 427"/>
              <a:gd name="T31" fmla="*/ 319638 h 417"/>
              <a:gd name="T32" fmla="*/ 128208 w 427"/>
              <a:gd name="T33" fmla="*/ 149004 h 417"/>
              <a:gd name="T34" fmla="*/ 191713 w 427"/>
              <a:gd name="T35" fmla="*/ 149004 h 417"/>
              <a:gd name="T36" fmla="*/ 255217 w 427"/>
              <a:gd name="T37" fmla="*/ 266766 h 417"/>
              <a:gd name="T38" fmla="*/ 318722 w 427"/>
              <a:gd name="T39" fmla="*/ 149004 h 417"/>
              <a:gd name="T40" fmla="*/ 371443 w 427"/>
              <a:gd name="T41" fmla="*/ 149004 h 417"/>
              <a:gd name="T42" fmla="*/ 255217 w 427"/>
              <a:gd name="T43" fmla="*/ 319638 h 417"/>
              <a:gd name="T44" fmla="*/ 43135 w 427"/>
              <a:gd name="T45" fmla="*/ 96132 h 417"/>
              <a:gd name="T46" fmla="*/ 43135 w 427"/>
              <a:gd name="T47" fmla="*/ 96132 h 417"/>
              <a:gd name="T48" fmla="*/ 106640 w 427"/>
              <a:gd name="T49" fmla="*/ 32444 h 417"/>
              <a:gd name="T50" fmla="*/ 393011 w 427"/>
              <a:gd name="T51" fmla="*/ 32444 h 417"/>
              <a:gd name="T52" fmla="*/ 468498 w 427"/>
              <a:gd name="T53" fmla="*/ 96132 h 417"/>
              <a:gd name="T54" fmla="*/ 43135 w 427"/>
              <a:gd name="T55" fmla="*/ 96132 h 41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27" h="417">
                <a:moveTo>
                  <a:pt x="416" y="53"/>
                </a:moveTo>
                <a:lnTo>
                  <a:pt x="416" y="53"/>
                </a:lnTo>
                <a:cubicBezTo>
                  <a:pt x="408" y="44"/>
                  <a:pt x="363" y="9"/>
                  <a:pt x="354" y="9"/>
                </a:cubicBezTo>
                <a:cubicBezTo>
                  <a:pt x="354" y="0"/>
                  <a:pt x="337" y="0"/>
                  <a:pt x="328" y="0"/>
                </a:cubicBezTo>
                <a:cubicBezTo>
                  <a:pt x="89" y="0"/>
                  <a:pt x="89" y="0"/>
                  <a:pt x="89" y="0"/>
                </a:cubicBezTo>
                <a:cubicBezTo>
                  <a:pt x="89" y="0"/>
                  <a:pt x="72" y="0"/>
                  <a:pt x="62" y="9"/>
                </a:cubicBezTo>
                <a:cubicBezTo>
                  <a:pt x="62" y="9"/>
                  <a:pt x="18" y="44"/>
                  <a:pt x="9" y="53"/>
                </a:cubicBezTo>
                <a:cubicBezTo>
                  <a:pt x="0" y="53"/>
                  <a:pt x="0" y="62"/>
                  <a:pt x="0" y="80"/>
                </a:cubicBezTo>
                <a:cubicBezTo>
                  <a:pt x="0" y="88"/>
                  <a:pt x="44" y="399"/>
                  <a:pt x="44" y="399"/>
                </a:cubicBezTo>
                <a:cubicBezTo>
                  <a:pt x="53" y="407"/>
                  <a:pt x="62" y="416"/>
                  <a:pt x="72" y="416"/>
                </a:cubicBezTo>
                <a:cubicBezTo>
                  <a:pt x="354" y="416"/>
                  <a:pt x="354" y="416"/>
                  <a:pt x="354" y="416"/>
                </a:cubicBezTo>
                <a:cubicBezTo>
                  <a:pt x="363" y="416"/>
                  <a:pt x="372" y="407"/>
                  <a:pt x="381" y="399"/>
                </a:cubicBezTo>
                <a:cubicBezTo>
                  <a:pt x="381" y="399"/>
                  <a:pt x="426" y="88"/>
                  <a:pt x="426" y="80"/>
                </a:cubicBezTo>
                <a:cubicBezTo>
                  <a:pt x="426" y="62"/>
                  <a:pt x="416" y="53"/>
                  <a:pt x="416" y="53"/>
                </a:cubicBezTo>
                <a:close/>
                <a:moveTo>
                  <a:pt x="213" y="266"/>
                </a:moveTo>
                <a:lnTo>
                  <a:pt x="213" y="266"/>
                </a:lnTo>
                <a:cubicBezTo>
                  <a:pt x="133" y="266"/>
                  <a:pt x="116" y="150"/>
                  <a:pt x="107" y="124"/>
                </a:cubicBezTo>
                <a:cubicBezTo>
                  <a:pt x="160" y="124"/>
                  <a:pt x="160" y="124"/>
                  <a:pt x="160" y="124"/>
                </a:cubicBezTo>
                <a:cubicBezTo>
                  <a:pt x="160" y="159"/>
                  <a:pt x="178" y="222"/>
                  <a:pt x="213" y="222"/>
                </a:cubicBezTo>
                <a:cubicBezTo>
                  <a:pt x="248" y="222"/>
                  <a:pt x="257" y="159"/>
                  <a:pt x="266" y="124"/>
                </a:cubicBezTo>
                <a:cubicBezTo>
                  <a:pt x="310" y="124"/>
                  <a:pt x="310" y="124"/>
                  <a:pt x="310" y="124"/>
                </a:cubicBezTo>
                <a:cubicBezTo>
                  <a:pt x="310" y="150"/>
                  <a:pt x="293" y="266"/>
                  <a:pt x="213" y="266"/>
                </a:cubicBezTo>
                <a:close/>
                <a:moveTo>
                  <a:pt x="36" y="80"/>
                </a:moveTo>
                <a:lnTo>
                  <a:pt x="36" y="80"/>
                </a:lnTo>
                <a:cubicBezTo>
                  <a:pt x="89" y="27"/>
                  <a:pt x="89" y="27"/>
                  <a:pt x="89" y="27"/>
                </a:cubicBezTo>
                <a:cubicBezTo>
                  <a:pt x="328" y="27"/>
                  <a:pt x="328" y="27"/>
                  <a:pt x="328" y="27"/>
                </a:cubicBezTo>
                <a:cubicBezTo>
                  <a:pt x="391" y="80"/>
                  <a:pt x="391" y="80"/>
                  <a:pt x="391" y="80"/>
                </a:cubicBezTo>
                <a:lnTo>
                  <a:pt x="36" y="80"/>
                </a:lnTo>
                <a:close/>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118" name="Freeform 79"/>
          <p:cNvSpPr>
            <a:spLocks noChangeArrowheads="1"/>
          </p:cNvSpPr>
          <p:nvPr/>
        </p:nvSpPr>
        <p:spPr bwMode="auto">
          <a:xfrm>
            <a:off x="6674232" y="3237046"/>
            <a:ext cx="421151" cy="422259"/>
          </a:xfrm>
          <a:custGeom>
            <a:avLst/>
            <a:gdLst>
              <a:gd name="T0" fmla="*/ 286865 w 479"/>
              <a:gd name="T1" fmla="*/ 0 h 479"/>
              <a:gd name="T2" fmla="*/ 286865 w 479"/>
              <a:gd name="T3" fmla="*/ 0 h 479"/>
              <a:gd name="T4" fmla="*/ 0 w 479"/>
              <a:gd name="T5" fmla="*/ 286865 h 479"/>
              <a:gd name="T6" fmla="*/ 286865 w 479"/>
              <a:gd name="T7" fmla="*/ 573730 h 479"/>
              <a:gd name="T8" fmla="*/ 573730 w 479"/>
              <a:gd name="T9" fmla="*/ 286865 h 479"/>
              <a:gd name="T10" fmla="*/ 286865 w 479"/>
              <a:gd name="T11" fmla="*/ 0 h 479"/>
              <a:gd name="T12" fmla="*/ 531720 w 479"/>
              <a:gd name="T13" fmla="*/ 286865 h 479"/>
              <a:gd name="T14" fmla="*/ 531720 w 479"/>
              <a:gd name="T15" fmla="*/ 286865 h 479"/>
              <a:gd name="T16" fmla="*/ 478908 w 479"/>
              <a:gd name="T17" fmla="*/ 435699 h 479"/>
              <a:gd name="T18" fmla="*/ 468106 w 479"/>
              <a:gd name="T19" fmla="*/ 393689 h 479"/>
              <a:gd name="T20" fmla="*/ 478908 w 479"/>
              <a:gd name="T21" fmla="*/ 308470 h 479"/>
              <a:gd name="T22" fmla="*/ 446501 w 479"/>
              <a:gd name="T23" fmla="*/ 244855 h 479"/>
              <a:gd name="T24" fmla="*/ 382887 w 479"/>
              <a:gd name="T25" fmla="*/ 213648 h 479"/>
              <a:gd name="T26" fmla="*/ 415294 w 479"/>
              <a:gd name="T27" fmla="*/ 105624 h 479"/>
              <a:gd name="T28" fmla="*/ 351680 w 479"/>
              <a:gd name="T29" fmla="*/ 74417 h 479"/>
              <a:gd name="T30" fmla="*/ 361282 w 479"/>
              <a:gd name="T31" fmla="*/ 63614 h 479"/>
              <a:gd name="T32" fmla="*/ 531720 w 479"/>
              <a:gd name="T33" fmla="*/ 286865 h 479"/>
              <a:gd name="T34" fmla="*/ 254458 w 479"/>
              <a:gd name="T35" fmla="*/ 52812 h 479"/>
              <a:gd name="T36" fmla="*/ 254458 w 479"/>
              <a:gd name="T37" fmla="*/ 52812 h 479"/>
              <a:gd name="T38" fmla="*/ 223250 w 479"/>
              <a:gd name="T39" fmla="*/ 74417 h 479"/>
              <a:gd name="T40" fmla="*/ 180041 w 479"/>
              <a:gd name="T41" fmla="*/ 105624 h 479"/>
              <a:gd name="T42" fmla="*/ 138031 w 479"/>
              <a:gd name="T43" fmla="*/ 159636 h 479"/>
              <a:gd name="T44" fmla="*/ 159636 w 479"/>
              <a:gd name="T45" fmla="*/ 190843 h 479"/>
              <a:gd name="T46" fmla="*/ 212448 w 479"/>
              <a:gd name="T47" fmla="*/ 190843 h 479"/>
              <a:gd name="T48" fmla="*/ 297667 w 479"/>
              <a:gd name="T49" fmla="*/ 286865 h 479"/>
              <a:gd name="T50" fmla="*/ 223250 w 479"/>
              <a:gd name="T51" fmla="*/ 350479 h 479"/>
              <a:gd name="T52" fmla="*/ 212448 w 479"/>
              <a:gd name="T53" fmla="*/ 404491 h 479"/>
              <a:gd name="T54" fmla="*/ 212448 w 479"/>
              <a:gd name="T55" fmla="*/ 468106 h 479"/>
              <a:gd name="T56" fmla="*/ 159636 w 479"/>
              <a:gd name="T57" fmla="*/ 414094 h 479"/>
              <a:gd name="T58" fmla="*/ 148834 w 479"/>
              <a:gd name="T59" fmla="*/ 340877 h 479"/>
              <a:gd name="T60" fmla="*/ 105624 w 479"/>
              <a:gd name="T61" fmla="*/ 286865 h 479"/>
              <a:gd name="T62" fmla="*/ 127229 w 479"/>
              <a:gd name="T63" fmla="*/ 223250 h 479"/>
              <a:gd name="T64" fmla="*/ 63614 w 479"/>
              <a:gd name="T65" fmla="*/ 202846 h 479"/>
              <a:gd name="T66" fmla="*/ 254458 w 479"/>
              <a:gd name="T67" fmla="*/ 52812 h 479"/>
              <a:gd name="T68" fmla="*/ 212448 w 479"/>
              <a:gd name="T69" fmla="*/ 520918 h 479"/>
              <a:gd name="T70" fmla="*/ 212448 w 479"/>
              <a:gd name="T71" fmla="*/ 520918 h 479"/>
              <a:gd name="T72" fmla="*/ 244855 w 479"/>
              <a:gd name="T73" fmla="*/ 499313 h 479"/>
              <a:gd name="T74" fmla="*/ 286865 w 479"/>
              <a:gd name="T75" fmla="*/ 488510 h 479"/>
              <a:gd name="T76" fmla="*/ 351680 w 479"/>
              <a:gd name="T77" fmla="*/ 468106 h 479"/>
              <a:gd name="T78" fmla="*/ 424896 w 479"/>
              <a:gd name="T79" fmla="*/ 488510 h 479"/>
              <a:gd name="T80" fmla="*/ 286865 w 479"/>
              <a:gd name="T81" fmla="*/ 531720 h 479"/>
              <a:gd name="T82" fmla="*/ 212448 w 479"/>
              <a:gd name="T83" fmla="*/ 520918 h 47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479" h="479">
                <a:moveTo>
                  <a:pt x="239" y="0"/>
                </a:moveTo>
                <a:lnTo>
                  <a:pt x="239" y="0"/>
                </a:lnTo>
                <a:cubicBezTo>
                  <a:pt x="106" y="0"/>
                  <a:pt x="0" y="106"/>
                  <a:pt x="0" y="239"/>
                </a:cubicBezTo>
                <a:cubicBezTo>
                  <a:pt x="0" y="372"/>
                  <a:pt x="106" y="478"/>
                  <a:pt x="239" y="478"/>
                </a:cubicBezTo>
                <a:cubicBezTo>
                  <a:pt x="372" y="478"/>
                  <a:pt x="478" y="372"/>
                  <a:pt x="478" y="239"/>
                </a:cubicBezTo>
                <a:cubicBezTo>
                  <a:pt x="478" y="106"/>
                  <a:pt x="372" y="0"/>
                  <a:pt x="239" y="0"/>
                </a:cubicBezTo>
                <a:close/>
                <a:moveTo>
                  <a:pt x="443" y="239"/>
                </a:moveTo>
                <a:lnTo>
                  <a:pt x="443" y="239"/>
                </a:lnTo>
                <a:cubicBezTo>
                  <a:pt x="443" y="292"/>
                  <a:pt x="425" y="328"/>
                  <a:pt x="399" y="363"/>
                </a:cubicBezTo>
                <a:cubicBezTo>
                  <a:pt x="390" y="363"/>
                  <a:pt x="381" y="345"/>
                  <a:pt x="390" y="328"/>
                </a:cubicBezTo>
                <a:cubicBezTo>
                  <a:pt x="399" y="310"/>
                  <a:pt x="399" y="275"/>
                  <a:pt x="399" y="257"/>
                </a:cubicBezTo>
                <a:cubicBezTo>
                  <a:pt x="399" y="239"/>
                  <a:pt x="390" y="204"/>
                  <a:pt x="372" y="204"/>
                </a:cubicBezTo>
                <a:cubicBezTo>
                  <a:pt x="346" y="204"/>
                  <a:pt x="337" y="204"/>
                  <a:pt x="319" y="178"/>
                </a:cubicBezTo>
                <a:cubicBezTo>
                  <a:pt x="301" y="124"/>
                  <a:pt x="372" y="115"/>
                  <a:pt x="346" y="88"/>
                </a:cubicBezTo>
                <a:cubicBezTo>
                  <a:pt x="337" y="80"/>
                  <a:pt x="301" y="115"/>
                  <a:pt x="293" y="62"/>
                </a:cubicBezTo>
                <a:lnTo>
                  <a:pt x="301" y="53"/>
                </a:lnTo>
                <a:cubicBezTo>
                  <a:pt x="381" y="80"/>
                  <a:pt x="443" y="150"/>
                  <a:pt x="443" y="239"/>
                </a:cubicBezTo>
                <a:close/>
                <a:moveTo>
                  <a:pt x="212" y="44"/>
                </a:moveTo>
                <a:lnTo>
                  <a:pt x="212" y="44"/>
                </a:lnTo>
                <a:cubicBezTo>
                  <a:pt x="204" y="53"/>
                  <a:pt x="194" y="53"/>
                  <a:pt x="186" y="62"/>
                </a:cubicBezTo>
                <a:cubicBezTo>
                  <a:pt x="168" y="80"/>
                  <a:pt x="159" y="71"/>
                  <a:pt x="150" y="88"/>
                </a:cubicBezTo>
                <a:cubicBezTo>
                  <a:pt x="141" y="106"/>
                  <a:pt x="115" y="124"/>
                  <a:pt x="115" y="133"/>
                </a:cubicBezTo>
                <a:cubicBezTo>
                  <a:pt x="115" y="142"/>
                  <a:pt x="133" y="159"/>
                  <a:pt x="133" y="159"/>
                </a:cubicBezTo>
                <a:cubicBezTo>
                  <a:pt x="141" y="150"/>
                  <a:pt x="159" y="150"/>
                  <a:pt x="177" y="159"/>
                </a:cubicBezTo>
                <a:cubicBezTo>
                  <a:pt x="186" y="159"/>
                  <a:pt x="275" y="169"/>
                  <a:pt x="248" y="239"/>
                </a:cubicBezTo>
                <a:cubicBezTo>
                  <a:pt x="239" y="266"/>
                  <a:pt x="194" y="257"/>
                  <a:pt x="186" y="292"/>
                </a:cubicBezTo>
                <a:cubicBezTo>
                  <a:pt x="186" y="301"/>
                  <a:pt x="186" y="328"/>
                  <a:pt x="177" y="337"/>
                </a:cubicBezTo>
                <a:cubicBezTo>
                  <a:pt x="177" y="345"/>
                  <a:pt x="186" y="390"/>
                  <a:pt x="177" y="390"/>
                </a:cubicBezTo>
                <a:cubicBezTo>
                  <a:pt x="168" y="390"/>
                  <a:pt x="133" y="345"/>
                  <a:pt x="133" y="345"/>
                </a:cubicBezTo>
                <a:cubicBezTo>
                  <a:pt x="133" y="337"/>
                  <a:pt x="124" y="310"/>
                  <a:pt x="124" y="284"/>
                </a:cubicBezTo>
                <a:cubicBezTo>
                  <a:pt x="124" y="266"/>
                  <a:pt x="88" y="266"/>
                  <a:pt x="88" y="239"/>
                </a:cubicBezTo>
                <a:cubicBezTo>
                  <a:pt x="88" y="213"/>
                  <a:pt x="106" y="195"/>
                  <a:pt x="106" y="186"/>
                </a:cubicBezTo>
                <a:cubicBezTo>
                  <a:pt x="97" y="169"/>
                  <a:pt x="62" y="169"/>
                  <a:pt x="53" y="169"/>
                </a:cubicBezTo>
                <a:cubicBezTo>
                  <a:pt x="80" y="97"/>
                  <a:pt x="141" y="53"/>
                  <a:pt x="212" y="44"/>
                </a:cubicBezTo>
                <a:close/>
                <a:moveTo>
                  <a:pt x="177" y="434"/>
                </a:moveTo>
                <a:lnTo>
                  <a:pt x="177" y="434"/>
                </a:lnTo>
                <a:cubicBezTo>
                  <a:pt x="186" y="425"/>
                  <a:pt x="186" y="416"/>
                  <a:pt x="204" y="416"/>
                </a:cubicBezTo>
                <a:cubicBezTo>
                  <a:pt x="212" y="416"/>
                  <a:pt x="221" y="416"/>
                  <a:pt x="239" y="407"/>
                </a:cubicBezTo>
                <a:cubicBezTo>
                  <a:pt x="248" y="407"/>
                  <a:pt x="275" y="398"/>
                  <a:pt x="293" y="390"/>
                </a:cubicBezTo>
                <a:cubicBezTo>
                  <a:pt x="310" y="390"/>
                  <a:pt x="346" y="398"/>
                  <a:pt x="354" y="407"/>
                </a:cubicBezTo>
                <a:cubicBezTo>
                  <a:pt x="319" y="434"/>
                  <a:pt x="284" y="443"/>
                  <a:pt x="239" y="443"/>
                </a:cubicBezTo>
                <a:cubicBezTo>
                  <a:pt x="221" y="443"/>
                  <a:pt x="194" y="443"/>
                  <a:pt x="177" y="434"/>
                </a:cubicBezTo>
                <a:close/>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119" name="Freeform 70"/>
          <p:cNvSpPr>
            <a:spLocks noChangeArrowheads="1"/>
          </p:cNvSpPr>
          <p:nvPr/>
        </p:nvSpPr>
        <p:spPr bwMode="auto">
          <a:xfrm>
            <a:off x="4613661" y="4287508"/>
            <a:ext cx="450933" cy="403984"/>
          </a:xfrm>
          <a:custGeom>
            <a:avLst/>
            <a:gdLst>
              <a:gd name="T0" fmla="*/ 170295 w 497"/>
              <a:gd name="T1" fmla="*/ 329219 h 445"/>
              <a:gd name="T2" fmla="*/ 170295 w 497"/>
              <a:gd name="T3" fmla="*/ 329219 h 445"/>
              <a:gd name="T4" fmla="*/ 170295 w 497"/>
              <a:gd name="T5" fmla="*/ 149645 h 445"/>
              <a:gd name="T6" fmla="*/ 63561 w 497"/>
              <a:gd name="T7" fmla="*/ 149645 h 445"/>
              <a:gd name="T8" fmla="*/ 0 w 497"/>
              <a:gd name="T9" fmla="*/ 213094 h 445"/>
              <a:gd name="T10" fmla="*/ 0 w 497"/>
              <a:gd name="T11" fmla="*/ 381894 h 445"/>
              <a:gd name="T12" fmla="*/ 63561 w 497"/>
              <a:gd name="T13" fmla="*/ 446541 h 445"/>
              <a:gd name="T14" fmla="*/ 85147 w 497"/>
              <a:gd name="T15" fmla="*/ 446541 h 445"/>
              <a:gd name="T16" fmla="*/ 85147 w 497"/>
              <a:gd name="T17" fmla="*/ 531539 h 445"/>
              <a:gd name="T18" fmla="*/ 181088 w 497"/>
              <a:gd name="T19" fmla="*/ 446541 h 445"/>
              <a:gd name="T20" fmla="*/ 328597 w 497"/>
              <a:gd name="T21" fmla="*/ 446541 h 445"/>
              <a:gd name="T22" fmla="*/ 382563 w 497"/>
              <a:gd name="T23" fmla="*/ 381894 h 445"/>
              <a:gd name="T24" fmla="*/ 382563 w 497"/>
              <a:gd name="T25" fmla="*/ 329219 h 445"/>
              <a:gd name="T26" fmla="*/ 382563 w 497"/>
              <a:gd name="T27" fmla="*/ 329219 h 445"/>
              <a:gd name="T28" fmla="*/ 170295 w 497"/>
              <a:gd name="T29" fmla="*/ 329219 h 445"/>
              <a:gd name="T30" fmla="*/ 531271 w 497"/>
              <a:gd name="T31" fmla="*/ 0 h 445"/>
              <a:gd name="T32" fmla="*/ 531271 w 497"/>
              <a:gd name="T33" fmla="*/ 0 h 445"/>
              <a:gd name="T34" fmla="*/ 265036 w 497"/>
              <a:gd name="T35" fmla="*/ 0 h 445"/>
              <a:gd name="T36" fmla="*/ 212269 w 497"/>
              <a:gd name="T37" fmla="*/ 64647 h 445"/>
              <a:gd name="T38" fmla="*/ 212269 w 497"/>
              <a:gd name="T39" fmla="*/ 296896 h 445"/>
              <a:gd name="T40" fmla="*/ 414943 w 497"/>
              <a:gd name="T41" fmla="*/ 296896 h 445"/>
              <a:gd name="T42" fmla="*/ 509684 w 497"/>
              <a:gd name="T43" fmla="*/ 381894 h 445"/>
              <a:gd name="T44" fmla="*/ 509684 w 497"/>
              <a:gd name="T45" fmla="*/ 296896 h 445"/>
              <a:gd name="T46" fmla="*/ 531271 w 497"/>
              <a:gd name="T47" fmla="*/ 296896 h 445"/>
              <a:gd name="T48" fmla="*/ 594832 w 497"/>
              <a:gd name="T49" fmla="*/ 233446 h 445"/>
              <a:gd name="T50" fmla="*/ 594832 w 497"/>
              <a:gd name="T51" fmla="*/ 64647 h 445"/>
              <a:gd name="T52" fmla="*/ 531271 w 497"/>
              <a:gd name="T53" fmla="*/ 0 h 44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120" name="Freeform 111"/>
          <p:cNvSpPr>
            <a:spLocks noChangeArrowheads="1"/>
          </p:cNvSpPr>
          <p:nvPr/>
        </p:nvSpPr>
        <p:spPr bwMode="auto">
          <a:xfrm>
            <a:off x="5780701" y="5131217"/>
            <a:ext cx="329685" cy="403168"/>
          </a:xfrm>
          <a:custGeom>
            <a:avLst/>
            <a:gdLst>
              <a:gd name="T0" fmla="*/ 416411 w 355"/>
              <a:gd name="T1" fmla="*/ 339721 h 435"/>
              <a:gd name="T2" fmla="*/ 416411 w 355"/>
              <a:gd name="T3" fmla="*/ 339721 h 435"/>
              <a:gd name="T4" fmla="*/ 214223 w 355"/>
              <a:gd name="T5" fmla="*/ 414148 h 435"/>
              <a:gd name="T6" fmla="*/ 10832 w 355"/>
              <a:gd name="T7" fmla="*/ 339721 h 435"/>
              <a:gd name="T8" fmla="*/ 0 w 355"/>
              <a:gd name="T9" fmla="*/ 339721 h 435"/>
              <a:gd name="T10" fmla="*/ 0 w 355"/>
              <a:gd name="T11" fmla="*/ 403344 h 435"/>
              <a:gd name="T12" fmla="*/ 214223 w 355"/>
              <a:gd name="T13" fmla="*/ 520986 h 435"/>
              <a:gd name="T14" fmla="*/ 426039 w 355"/>
              <a:gd name="T15" fmla="*/ 403344 h 435"/>
              <a:gd name="T16" fmla="*/ 426039 w 355"/>
              <a:gd name="T17" fmla="*/ 339721 h 435"/>
              <a:gd name="T18" fmla="*/ 416411 w 355"/>
              <a:gd name="T19" fmla="*/ 339721 h 435"/>
              <a:gd name="T20" fmla="*/ 416411 w 355"/>
              <a:gd name="T21" fmla="*/ 192068 h 435"/>
              <a:gd name="T22" fmla="*/ 416411 w 355"/>
              <a:gd name="T23" fmla="*/ 192068 h 435"/>
              <a:gd name="T24" fmla="*/ 214223 w 355"/>
              <a:gd name="T25" fmla="*/ 255691 h 435"/>
              <a:gd name="T26" fmla="*/ 10832 w 355"/>
              <a:gd name="T27" fmla="*/ 192068 h 435"/>
              <a:gd name="T28" fmla="*/ 0 w 355"/>
              <a:gd name="T29" fmla="*/ 192068 h 435"/>
              <a:gd name="T30" fmla="*/ 0 w 355"/>
              <a:gd name="T31" fmla="*/ 266495 h 435"/>
              <a:gd name="T32" fmla="*/ 214223 w 355"/>
              <a:gd name="T33" fmla="*/ 350525 h 435"/>
              <a:gd name="T34" fmla="*/ 426039 w 355"/>
              <a:gd name="T35" fmla="*/ 266495 h 435"/>
              <a:gd name="T36" fmla="*/ 426039 w 355"/>
              <a:gd name="T37" fmla="*/ 192068 h 435"/>
              <a:gd name="T38" fmla="*/ 416411 w 355"/>
              <a:gd name="T39" fmla="*/ 192068 h 435"/>
              <a:gd name="T40" fmla="*/ 214223 w 355"/>
              <a:gd name="T41" fmla="*/ 0 h 435"/>
              <a:gd name="T42" fmla="*/ 214223 w 355"/>
              <a:gd name="T43" fmla="*/ 0 h 435"/>
              <a:gd name="T44" fmla="*/ 0 w 355"/>
              <a:gd name="T45" fmla="*/ 74427 h 435"/>
              <a:gd name="T46" fmla="*/ 0 w 355"/>
              <a:gd name="T47" fmla="*/ 116441 h 435"/>
              <a:gd name="T48" fmla="*/ 214223 w 355"/>
              <a:gd name="T49" fmla="*/ 192068 h 435"/>
              <a:gd name="T50" fmla="*/ 426039 w 355"/>
              <a:gd name="T51" fmla="*/ 116441 h 435"/>
              <a:gd name="T52" fmla="*/ 426039 w 355"/>
              <a:gd name="T53" fmla="*/ 74427 h 435"/>
              <a:gd name="T54" fmla="*/ 214223 w 355"/>
              <a:gd name="T55" fmla="*/ 0 h 43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55" h="435">
                <a:moveTo>
                  <a:pt x="346" y="283"/>
                </a:moveTo>
                <a:lnTo>
                  <a:pt x="346" y="283"/>
                </a:lnTo>
                <a:cubicBezTo>
                  <a:pt x="328" y="319"/>
                  <a:pt x="257" y="345"/>
                  <a:pt x="178" y="345"/>
                </a:cubicBezTo>
                <a:cubicBezTo>
                  <a:pt x="97" y="345"/>
                  <a:pt x="36" y="319"/>
                  <a:pt x="9" y="283"/>
                </a:cubicBezTo>
                <a:cubicBezTo>
                  <a:pt x="9" y="275"/>
                  <a:pt x="0" y="283"/>
                  <a:pt x="0" y="283"/>
                </a:cubicBezTo>
                <a:cubicBezTo>
                  <a:pt x="0" y="292"/>
                  <a:pt x="0" y="336"/>
                  <a:pt x="0" y="336"/>
                </a:cubicBezTo>
                <a:cubicBezTo>
                  <a:pt x="0" y="381"/>
                  <a:pt x="80" y="434"/>
                  <a:pt x="178" y="434"/>
                </a:cubicBezTo>
                <a:cubicBezTo>
                  <a:pt x="275" y="434"/>
                  <a:pt x="354" y="381"/>
                  <a:pt x="354" y="336"/>
                </a:cubicBezTo>
                <a:cubicBezTo>
                  <a:pt x="354" y="336"/>
                  <a:pt x="354" y="292"/>
                  <a:pt x="354" y="283"/>
                </a:cubicBezTo>
                <a:cubicBezTo>
                  <a:pt x="354" y="283"/>
                  <a:pt x="346" y="275"/>
                  <a:pt x="346" y="283"/>
                </a:cubicBezTo>
                <a:close/>
                <a:moveTo>
                  <a:pt x="346" y="160"/>
                </a:moveTo>
                <a:lnTo>
                  <a:pt x="346" y="160"/>
                </a:lnTo>
                <a:cubicBezTo>
                  <a:pt x="328" y="186"/>
                  <a:pt x="257" y="213"/>
                  <a:pt x="178" y="213"/>
                </a:cubicBezTo>
                <a:cubicBezTo>
                  <a:pt x="97" y="213"/>
                  <a:pt x="36" y="186"/>
                  <a:pt x="9" y="160"/>
                </a:cubicBezTo>
                <a:cubicBezTo>
                  <a:pt x="9" y="151"/>
                  <a:pt x="0" y="160"/>
                  <a:pt x="0" y="160"/>
                </a:cubicBezTo>
                <a:lnTo>
                  <a:pt x="0" y="222"/>
                </a:lnTo>
                <a:cubicBezTo>
                  <a:pt x="0" y="257"/>
                  <a:pt x="80" y="292"/>
                  <a:pt x="178" y="292"/>
                </a:cubicBezTo>
                <a:cubicBezTo>
                  <a:pt x="275" y="292"/>
                  <a:pt x="354" y="257"/>
                  <a:pt x="354" y="222"/>
                </a:cubicBezTo>
                <a:lnTo>
                  <a:pt x="354" y="160"/>
                </a:lnTo>
                <a:cubicBezTo>
                  <a:pt x="354" y="160"/>
                  <a:pt x="346" y="151"/>
                  <a:pt x="346" y="160"/>
                </a:cubicBezTo>
                <a:close/>
                <a:moveTo>
                  <a:pt x="178" y="0"/>
                </a:moveTo>
                <a:lnTo>
                  <a:pt x="178" y="0"/>
                </a:lnTo>
                <a:cubicBezTo>
                  <a:pt x="80" y="0"/>
                  <a:pt x="0" y="26"/>
                  <a:pt x="0" y="62"/>
                </a:cubicBezTo>
                <a:cubicBezTo>
                  <a:pt x="0" y="97"/>
                  <a:pt x="0" y="97"/>
                  <a:pt x="0" y="97"/>
                </a:cubicBezTo>
                <a:cubicBezTo>
                  <a:pt x="0" y="133"/>
                  <a:pt x="80" y="160"/>
                  <a:pt x="178" y="160"/>
                </a:cubicBezTo>
                <a:cubicBezTo>
                  <a:pt x="275" y="160"/>
                  <a:pt x="354" y="133"/>
                  <a:pt x="354" y="97"/>
                </a:cubicBezTo>
                <a:cubicBezTo>
                  <a:pt x="354" y="62"/>
                  <a:pt x="354" y="62"/>
                  <a:pt x="354" y="62"/>
                </a:cubicBezTo>
                <a:cubicBezTo>
                  <a:pt x="354" y="26"/>
                  <a:pt x="275" y="0"/>
                  <a:pt x="178" y="0"/>
                </a:cubicBezTo>
                <a:close/>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121" name="Freeform 74"/>
          <p:cNvSpPr>
            <a:spLocks noChangeArrowheads="1"/>
          </p:cNvSpPr>
          <p:nvPr/>
        </p:nvSpPr>
        <p:spPr bwMode="auto">
          <a:xfrm>
            <a:off x="6828935" y="4287508"/>
            <a:ext cx="434703" cy="384829"/>
          </a:xfrm>
          <a:custGeom>
            <a:avLst/>
            <a:gdLst>
              <a:gd name="T0" fmla="*/ 541820 w 461"/>
              <a:gd name="T1" fmla="*/ 255464 h 409"/>
              <a:gd name="T2" fmla="*/ 541820 w 461"/>
              <a:gd name="T3" fmla="*/ 255464 h 409"/>
              <a:gd name="T4" fmla="*/ 296740 w 461"/>
              <a:gd name="T5" fmla="*/ 20389 h 409"/>
              <a:gd name="T6" fmla="*/ 254692 w 461"/>
              <a:gd name="T7" fmla="*/ 20389 h 409"/>
              <a:gd name="T8" fmla="*/ 10812 w 461"/>
              <a:gd name="T9" fmla="*/ 255464 h 409"/>
              <a:gd name="T10" fmla="*/ 21625 w 461"/>
              <a:gd name="T11" fmla="*/ 275853 h 409"/>
              <a:gd name="T12" fmla="*/ 74485 w 461"/>
              <a:gd name="T13" fmla="*/ 275853 h 409"/>
              <a:gd name="T14" fmla="*/ 74485 w 461"/>
              <a:gd name="T15" fmla="*/ 467750 h 409"/>
              <a:gd name="T16" fmla="*/ 94909 w 461"/>
              <a:gd name="T17" fmla="*/ 489339 h 409"/>
              <a:gd name="T18" fmla="*/ 212643 w 461"/>
              <a:gd name="T19" fmla="*/ 489339 h 409"/>
              <a:gd name="T20" fmla="*/ 212643 w 461"/>
              <a:gd name="T21" fmla="*/ 297441 h 409"/>
              <a:gd name="T22" fmla="*/ 339989 w 461"/>
              <a:gd name="T23" fmla="*/ 297441 h 409"/>
              <a:gd name="T24" fmla="*/ 339989 w 461"/>
              <a:gd name="T25" fmla="*/ 489339 h 409"/>
              <a:gd name="T26" fmla="*/ 457724 w 461"/>
              <a:gd name="T27" fmla="*/ 489339 h 409"/>
              <a:gd name="T28" fmla="*/ 478147 w 461"/>
              <a:gd name="T29" fmla="*/ 467750 h 409"/>
              <a:gd name="T30" fmla="*/ 478147 w 461"/>
              <a:gd name="T31" fmla="*/ 275853 h 409"/>
              <a:gd name="T32" fmla="*/ 532209 w 461"/>
              <a:gd name="T33" fmla="*/ 275853 h 409"/>
              <a:gd name="T34" fmla="*/ 541820 w 461"/>
              <a:gd name="T35" fmla="*/ 255464 h 40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122" name="Content Placeholder 2"/>
          <p:cNvSpPr txBox="1">
            <a:spLocks/>
          </p:cNvSpPr>
          <p:nvPr/>
        </p:nvSpPr>
        <p:spPr bwMode="auto">
          <a:xfrm>
            <a:off x="7838294" y="2809712"/>
            <a:ext cx="3143985" cy="99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3" name="Content Placeholder 2"/>
          <p:cNvSpPr txBox="1">
            <a:spLocks/>
          </p:cNvSpPr>
          <p:nvPr/>
        </p:nvSpPr>
        <p:spPr bwMode="auto">
          <a:xfrm>
            <a:off x="7847128" y="4161434"/>
            <a:ext cx="3143985" cy="99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4" name="Content Placeholder 2"/>
          <p:cNvSpPr txBox="1">
            <a:spLocks/>
          </p:cNvSpPr>
          <p:nvPr/>
        </p:nvSpPr>
        <p:spPr bwMode="auto">
          <a:xfrm>
            <a:off x="815307" y="2800877"/>
            <a:ext cx="3143985" cy="99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5" name="Content Placeholder 2"/>
          <p:cNvSpPr txBox="1">
            <a:spLocks/>
          </p:cNvSpPr>
          <p:nvPr/>
        </p:nvSpPr>
        <p:spPr bwMode="auto">
          <a:xfrm>
            <a:off x="832974" y="4179104"/>
            <a:ext cx="3143985" cy="99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6" name="Content Placeholder 2"/>
          <p:cNvSpPr txBox="1">
            <a:spLocks/>
          </p:cNvSpPr>
          <p:nvPr/>
        </p:nvSpPr>
        <p:spPr bwMode="auto">
          <a:xfrm>
            <a:off x="4447488" y="5867165"/>
            <a:ext cx="3143985" cy="802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27" name="Content Placeholder 2"/>
          <p:cNvSpPr txBox="1">
            <a:spLocks/>
          </p:cNvSpPr>
          <p:nvPr/>
        </p:nvSpPr>
        <p:spPr bwMode="auto">
          <a:xfrm>
            <a:off x="4367240" y="1028733"/>
            <a:ext cx="3143985" cy="752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ct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28334689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0413" cy="3861048"/>
          </a:xfrm>
          <a:prstGeom prst="rect">
            <a:avLst/>
          </a:prstGeom>
          <a:blipFill dpi="0" rotWithShape="1">
            <a:blip r:embed="rId3" cstate="print"/>
            <a:srcRect/>
            <a:stretch>
              <a:fillRect l="-36" r="-36"/>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0" tIns="45705" rIns="91410" bIns="45705" rtlCol="0" anchor="ctr"/>
          <a:lstStyle/>
          <a:p>
            <a:pPr algn="ctr"/>
            <a:endParaRPr lang="zh-CN" altLang="en-US"/>
          </a:p>
        </p:txBody>
      </p:sp>
      <p:grpSp>
        <p:nvGrpSpPr>
          <p:cNvPr id="10" name="组合 9"/>
          <p:cNvGrpSpPr/>
          <p:nvPr/>
        </p:nvGrpSpPr>
        <p:grpSpPr>
          <a:xfrm>
            <a:off x="5392428" y="2897454"/>
            <a:ext cx="1395097" cy="1395642"/>
            <a:chOff x="1677608" y="2996952"/>
            <a:chExt cx="1395643" cy="1395643"/>
          </a:xfrm>
        </p:grpSpPr>
        <p:sp>
          <p:nvSpPr>
            <p:cNvPr id="11"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prstClr val="white"/>
                </a:solidFill>
                <a:latin typeface="微软雅黑" panose="020B0503020204020204" pitchFamily="34" charset="-122"/>
                <a:ea typeface="微软雅黑" panose="020B0503020204020204" pitchFamily="34" charset="-122"/>
              </a:endParaRPr>
            </a:p>
          </p:txBody>
        </p:sp>
        <p:sp>
          <p:nvSpPr>
            <p:cNvPr id="12" name="Oval 29"/>
            <p:cNvSpPr>
              <a:spLocks noChangeAspect="1"/>
            </p:cNvSpPr>
            <p:nvPr/>
          </p:nvSpPr>
          <p:spPr>
            <a:xfrm>
              <a:off x="1850114" y="3169458"/>
              <a:ext cx="1050630" cy="1050630"/>
            </a:xfrm>
            <a:prstGeom prst="ellipse">
              <a:avLst/>
            </a:prstGeom>
            <a:solidFill>
              <a:schemeClr val="accent2"/>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6859506" y="2897454"/>
            <a:ext cx="1395097" cy="1395642"/>
            <a:chOff x="1677608" y="2996952"/>
            <a:chExt cx="1395643" cy="1395643"/>
          </a:xfrm>
        </p:grpSpPr>
        <p:sp>
          <p:nvSpPr>
            <p:cNvPr id="1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prstClr val="white"/>
                </a:solidFill>
                <a:latin typeface="微软雅黑" panose="020B0503020204020204" pitchFamily="34" charset="-122"/>
                <a:ea typeface="微软雅黑" panose="020B0503020204020204" pitchFamily="34" charset="-122"/>
              </a:endParaRPr>
            </a:p>
          </p:txBody>
        </p:sp>
        <p:sp>
          <p:nvSpPr>
            <p:cNvPr id="20" name="Oval 29"/>
            <p:cNvSpPr>
              <a:spLocks noChangeAspect="1"/>
            </p:cNvSpPr>
            <p:nvPr/>
          </p:nvSpPr>
          <p:spPr>
            <a:xfrm>
              <a:off x="1850114" y="3169458"/>
              <a:ext cx="1050630" cy="1050630"/>
            </a:xfrm>
            <a:prstGeom prst="ellipse">
              <a:avLst/>
            </a:prstGeom>
            <a:solidFill>
              <a:schemeClr val="accent1"/>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939932" y="2872385"/>
            <a:ext cx="1395097" cy="1395642"/>
            <a:chOff x="1677608" y="2996952"/>
            <a:chExt cx="1395643" cy="1395643"/>
          </a:xfrm>
        </p:grpSpPr>
        <p:sp>
          <p:nvSpPr>
            <p:cNvPr id="22"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prstClr val="white"/>
                </a:solidFill>
                <a:latin typeface="微软雅黑" panose="020B0503020204020204" pitchFamily="34" charset="-122"/>
                <a:ea typeface="微软雅黑" panose="020B0503020204020204" pitchFamily="34" charset="-122"/>
              </a:endParaRPr>
            </a:p>
          </p:txBody>
        </p:sp>
        <p:sp>
          <p:nvSpPr>
            <p:cNvPr id="23" name="Oval 29"/>
            <p:cNvSpPr>
              <a:spLocks noChangeAspect="1"/>
            </p:cNvSpPr>
            <p:nvPr/>
          </p:nvSpPr>
          <p:spPr>
            <a:xfrm>
              <a:off x="1850114" y="3169458"/>
              <a:ext cx="1050630" cy="1050630"/>
            </a:xfrm>
            <a:prstGeom prst="ellipse">
              <a:avLst/>
            </a:prstGeom>
            <a:solidFill>
              <a:schemeClr val="accent1"/>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24" name="TextBox 23"/>
          <p:cNvSpPr txBox="1"/>
          <p:nvPr/>
        </p:nvSpPr>
        <p:spPr>
          <a:xfrm flipH="1">
            <a:off x="4222222" y="3228949"/>
            <a:ext cx="883790" cy="769441"/>
          </a:xfrm>
          <a:prstGeom prst="rect">
            <a:avLst/>
          </a:prstGeom>
          <a:noFill/>
        </p:spPr>
        <p:txBody>
          <a:bodyPr wrap="square" lIns="91410" tIns="45705" rIns="91410" bIns="45705"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结</a:t>
            </a:r>
            <a:endParaRPr lang="id-ID" sz="4400" b="1"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flipH="1">
            <a:off x="5621441" y="3228949"/>
            <a:ext cx="883790" cy="769441"/>
          </a:xfrm>
          <a:prstGeom prst="rect">
            <a:avLst/>
          </a:prstGeom>
          <a:noFill/>
        </p:spPr>
        <p:txBody>
          <a:bodyPr wrap="square" lIns="91410" tIns="45705" rIns="91410" bIns="45705"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束</a:t>
            </a:r>
            <a:endParaRPr lang="id-ID" sz="4400"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flipH="1">
            <a:off x="7086968" y="3228949"/>
            <a:ext cx="883790" cy="769441"/>
          </a:xfrm>
          <a:prstGeom prst="rect">
            <a:avLst/>
          </a:prstGeom>
          <a:noFill/>
        </p:spPr>
        <p:txBody>
          <a:bodyPr wrap="square" lIns="91410" tIns="45705" rIns="91410" bIns="45705" rtlCol="0">
            <a:spAutoFit/>
          </a:bodyPr>
          <a:lstStyle/>
          <a:p>
            <a:pPr algn="ctr"/>
            <a:r>
              <a:rPr lang="zh-CN" altLang="en-US" sz="4400" b="1" dirty="0">
                <a:solidFill>
                  <a:schemeClr val="bg1"/>
                </a:solidFill>
                <a:latin typeface="微软雅黑" panose="020B0503020204020204" pitchFamily="34" charset="-122"/>
                <a:ea typeface="微软雅黑" panose="020B0503020204020204" pitchFamily="34" charset="-122"/>
              </a:rPr>
              <a:t>语</a:t>
            </a:r>
            <a:endParaRPr lang="id-ID" sz="4400" b="1" dirty="0">
              <a:solidFill>
                <a:schemeClr val="bg1"/>
              </a:solidFill>
              <a:latin typeface="微软雅黑" panose="020B0503020204020204" pitchFamily="34" charset="-122"/>
              <a:ea typeface="微软雅黑" panose="020B0503020204020204" pitchFamily="34" charset="-122"/>
            </a:endParaRPr>
          </a:p>
        </p:txBody>
      </p:sp>
      <p:sp>
        <p:nvSpPr>
          <p:cNvPr id="16" name="文本框 1"/>
          <p:cNvSpPr txBox="1"/>
          <p:nvPr/>
        </p:nvSpPr>
        <p:spPr>
          <a:xfrm>
            <a:off x="1563303" y="4509120"/>
            <a:ext cx="9354555" cy="992164"/>
          </a:xfrm>
          <a:prstGeom prst="rect">
            <a:avLst/>
          </a:prstGeom>
          <a:noFill/>
        </p:spPr>
        <p:txBody>
          <a:bodyPr wrap="square" lIns="91410" tIns="45705" rIns="91410" bIns="45705" rtlCol="0">
            <a:spAutoFit/>
          </a:bodyPr>
          <a:lstStyle/>
          <a:p>
            <a:pPr>
              <a:lnSpc>
                <a:spcPct val="120000"/>
              </a:lnSpc>
            </a:pPr>
            <a:r>
              <a:rPr lang="zh-CN" altLang="en-US" sz="2000" b="1" dirty="0">
                <a:solidFill>
                  <a:schemeClr val="accent1"/>
                </a:solidFill>
                <a:latin typeface="微软雅黑" panose="020B0503020204020204" pitchFamily="34" charset="-122"/>
                <a:ea typeface="微软雅黑" panose="020B0503020204020204" pitchFamily="34" charset="-122"/>
              </a:rPr>
              <a:t>总结：</a:t>
            </a:r>
            <a:r>
              <a:rPr lang="zh-CN" altLang="en-US" sz="15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5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500" dirty="0" smtClean="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500" dirty="0">
              <a:solidFill>
                <a:schemeClr val="tx1">
                  <a:lumMod val="50000"/>
                  <a:lumOff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3063296863"/>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46"/>
            <a:ext cx="12190413" cy="6857107"/>
          </a:xfrm>
          <a:prstGeom prst="rect">
            <a:avLst/>
          </a:prstGeom>
        </p:spPr>
      </p:pic>
      <p:sp>
        <p:nvSpPr>
          <p:cNvPr id="34" name="矩形 33"/>
          <p:cNvSpPr/>
          <p:nvPr/>
        </p:nvSpPr>
        <p:spPr>
          <a:xfrm>
            <a:off x="838622" y="838316"/>
            <a:ext cx="10513168" cy="3886828"/>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198877" y="2565651"/>
            <a:ext cx="4031873" cy="861774"/>
          </a:xfrm>
          <a:prstGeom prst="rect">
            <a:avLst/>
          </a:prstGeom>
          <a:noFill/>
        </p:spPr>
        <p:txBody>
          <a:bodyPr wrap="none" rtlCol="0">
            <a:spAutoFit/>
          </a:bodyPr>
          <a:lstStyle/>
          <a:p>
            <a:r>
              <a:rPr lang="zh-CN" altLang="en-US" sz="5000" b="1" dirty="0" smtClean="0">
                <a:gradFill flip="none" rotWithShape="1">
                  <a:gsLst>
                    <a:gs pos="100000">
                      <a:srgbClr val="FFC000"/>
                    </a:gs>
                    <a:gs pos="0">
                      <a:srgbClr val="D74600"/>
                    </a:gs>
                  </a:gsLst>
                  <a:lin ang="16200000" scaled="1"/>
                  <a:tileRect/>
                </a:gradFill>
                <a:latin typeface="+mj-ea"/>
                <a:ea typeface="+mj-ea"/>
              </a:rPr>
              <a:t>感谢您的观看</a:t>
            </a:r>
            <a:endParaRPr lang="zh-CN" altLang="en-US" sz="5000" b="1" dirty="0">
              <a:gradFill flip="none" rotWithShape="1">
                <a:gsLst>
                  <a:gs pos="100000">
                    <a:srgbClr val="FFC000"/>
                  </a:gs>
                  <a:gs pos="0">
                    <a:srgbClr val="D74600"/>
                  </a:gs>
                </a:gsLst>
                <a:lin ang="16200000" scaled="1"/>
                <a:tileRect/>
              </a:gradFill>
              <a:latin typeface="+mj-ea"/>
              <a:ea typeface="+mj-ea"/>
            </a:endParaRPr>
          </a:p>
        </p:txBody>
      </p:sp>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0020" y="832860"/>
            <a:ext cx="1326066" cy="1858272"/>
          </a:xfrm>
          <a:prstGeom prst="rect">
            <a:avLst/>
          </a:prstGeom>
        </p:spPr>
      </p:pic>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17363" y="832860"/>
            <a:ext cx="1326066" cy="1858272"/>
          </a:xfrm>
          <a:prstGeom prst="rect">
            <a:avLst/>
          </a:prstGeom>
        </p:spPr>
      </p:pic>
      <p:sp>
        <p:nvSpPr>
          <p:cNvPr id="37" name="矩形 36"/>
          <p:cNvSpPr/>
          <p:nvPr/>
        </p:nvSpPr>
        <p:spPr>
          <a:xfrm>
            <a:off x="4840462" y="1119101"/>
            <a:ext cx="2395207" cy="1446550"/>
          </a:xfrm>
          <a:prstGeom prst="rect">
            <a:avLst/>
          </a:prstGeom>
        </p:spPr>
        <p:txBody>
          <a:bodyPr wrap="none">
            <a:spAutoFit/>
          </a:bodyPr>
          <a:lstStyle/>
          <a:p>
            <a:r>
              <a:rPr lang="en-US" altLang="zh-CN" sz="8800" dirty="0">
                <a:gradFill flip="none" rotWithShape="1">
                  <a:gsLst>
                    <a:gs pos="0">
                      <a:srgbClr val="FF4F00"/>
                    </a:gs>
                    <a:gs pos="100000">
                      <a:srgbClr val="FFFF00"/>
                    </a:gs>
                  </a:gsLst>
                  <a:lin ang="16200000" scaled="1"/>
                  <a:tileRect/>
                </a:gradFill>
                <a:latin typeface="Impact" panose="020B0806030902050204" pitchFamily="34" charset="0"/>
              </a:rPr>
              <a:t>2019</a:t>
            </a:r>
            <a:endParaRPr lang="zh-CN" altLang="en-US" sz="8800" dirty="0">
              <a:gradFill flip="none" rotWithShape="1">
                <a:gsLst>
                  <a:gs pos="0">
                    <a:srgbClr val="FF4F00"/>
                  </a:gs>
                  <a:gs pos="100000">
                    <a:srgbClr val="FFFF00"/>
                  </a:gs>
                </a:gsLst>
                <a:lin ang="16200000" scaled="1"/>
                <a:tileRect/>
              </a:gradFill>
              <a:latin typeface="Impact" panose="020B0806030902050204" pitchFamily="34" charset="0"/>
            </a:endParaRPr>
          </a:p>
        </p:txBody>
      </p:sp>
      <p:pic>
        <p:nvPicPr>
          <p:cNvPr id="45" name="图片 44"/>
          <p:cNvPicPr>
            <a:picLocks noChangeAspect="1"/>
          </p:cNvPicPr>
          <p:nvPr/>
        </p:nvPicPr>
        <p:blipFill rotWithShape="1">
          <a:blip r:embed="rId4" cstate="print">
            <a:extLst>
              <a:ext uri="{28A0092B-C50C-407E-A947-70E740481C1C}">
                <a14:useLocalDpi xmlns:a14="http://schemas.microsoft.com/office/drawing/2010/main" val="0"/>
              </a:ext>
            </a:extLst>
          </a:blip>
          <a:srcRect r="50669"/>
          <a:stretch/>
        </p:blipFill>
        <p:spPr>
          <a:xfrm>
            <a:off x="3508080" y="1689894"/>
            <a:ext cx="1332382" cy="447763"/>
          </a:xfrm>
          <a:prstGeom prst="rect">
            <a:avLst/>
          </a:prstGeom>
        </p:spPr>
      </p:pic>
      <p:pic>
        <p:nvPicPr>
          <p:cNvPr id="46" name="图片 45"/>
          <p:cNvPicPr>
            <a:picLocks noChangeAspect="1"/>
          </p:cNvPicPr>
          <p:nvPr/>
        </p:nvPicPr>
        <p:blipFill rotWithShape="1">
          <a:blip r:embed="rId5" cstate="print">
            <a:extLst>
              <a:ext uri="{28A0092B-C50C-407E-A947-70E740481C1C}">
                <a14:useLocalDpi xmlns:a14="http://schemas.microsoft.com/office/drawing/2010/main" val="0"/>
              </a:ext>
            </a:extLst>
          </a:blip>
          <a:srcRect r="50669"/>
          <a:stretch/>
        </p:blipFill>
        <p:spPr>
          <a:xfrm flipH="1">
            <a:off x="7231967" y="1689894"/>
            <a:ext cx="1582964" cy="447763"/>
          </a:xfrm>
          <a:prstGeom prst="rect">
            <a:avLst/>
          </a:prstGeom>
        </p:spPr>
      </p:pic>
      <p:sp>
        <p:nvSpPr>
          <p:cNvPr id="12" name="任意多边形 11"/>
          <p:cNvSpPr/>
          <p:nvPr/>
        </p:nvSpPr>
        <p:spPr>
          <a:xfrm>
            <a:off x="838622" y="3732015"/>
            <a:ext cx="10513168" cy="993129"/>
          </a:xfrm>
          <a:custGeom>
            <a:avLst/>
            <a:gdLst>
              <a:gd name="connsiteX0" fmla="*/ 6783653 w 10513168"/>
              <a:gd name="connsiteY0" fmla="*/ 648 h 993129"/>
              <a:gd name="connsiteX1" fmla="*/ 9690306 w 10513168"/>
              <a:gd name="connsiteY1" fmla="*/ 379213 h 993129"/>
              <a:gd name="connsiteX2" fmla="*/ 10513168 w 10513168"/>
              <a:gd name="connsiteY2" fmla="*/ 551189 h 993129"/>
              <a:gd name="connsiteX3" fmla="*/ 10513168 w 10513168"/>
              <a:gd name="connsiteY3" fmla="*/ 993129 h 993129"/>
              <a:gd name="connsiteX4" fmla="*/ 0 w 10513168"/>
              <a:gd name="connsiteY4" fmla="*/ 993129 h 993129"/>
              <a:gd name="connsiteX5" fmla="*/ 0 w 10513168"/>
              <a:gd name="connsiteY5" fmla="*/ 96978 h 993129"/>
              <a:gd name="connsiteX6" fmla="*/ 734336 w 10513168"/>
              <a:gd name="connsiteY6" fmla="*/ 227649 h 993129"/>
              <a:gd name="connsiteX7" fmla="*/ 3235235 w 10513168"/>
              <a:gd name="connsiteY7" fmla="*/ 464672 h 993129"/>
              <a:gd name="connsiteX8" fmla="*/ 6783653 w 10513168"/>
              <a:gd name="connsiteY8" fmla="*/ 648 h 993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3168" h="993129">
                <a:moveTo>
                  <a:pt x="6783653" y="648"/>
                </a:moveTo>
                <a:cubicBezTo>
                  <a:pt x="7715112" y="16001"/>
                  <a:pt x="8696471" y="179135"/>
                  <a:pt x="9690306" y="379213"/>
                </a:cubicBezTo>
                <a:lnTo>
                  <a:pt x="10513168" y="551189"/>
                </a:lnTo>
                <a:lnTo>
                  <a:pt x="10513168" y="993129"/>
                </a:lnTo>
                <a:lnTo>
                  <a:pt x="0" y="993129"/>
                </a:lnTo>
                <a:lnTo>
                  <a:pt x="0" y="96978"/>
                </a:lnTo>
                <a:lnTo>
                  <a:pt x="734336" y="227649"/>
                </a:lnTo>
                <a:cubicBezTo>
                  <a:pt x="1551656" y="366152"/>
                  <a:pt x="2377133" y="474908"/>
                  <a:pt x="3235235" y="464672"/>
                </a:cubicBezTo>
                <a:cubicBezTo>
                  <a:pt x="4379372" y="451024"/>
                  <a:pt x="5541707" y="-19823"/>
                  <a:pt x="6783653" y="648"/>
                </a:cubicBezTo>
                <a:close/>
              </a:path>
            </a:pathLst>
          </a:custGeom>
          <a:solidFill>
            <a:srgbClr val="FF0000">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847020" y="3526462"/>
            <a:ext cx="10513168" cy="1216978"/>
          </a:xfrm>
          <a:custGeom>
            <a:avLst/>
            <a:gdLst>
              <a:gd name="connsiteX0" fmla="*/ 10509066 w 10513168"/>
              <a:gd name="connsiteY0" fmla="*/ 875 h 1216978"/>
              <a:gd name="connsiteX1" fmla="*/ 10513168 w 10513168"/>
              <a:gd name="connsiteY1" fmla="*/ 1268 h 1216978"/>
              <a:gd name="connsiteX2" fmla="*/ 10513168 w 10513168"/>
              <a:gd name="connsiteY2" fmla="*/ 1216978 h 1216978"/>
              <a:gd name="connsiteX3" fmla="*/ 0 w 10513168"/>
              <a:gd name="connsiteY3" fmla="*/ 1216978 h 1216978"/>
              <a:gd name="connsiteX4" fmla="*/ 0 w 10513168"/>
              <a:gd name="connsiteY4" fmla="*/ 698846 h 1216978"/>
              <a:gd name="connsiteX5" fmla="*/ 706426 w 10513168"/>
              <a:gd name="connsiteY5" fmla="*/ 582287 h 1216978"/>
              <a:gd name="connsiteX6" fmla="*/ 3329195 w 10513168"/>
              <a:gd name="connsiteY6" fmla="*/ 308559 h 1216978"/>
              <a:gd name="connsiteX7" fmla="*/ 6461356 w 10513168"/>
              <a:gd name="connsiteY7" fmla="*/ 629281 h 1216978"/>
              <a:gd name="connsiteX8" fmla="*/ 10509066 w 10513168"/>
              <a:gd name="connsiteY8" fmla="*/ 875 h 1216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13168" h="1216978">
                <a:moveTo>
                  <a:pt x="10509066" y="875"/>
                </a:moveTo>
                <a:lnTo>
                  <a:pt x="10513168" y="1268"/>
                </a:lnTo>
                <a:lnTo>
                  <a:pt x="10513168" y="1216978"/>
                </a:lnTo>
                <a:lnTo>
                  <a:pt x="0" y="1216978"/>
                </a:lnTo>
                <a:lnTo>
                  <a:pt x="0" y="698846"/>
                </a:lnTo>
                <a:lnTo>
                  <a:pt x="706426" y="582287"/>
                </a:lnTo>
                <a:cubicBezTo>
                  <a:pt x="1608511" y="438746"/>
                  <a:pt x="2496682" y="321354"/>
                  <a:pt x="3329195" y="308559"/>
                </a:cubicBezTo>
                <a:cubicBezTo>
                  <a:pt x="4439213" y="291499"/>
                  <a:pt x="5239881" y="678185"/>
                  <a:pt x="6461356" y="629281"/>
                </a:cubicBezTo>
                <a:cubicBezTo>
                  <a:pt x="7606489" y="583433"/>
                  <a:pt x="9678243" y="-26184"/>
                  <a:pt x="10509066" y="875"/>
                </a:cubicBezTo>
                <a:close/>
              </a:path>
            </a:pathLst>
          </a:custGeom>
          <a:solidFill>
            <a:srgbClr val="FF0000">
              <a:alpha val="17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淘宝店chenying0907出品 5"/>
          <p:cNvSpPr>
            <a:spLocks/>
          </p:cNvSpPr>
          <p:nvPr/>
        </p:nvSpPr>
        <p:spPr bwMode="auto">
          <a:xfrm rot="10800000">
            <a:off x="5092346" y="3887272"/>
            <a:ext cx="1891442" cy="167574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rgbClr val="FF0000"/>
              </a:gs>
              <a:gs pos="100000">
                <a:srgbClr val="C00000"/>
              </a:gs>
            </a:gsLst>
            <a:lin ang="2700000" scaled="1"/>
            <a:tileRect/>
          </a:gradFill>
          <a:ln w="381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32000"/>
              </a:prstClr>
            </a:outerShdw>
          </a:effectLst>
        </p:spPr>
        <p:txBody>
          <a:bodyPr vert="horz" wrap="square" lIns="91440" tIns="45720" rIns="91440" bIns="45720" numCol="1" anchor="t" anchorCtr="0" compatLnSpc="1">
            <a:prstTxWarp prst="textNoShape">
              <a:avLst/>
            </a:prstTxWarp>
          </a:bodyPr>
          <a:lstStyle/>
          <a:p>
            <a:endParaRPr lang="zh-CN" altLang="en-US" dirty="0">
              <a:solidFill>
                <a:prstClr val="black"/>
              </a:solidFill>
            </a:endParaRPr>
          </a:p>
        </p:txBody>
      </p:sp>
      <p:pic>
        <p:nvPicPr>
          <p:cNvPr id="25" name="图片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47134" y="4352936"/>
            <a:ext cx="1269804" cy="781009"/>
          </a:xfrm>
          <a:prstGeom prst="rect">
            <a:avLst/>
          </a:prstGeom>
        </p:spPr>
      </p:pic>
    </p:spTree>
    <p:extLst>
      <p:ext uri="{BB962C8B-B14F-4D97-AF65-F5344CB8AC3E}">
        <p14:creationId xmlns:p14="http://schemas.microsoft.com/office/powerpoint/2010/main" val="26200345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710830" y="3284984"/>
            <a:ext cx="486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0725950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2"/>
          <p:cNvSpPr txBox="1"/>
          <p:nvPr/>
        </p:nvSpPr>
        <p:spPr>
          <a:xfrm>
            <a:off x="2278782" y="2339015"/>
            <a:ext cx="3403573" cy="461665"/>
          </a:xfrm>
          <a:prstGeom prst="rect">
            <a:avLst/>
          </a:prstGeom>
          <a:noFill/>
        </p:spPr>
        <p:txBody>
          <a:bodyPr wrap="square" rtlCol="0">
            <a:spAutoFit/>
          </a:bodyPr>
          <a:lstStyle/>
          <a:p>
            <a:pPr>
              <a:spcBef>
                <a:spcPts val="1000"/>
              </a:spcBef>
            </a:pPr>
            <a:r>
              <a:rPr lang="zh-CN" altLang="en-US" sz="1200" dirty="0" smtClean="0">
                <a:solidFill>
                  <a:schemeClr val="bg1">
                    <a:lumMod val="50000"/>
                  </a:schemeClr>
                </a:solidFill>
                <a:cs typeface="+mn-ea"/>
                <a:sym typeface="+mn-lt"/>
              </a:rPr>
              <a:t>此处</a:t>
            </a:r>
            <a:r>
              <a:rPr lang="zh-CN" altLang="en-US" sz="1200" dirty="0">
                <a:solidFill>
                  <a:schemeClr val="bg1">
                    <a:lumMod val="50000"/>
                  </a:schemeClr>
                </a:solidFill>
                <a:cs typeface="+mn-ea"/>
                <a:sym typeface="+mn-lt"/>
              </a:rPr>
              <a:t>添加详细文本描述，建议与标题相关并符合整体语言风格，语言描述尽量简洁生动。</a:t>
            </a:r>
          </a:p>
        </p:txBody>
      </p:sp>
      <p:cxnSp>
        <p:nvCxnSpPr>
          <p:cNvPr id="58" name="淘宝店chenying0907出品 57"/>
          <p:cNvCxnSpPr/>
          <p:nvPr/>
        </p:nvCxnSpPr>
        <p:spPr>
          <a:xfrm>
            <a:off x="1444375" y="2976662"/>
            <a:ext cx="4063977" cy="0"/>
          </a:xfrm>
          <a:prstGeom prst="line">
            <a:avLst/>
          </a:prstGeom>
          <a:noFill/>
          <a:ln w="9525" cap="flat" cmpd="sng" algn="ctr">
            <a:solidFill>
              <a:schemeClr val="tx1">
                <a:lumMod val="50000"/>
                <a:lumOff val="50000"/>
              </a:schemeClr>
            </a:solidFill>
            <a:prstDash val="dash"/>
          </a:ln>
          <a:effectLst/>
        </p:spPr>
      </p:cxnSp>
      <p:cxnSp>
        <p:nvCxnSpPr>
          <p:cNvPr id="60" name="淘宝店chenying0907出品 59"/>
          <p:cNvCxnSpPr/>
          <p:nvPr/>
        </p:nvCxnSpPr>
        <p:spPr>
          <a:xfrm>
            <a:off x="1443627" y="4390634"/>
            <a:ext cx="4064725" cy="0"/>
          </a:xfrm>
          <a:prstGeom prst="line">
            <a:avLst/>
          </a:prstGeom>
          <a:noFill/>
          <a:ln w="9525" cap="flat" cmpd="sng" algn="ctr">
            <a:solidFill>
              <a:schemeClr val="tx1">
                <a:lumMod val="50000"/>
                <a:lumOff val="50000"/>
              </a:schemeClr>
            </a:solidFill>
            <a:prstDash val="dash"/>
          </a:ln>
          <a:effectLst/>
        </p:spPr>
      </p:cxnSp>
      <p:grpSp>
        <p:nvGrpSpPr>
          <p:cNvPr id="61" name="淘宝店chenying0907出品 60"/>
          <p:cNvGrpSpPr/>
          <p:nvPr/>
        </p:nvGrpSpPr>
        <p:grpSpPr>
          <a:xfrm>
            <a:off x="6180177" y="1621205"/>
            <a:ext cx="4617828" cy="4082910"/>
            <a:chOff x="512440" y="949532"/>
            <a:chExt cx="3771528" cy="3334209"/>
          </a:xfrm>
        </p:grpSpPr>
        <p:pic>
          <p:nvPicPr>
            <p:cNvPr id="62" name="Picture 5"/>
            <p:cNvPicPr>
              <a:picLocks noChangeAspect="1"/>
            </p:cNvPicPr>
            <p:nvPr/>
          </p:nvPicPr>
          <p:blipFill rotWithShape="1">
            <a:blip r:embed="rId2" cstate="print">
              <a:extLst>
                <a:ext uri="{28A0092B-C50C-407E-A947-70E740481C1C}">
                  <a14:useLocalDpi xmlns:a14="http://schemas.microsoft.com/office/drawing/2010/main" val="0"/>
                </a:ext>
              </a:extLst>
            </a:blip>
            <a:srcRect b="2578"/>
            <a:stretch/>
          </p:blipFill>
          <p:spPr>
            <a:xfrm>
              <a:off x="512440" y="949532"/>
              <a:ext cx="3771528" cy="3334209"/>
            </a:xfrm>
            <a:prstGeom prst="rect">
              <a:avLst/>
            </a:prstGeom>
            <a:effectLst>
              <a:reflection blurRad="6350" endPos="14000" dir="5400000" sy="-100000" algn="bl" rotWithShape="0"/>
            </a:effectLst>
          </p:spPr>
        </p:pic>
        <p:pic>
          <p:nvPicPr>
            <p:cNvPr id="6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07242" y="1156746"/>
              <a:ext cx="3375558" cy="21782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4" name="透明"/>
            <p:cNvSpPr>
              <a:spLocks/>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65" name="淘宝店chenying0907出品 64"/>
          <p:cNvGrpSpPr/>
          <p:nvPr/>
        </p:nvGrpSpPr>
        <p:grpSpPr>
          <a:xfrm>
            <a:off x="1393181" y="1978785"/>
            <a:ext cx="733959" cy="734055"/>
            <a:chOff x="4499992" y="267494"/>
            <a:chExt cx="599448" cy="599448"/>
          </a:xfrm>
        </p:grpSpPr>
        <p:grpSp>
          <p:nvGrpSpPr>
            <p:cNvPr id="74" name="淘宝店chenying0907出品 73"/>
            <p:cNvGrpSpPr/>
            <p:nvPr/>
          </p:nvGrpSpPr>
          <p:grpSpPr>
            <a:xfrm>
              <a:off x="4499992" y="267494"/>
              <a:ext cx="599448" cy="599448"/>
              <a:chOff x="4131160" y="713581"/>
              <a:chExt cx="881684" cy="881684"/>
            </a:xfrm>
          </p:grpSpPr>
          <p:sp>
            <p:nvSpPr>
              <p:cNvPr id="78" name="淘宝店chenying0907出品 7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79" name="淘宝店chenying0907出品 78"/>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grpSp>
        <p:sp>
          <p:nvSpPr>
            <p:cNvPr id="75" name="淘宝店chenying0907出品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cs typeface="+mn-ea"/>
                <a:sym typeface="+mn-lt"/>
              </a:endParaRPr>
            </a:p>
          </p:txBody>
        </p:sp>
      </p:grpSp>
      <p:grpSp>
        <p:nvGrpSpPr>
          <p:cNvPr id="80" name="淘宝店chenying0907出品 79"/>
          <p:cNvGrpSpPr/>
          <p:nvPr/>
        </p:nvGrpSpPr>
        <p:grpSpPr>
          <a:xfrm>
            <a:off x="1412074" y="3271719"/>
            <a:ext cx="733959" cy="734055"/>
            <a:chOff x="5418452" y="307702"/>
            <a:chExt cx="599448" cy="599448"/>
          </a:xfrm>
        </p:grpSpPr>
        <p:grpSp>
          <p:nvGrpSpPr>
            <p:cNvPr id="81" name="淘宝店chenying0907出品 80"/>
            <p:cNvGrpSpPr/>
            <p:nvPr/>
          </p:nvGrpSpPr>
          <p:grpSpPr>
            <a:xfrm>
              <a:off x="5418452" y="307702"/>
              <a:ext cx="599448" cy="599448"/>
              <a:chOff x="4131160" y="713581"/>
              <a:chExt cx="881684" cy="881684"/>
            </a:xfrm>
          </p:grpSpPr>
          <p:sp>
            <p:nvSpPr>
              <p:cNvPr id="83" name="淘宝店chenying0907出品 82"/>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84" name="淘宝店chenying0907出品 83"/>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grpSp>
        <p:sp>
          <p:nvSpPr>
            <p:cNvPr id="82" name="淘宝店chenying0907出品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cs typeface="+mn-ea"/>
                <a:sym typeface="+mn-lt"/>
              </a:endParaRPr>
            </a:p>
          </p:txBody>
        </p:sp>
      </p:grpSp>
      <p:grpSp>
        <p:nvGrpSpPr>
          <p:cNvPr id="85" name="淘宝店chenying0907出品 84"/>
          <p:cNvGrpSpPr/>
          <p:nvPr/>
        </p:nvGrpSpPr>
        <p:grpSpPr>
          <a:xfrm>
            <a:off x="1433813" y="4542380"/>
            <a:ext cx="733959" cy="734055"/>
            <a:chOff x="6516216" y="334289"/>
            <a:chExt cx="599448" cy="599448"/>
          </a:xfrm>
        </p:grpSpPr>
        <p:grpSp>
          <p:nvGrpSpPr>
            <p:cNvPr id="86" name="淘宝店chenying0907出品 85"/>
            <p:cNvGrpSpPr/>
            <p:nvPr/>
          </p:nvGrpSpPr>
          <p:grpSpPr>
            <a:xfrm>
              <a:off x="6516216" y="334289"/>
              <a:ext cx="599448" cy="599448"/>
              <a:chOff x="4131160" y="713581"/>
              <a:chExt cx="881684" cy="881684"/>
            </a:xfrm>
          </p:grpSpPr>
          <p:sp>
            <p:nvSpPr>
              <p:cNvPr id="88" name="淘宝店chenying0907出品 87"/>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sp>
            <p:nvSpPr>
              <p:cNvPr id="89" name="淘宝店chenying0907出品 88"/>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cs typeface="+mn-ea"/>
                  <a:sym typeface="+mn-lt"/>
                </a:endParaRPr>
              </a:p>
            </p:txBody>
          </p:sp>
        </p:grpSp>
        <p:sp>
          <p:nvSpPr>
            <p:cNvPr id="87" name="淘宝店chenying0907出品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71" tIns="34286" rIns="68571" bIns="34286" numCol="1" anchor="t" anchorCtr="0" compatLnSpc="1">
              <a:prstTxWarp prst="textNoShape">
                <a:avLst/>
              </a:prstTxWarp>
            </a:bodyPr>
            <a:lstStyle/>
            <a:p>
              <a:endParaRPr lang="en-US">
                <a:cs typeface="+mn-ea"/>
                <a:sym typeface="+mn-lt"/>
              </a:endParaRPr>
            </a:p>
          </p:txBody>
        </p:sp>
      </p:grpSp>
      <p:sp>
        <p:nvSpPr>
          <p:cNvPr id="90" name="TextBox 2"/>
          <p:cNvSpPr txBox="1"/>
          <p:nvPr/>
        </p:nvSpPr>
        <p:spPr>
          <a:xfrm>
            <a:off x="2278782" y="1969040"/>
            <a:ext cx="3403573" cy="369332"/>
          </a:xfrm>
          <a:prstGeom prst="rect">
            <a:avLst/>
          </a:prstGeom>
          <a:noFill/>
        </p:spPr>
        <p:txBody>
          <a:bodyPr wrap="square" rtlCol="0">
            <a:spAutoFit/>
          </a:bodyPr>
          <a:lstStyle/>
          <a:p>
            <a:pPr>
              <a:spcBef>
                <a:spcPts val="1000"/>
              </a:spcBef>
            </a:pPr>
            <a:r>
              <a:rPr lang="zh-CN" altLang="en-US" b="1" dirty="0" smtClean="0">
                <a:solidFill>
                  <a:schemeClr val="bg1">
                    <a:lumMod val="50000"/>
                  </a:schemeClr>
                </a:solidFill>
                <a:cs typeface="+mn-ea"/>
                <a:sym typeface="+mn-lt"/>
              </a:rPr>
              <a:t>相关标题文字</a:t>
            </a:r>
            <a:endParaRPr lang="zh-CN" altLang="en-US" b="1" dirty="0">
              <a:solidFill>
                <a:schemeClr val="bg1">
                  <a:lumMod val="50000"/>
                </a:schemeClr>
              </a:solidFill>
              <a:cs typeface="+mn-ea"/>
              <a:sym typeface="+mn-lt"/>
            </a:endParaRPr>
          </a:p>
        </p:txBody>
      </p:sp>
      <p:sp>
        <p:nvSpPr>
          <p:cNvPr id="91" name="TextBox 2"/>
          <p:cNvSpPr txBox="1"/>
          <p:nvPr/>
        </p:nvSpPr>
        <p:spPr>
          <a:xfrm>
            <a:off x="2278782" y="3686677"/>
            <a:ext cx="3403573" cy="461665"/>
          </a:xfrm>
          <a:prstGeom prst="rect">
            <a:avLst/>
          </a:prstGeom>
          <a:noFill/>
        </p:spPr>
        <p:txBody>
          <a:bodyPr wrap="square" rtlCol="0">
            <a:spAutoFit/>
          </a:bodyPr>
          <a:lstStyle/>
          <a:p>
            <a:pPr>
              <a:spcBef>
                <a:spcPts val="1000"/>
              </a:spcBef>
            </a:pPr>
            <a:r>
              <a:rPr lang="zh-CN" altLang="en-US" sz="1200" dirty="0" smtClean="0">
                <a:solidFill>
                  <a:schemeClr val="bg1">
                    <a:lumMod val="50000"/>
                  </a:schemeClr>
                </a:solidFill>
                <a:cs typeface="+mn-ea"/>
                <a:sym typeface="+mn-lt"/>
              </a:rPr>
              <a:t>此处</a:t>
            </a:r>
            <a:r>
              <a:rPr lang="zh-CN" altLang="en-US" sz="1200" dirty="0">
                <a:solidFill>
                  <a:schemeClr val="bg1">
                    <a:lumMod val="50000"/>
                  </a:schemeClr>
                </a:solidFill>
                <a:cs typeface="+mn-ea"/>
                <a:sym typeface="+mn-lt"/>
              </a:rPr>
              <a:t>添加详细文本描述，建议与标题相关并符合整体语言风格，语言描述尽量简洁生动。</a:t>
            </a:r>
          </a:p>
        </p:txBody>
      </p:sp>
      <p:sp>
        <p:nvSpPr>
          <p:cNvPr id="92" name="TextBox 2"/>
          <p:cNvSpPr txBox="1"/>
          <p:nvPr/>
        </p:nvSpPr>
        <p:spPr>
          <a:xfrm>
            <a:off x="2278782" y="3316702"/>
            <a:ext cx="3403573" cy="369332"/>
          </a:xfrm>
          <a:prstGeom prst="rect">
            <a:avLst/>
          </a:prstGeom>
          <a:noFill/>
        </p:spPr>
        <p:txBody>
          <a:bodyPr wrap="square" rtlCol="0">
            <a:spAutoFit/>
          </a:bodyPr>
          <a:lstStyle/>
          <a:p>
            <a:pPr>
              <a:spcBef>
                <a:spcPts val="1000"/>
              </a:spcBef>
            </a:pPr>
            <a:r>
              <a:rPr lang="zh-CN" altLang="en-US" b="1" dirty="0" smtClean="0">
                <a:solidFill>
                  <a:schemeClr val="bg1">
                    <a:lumMod val="50000"/>
                  </a:schemeClr>
                </a:solidFill>
                <a:cs typeface="+mn-ea"/>
                <a:sym typeface="+mn-lt"/>
              </a:rPr>
              <a:t>相关标题文字</a:t>
            </a:r>
            <a:endParaRPr lang="zh-CN" altLang="en-US" b="1" dirty="0">
              <a:solidFill>
                <a:schemeClr val="bg1">
                  <a:lumMod val="50000"/>
                </a:schemeClr>
              </a:solidFill>
              <a:cs typeface="+mn-ea"/>
              <a:sym typeface="+mn-lt"/>
            </a:endParaRPr>
          </a:p>
        </p:txBody>
      </p:sp>
      <p:sp>
        <p:nvSpPr>
          <p:cNvPr id="93" name="TextBox 2"/>
          <p:cNvSpPr txBox="1"/>
          <p:nvPr/>
        </p:nvSpPr>
        <p:spPr>
          <a:xfrm>
            <a:off x="2278782" y="4985751"/>
            <a:ext cx="3403573" cy="461665"/>
          </a:xfrm>
          <a:prstGeom prst="rect">
            <a:avLst/>
          </a:prstGeom>
          <a:noFill/>
        </p:spPr>
        <p:txBody>
          <a:bodyPr wrap="square" rtlCol="0">
            <a:spAutoFit/>
          </a:bodyPr>
          <a:lstStyle/>
          <a:p>
            <a:pPr>
              <a:spcBef>
                <a:spcPts val="1000"/>
              </a:spcBef>
            </a:pPr>
            <a:r>
              <a:rPr lang="zh-CN" altLang="en-US" sz="1200" dirty="0" smtClean="0">
                <a:solidFill>
                  <a:schemeClr val="bg1">
                    <a:lumMod val="50000"/>
                  </a:schemeClr>
                </a:solidFill>
                <a:cs typeface="+mn-ea"/>
                <a:sym typeface="+mn-lt"/>
              </a:rPr>
              <a:t>此处</a:t>
            </a:r>
            <a:r>
              <a:rPr lang="zh-CN" altLang="en-US" sz="1200" dirty="0">
                <a:solidFill>
                  <a:schemeClr val="bg1">
                    <a:lumMod val="50000"/>
                  </a:schemeClr>
                </a:solidFill>
                <a:cs typeface="+mn-ea"/>
                <a:sym typeface="+mn-lt"/>
              </a:rPr>
              <a:t>添加详细文本描述，建议与标题相关并符合整体语言风格，语言描述尽量简洁生动。</a:t>
            </a:r>
          </a:p>
        </p:txBody>
      </p:sp>
      <p:sp>
        <p:nvSpPr>
          <p:cNvPr id="94" name="TextBox 2"/>
          <p:cNvSpPr txBox="1"/>
          <p:nvPr/>
        </p:nvSpPr>
        <p:spPr>
          <a:xfrm>
            <a:off x="2278782" y="4615776"/>
            <a:ext cx="3403573" cy="369332"/>
          </a:xfrm>
          <a:prstGeom prst="rect">
            <a:avLst/>
          </a:prstGeom>
          <a:noFill/>
        </p:spPr>
        <p:txBody>
          <a:bodyPr wrap="square" rtlCol="0">
            <a:spAutoFit/>
          </a:bodyPr>
          <a:lstStyle/>
          <a:p>
            <a:pPr>
              <a:spcBef>
                <a:spcPts val="1000"/>
              </a:spcBef>
            </a:pPr>
            <a:r>
              <a:rPr lang="zh-CN" altLang="en-US" b="1" dirty="0" smtClean="0">
                <a:solidFill>
                  <a:schemeClr val="bg1">
                    <a:lumMod val="50000"/>
                  </a:schemeClr>
                </a:solidFill>
                <a:cs typeface="+mn-ea"/>
                <a:sym typeface="+mn-lt"/>
              </a:rPr>
              <a:t>相关标题文字</a:t>
            </a:r>
            <a:endParaRPr lang="zh-CN" altLang="en-US" b="1" dirty="0">
              <a:solidFill>
                <a:schemeClr val="bg1">
                  <a:lumMod val="50000"/>
                </a:schemeClr>
              </a:solidFill>
              <a:cs typeface="+mn-ea"/>
              <a:sym typeface="+mn-lt"/>
            </a:endParaRPr>
          </a:p>
        </p:txBody>
      </p:sp>
      <p:sp>
        <p:nvSpPr>
          <p:cNvPr id="3" name="标题 2"/>
          <p:cNvSpPr>
            <a:spLocks noGrp="1"/>
          </p:cNvSpPr>
          <p:nvPr>
            <p:ph type="title"/>
          </p:nvPr>
        </p:nvSpPr>
        <p:spPr/>
        <p:txBody>
          <a:bodyPr/>
          <a:lstStyle/>
          <a:p>
            <a:r>
              <a:rPr lang="zh-CN" altLang="en-US" dirty="0"/>
              <a:t>单击输入标题内容</a:t>
            </a:r>
          </a:p>
        </p:txBody>
      </p:sp>
    </p:spTree>
    <p:extLst>
      <p:ext uri="{BB962C8B-B14F-4D97-AF65-F5344CB8AC3E}">
        <p14:creationId xmlns:p14="http://schemas.microsoft.com/office/powerpoint/2010/main" val="78580672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单击输入标题内容</a:t>
            </a:r>
          </a:p>
        </p:txBody>
      </p:sp>
      <p:sp>
        <p:nvSpPr>
          <p:cNvPr id="6162" name="淘宝店chenying0907出品 6161"/>
          <p:cNvSpPr/>
          <p:nvPr/>
        </p:nvSpPr>
        <p:spPr>
          <a:xfrm>
            <a:off x="719309" y="3622956"/>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5" name="淘宝店chenying0907出品 54"/>
          <p:cNvSpPr/>
          <p:nvPr/>
        </p:nvSpPr>
        <p:spPr>
          <a:xfrm>
            <a:off x="2753771" y="3622956"/>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6" name="淘宝店chenying0907出品 55"/>
          <p:cNvSpPr/>
          <p:nvPr/>
        </p:nvSpPr>
        <p:spPr>
          <a:xfrm>
            <a:off x="4596236" y="3622956"/>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7" name="淘宝店chenying0907出品 56"/>
          <p:cNvSpPr/>
          <p:nvPr/>
        </p:nvSpPr>
        <p:spPr>
          <a:xfrm>
            <a:off x="6438702" y="3622956"/>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8" name="淘宝店chenying0907出品 57"/>
          <p:cNvSpPr/>
          <p:nvPr/>
        </p:nvSpPr>
        <p:spPr>
          <a:xfrm>
            <a:off x="8281167" y="3622956"/>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9" name="淘宝店chenying0907出品 58"/>
          <p:cNvSpPr/>
          <p:nvPr/>
        </p:nvSpPr>
        <p:spPr>
          <a:xfrm>
            <a:off x="10123631" y="3622956"/>
            <a:ext cx="1443471" cy="583547"/>
          </a:xfrm>
          <a:custGeom>
            <a:avLst/>
            <a:gdLst>
              <a:gd name="connsiteX0" fmla="*/ 3188226 w 5561713"/>
              <a:gd name="connsiteY0" fmla="*/ 342900 h 2769070"/>
              <a:gd name="connsiteX1" fmla="*/ 4166126 w 5561713"/>
              <a:gd name="connsiteY1" fmla="*/ 349250 h 2769070"/>
              <a:gd name="connsiteX2" fmla="*/ 4534426 w 5561713"/>
              <a:gd name="connsiteY2" fmla="*/ 368300 h 2769070"/>
              <a:gd name="connsiteX3" fmla="*/ 4959876 w 5561713"/>
              <a:gd name="connsiteY3" fmla="*/ 514350 h 2769070"/>
              <a:gd name="connsiteX4" fmla="*/ 5347226 w 5561713"/>
              <a:gd name="connsiteY4" fmla="*/ 857250 h 2769070"/>
              <a:gd name="connsiteX5" fmla="*/ 5531376 w 5561713"/>
              <a:gd name="connsiteY5" fmla="*/ 1327150 h 2769070"/>
              <a:gd name="connsiteX6" fmla="*/ 5550426 w 5561713"/>
              <a:gd name="connsiteY6" fmla="*/ 1733550 h 2769070"/>
              <a:gd name="connsiteX7" fmla="*/ 5417076 w 5561713"/>
              <a:gd name="connsiteY7" fmla="*/ 2146300 h 2769070"/>
              <a:gd name="connsiteX8" fmla="*/ 5105926 w 5561713"/>
              <a:gd name="connsiteY8" fmla="*/ 2495550 h 2769070"/>
              <a:gd name="connsiteX9" fmla="*/ 4813826 w 5561713"/>
              <a:gd name="connsiteY9" fmla="*/ 2667000 h 2769070"/>
              <a:gd name="connsiteX10" fmla="*/ 4489976 w 5561713"/>
              <a:gd name="connsiteY10" fmla="*/ 2755900 h 2769070"/>
              <a:gd name="connsiteX11" fmla="*/ 3600976 w 5561713"/>
              <a:gd name="connsiteY11" fmla="*/ 2768600 h 2769070"/>
              <a:gd name="connsiteX12" fmla="*/ 1689626 w 5561713"/>
              <a:gd name="connsiteY12" fmla="*/ 2768600 h 2769070"/>
              <a:gd name="connsiteX13" fmla="*/ 1175276 w 5561713"/>
              <a:gd name="connsiteY13" fmla="*/ 2762250 h 2769070"/>
              <a:gd name="connsiteX14" fmla="*/ 819676 w 5561713"/>
              <a:gd name="connsiteY14" fmla="*/ 2705100 h 2769070"/>
              <a:gd name="connsiteX15" fmla="*/ 413276 w 5561713"/>
              <a:gd name="connsiteY15" fmla="*/ 2476500 h 2769070"/>
              <a:gd name="connsiteX16" fmla="*/ 114826 w 5561713"/>
              <a:gd name="connsiteY16" fmla="*/ 2038350 h 2769070"/>
              <a:gd name="connsiteX17" fmla="*/ 526 w 5561713"/>
              <a:gd name="connsiteY17" fmla="*/ 1485900 h 2769070"/>
              <a:gd name="connsiteX18" fmla="*/ 152926 w 5561713"/>
              <a:gd name="connsiteY18" fmla="*/ 965200 h 2769070"/>
              <a:gd name="connsiteX19" fmla="*/ 432326 w 5561713"/>
              <a:gd name="connsiteY19" fmla="*/ 641350 h 2769070"/>
              <a:gd name="connsiteX20" fmla="*/ 800626 w 5561713"/>
              <a:gd name="connsiteY20" fmla="*/ 406400 h 2769070"/>
              <a:gd name="connsiteX21" fmla="*/ 1410226 w 5561713"/>
              <a:gd name="connsiteY21" fmla="*/ 336550 h 2769070"/>
              <a:gd name="connsiteX22" fmla="*/ 2362726 w 5561713"/>
              <a:gd name="connsiteY22" fmla="*/ 349250 h 2769070"/>
              <a:gd name="connsiteX23" fmla="*/ 2769126 w 5561713"/>
              <a:gd name="connsiteY23" fmla="*/ 0 h 2769070"/>
              <a:gd name="connsiteX24" fmla="*/ 3188226 w 5561713"/>
              <a:gd name="connsiteY24" fmla="*/ 342900 h 27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561713" h="2769070">
                <a:moveTo>
                  <a:pt x="3188226" y="342900"/>
                </a:moveTo>
                <a:cubicBezTo>
                  <a:pt x="3421059" y="401108"/>
                  <a:pt x="3941759" y="345017"/>
                  <a:pt x="4166126" y="349250"/>
                </a:cubicBezTo>
                <a:cubicBezTo>
                  <a:pt x="4390493" y="353483"/>
                  <a:pt x="4402134" y="340783"/>
                  <a:pt x="4534426" y="368300"/>
                </a:cubicBezTo>
                <a:cubicBezTo>
                  <a:pt x="4666718" y="395817"/>
                  <a:pt x="4824409" y="432858"/>
                  <a:pt x="4959876" y="514350"/>
                </a:cubicBezTo>
                <a:cubicBezTo>
                  <a:pt x="5095343" y="595842"/>
                  <a:pt x="5251976" y="721783"/>
                  <a:pt x="5347226" y="857250"/>
                </a:cubicBezTo>
                <a:cubicBezTo>
                  <a:pt x="5442476" y="992717"/>
                  <a:pt x="5497509" y="1181100"/>
                  <a:pt x="5531376" y="1327150"/>
                </a:cubicBezTo>
                <a:cubicBezTo>
                  <a:pt x="5565243" y="1473200"/>
                  <a:pt x="5569476" y="1597025"/>
                  <a:pt x="5550426" y="1733550"/>
                </a:cubicBezTo>
                <a:cubicBezTo>
                  <a:pt x="5531376" y="1870075"/>
                  <a:pt x="5491159" y="2019300"/>
                  <a:pt x="5417076" y="2146300"/>
                </a:cubicBezTo>
                <a:cubicBezTo>
                  <a:pt x="5342993" y="2273300"/>
                  <a:pt x="5206468" y="2408767"/>
                  <a:pt x="5105926" y="2495550"/>
                </a:cubicBezTo>
                <a:cubicBezTo>
                  <a:pt x="5005384" y="2582333"/>
                  <a:pt x="4916484" y="2623608"/>
                  <a:pt x="4813826" y="2667000"/>
                </a:cubicBezTo>
                <a:cubicBezTo>
                  <a:pt x="4711168" y="2710392"/>
                  <a:pt x="4692118" y="2738967"/>
                  <a:pt x="4489976" y="2755900"/>
                </a:cubicBezTo>
                <a:cubicBezTo>
                  <a:pt x="4287834" y="2772833"/>
                  <a:pt x="3600976" y="2768600"/>
                  <a:pt x="3600976" y="2768600"/>
                </a:cubicBezTo>
                <a:lnTo>
                  <a:pt x="1689626" y="2768600"/>
                </a:lnTo>
                <a:lnTo>
                  <a:pt x="1175276" y="2762250"/>
                </a:lnTo>
                <a:cubicBezTo>
                  <a:pt x="1030284" y="2751667"/>
                  <a:pt x="946676" y="2752725"/>
                  <a:pt x="819676" y="2705100"/>
                </a:cubicBezTo>
                <a:cubicBezTo>
                  <a:pt x="692676" y="2657475"/>
                  <a:pt x="530751" y="2587625"/>
                  <a:pt x="413276" y="2476500"/>
                </a:cubicBezTo>
                <a:cubicBezTo>
                  <a:pt x="295801" y="2365375"/>
                  <a:pt x="183618" y="2203450"/>
                  <a:pt x="114826" y="2038350"/>
                </a:cubicBezTo>
                <a:cubicBezTo>
                  <a:pt x="46034" y="1873250"/>
                  <a:pt x="-5824" y="1664758"/>
                  <a:pt x="526" y="1485900"/>
                </a:cubicBezTo>
                <a:cubicBezTo>
                  <a:pt x="6876" y="1307042"/>
                  <a:pt x="80959" y="1105958"/>
                  <a:pt x="152926" y="965200"/>
                </a:cubicBezTo>
                <a:cubicBezTo>
                  <a:pt x="224893" y="824442"/>
                  <a:pt x="324376" y="734483"/>
                  <a:pt x="432326" y="641350"/>
                </a:cubicBezTo>
                <a:cubicBezTo>
                  <a:pt x="540276" y="548217"/>
                  <a:pt x="637643" y="457200"/>
                  <a:pt x="800626" y="406400"/>
                </a:cubicBezTo>
                <a:cubicBezTo>
                  <a:pt x="963609" y="355600"/>
                  <a:pt x="1149876" y="346075"/>
                  <a:pt x="1410226" y="336550"/>
                </a:cubicBezTo>
                <a:cubicBezTo>
                  <a:pt x="1670576" y="327025"/>
                  <a:pt x="2136243" y="405342"/>
                  <a:pt x="2362726" y="349250"/>
                </a:cubicBezTo>
                <a:cubicBezTo>
                  <a:pt x="2589209" y="293158"/>
                  <a:pt x="2630484" y="0"/>
                  <a:pt x="2769126" y="0"/>
                </a:cubicBezTo>
                <a:cubicBezTo>
                  <a:pt x="2907768" y="0"/>
                  <a:pt x="2955393" y="284692"/>
                  <a:pt x="3188226" y="342900"/>
                </a:cubicBezTo>
                <a:close/>
              </a:path>
            </a:pathLst>
          </a:custGeom>
          <a:gradFill>
            <a:gsLst>
              <a:gs pos="0">
                <a:schemeClr val="bg1">
                  <a:lumMod val="85000"/>
                </a:schemeClr>
              </a:gs>
              <a:gs pos="1000">
                <a:schemeClr val="bg1"/>
              </a:gs>
              <a:gs pos="92000">
                <a:schemeClr val="bg1">
                  <a:lumMod val="85000"/>
                </a:schemeClr>
              </a:gs>
            </a:gsLst>
            <a:lin ang="16200000" scaled="0"/>
          </a:gradFill>
          <a:ln w="6350">
            <a:solidFill>
              <a:schemeClr val="bg1">
                <a:lumMod val="85000"/>
              </a:schemeClr>
            </a:solidFill>
          </a:ln>
          <a:effectLst>
            <a:outerShdw blurRad="127000" dist="50800" dir="5400000" sx="104000" sy="104000" algn="ctr" rotWithShape="0">
              <a:srgbClr val="000000">
                <a:alpha val="5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164" name="淘宝店chenying0907出品 6163"/>
          <p:cNvSpPr/>
          <p:nvPr/>
        </p:nvSpPr>
        <p:spPr>
          <a:xfrm>
            <a:off x="0" y="3035769"/>
            <a:ext cx="12190413" cy="96011"/>
          </a:xfrm>
          <a:prstGeom prst="rect">
            <a:avLst/>
          </a:prstGeom>
          <a:solidFill>
            <a:schemeClr val="bg1">
              <a:lumMod val="85000"/>
            </a:schemeClr>
          </a:soli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165" name="淘宝店chenying0907出品 6164"/>
          <p:cNvSpPr/>
          <p:nvPr/>
        </p:nvSpPr>
        <p:spPr>
          <a:xfrm>
            <a:off x="1346333" y="2989051"/>
            <a:ext cx="189423" cy="189448"/>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7" name="淘宝店chenying0907出品 66"/>
          <p:cNvSpPr/>
          <p:nvPr/>
        </p:nvSpPr>
        <p:spPr>
          <a:xfrm>
            <a:off x="3388227" y="2958571"/>
            <a:ext cx="189423" cy="189448"/>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8" name="淘宝店chenying0907出品 67"/>
          <p:cNvSpPr/>
          <p:nvPr/>
        </p:nvSpPr>
        <p:spPr>
          <a:xfrm>
            <a:off x="5216789" y="2968731"/>
            <a:ext cx="189423" cy="189448"/>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69" name="淘宝店chenying0907出品 68"/>
          <p:cNvSpPr/>
          <p:nvPr/>
        </p:nvSpPr>
        <p:spPr>
          <a:xfrm>
            <a:off x="7055510" y="2968731"/>
            <a:ext cx="189423" cy="189448"/>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0" name="淘宝店chenying0907出品 69"/>
          <p:cNvSpPr/>
          <p:nvPr/>
        </p:nvSpPr>
        <p:spPr>
          <a:xfrm>
            <a:off x="8873913" y="2978891"/>
            <a:ext cx="189423" cy="189448"/>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1" name="淘宝店chenying0907出品 70"/>
          <p:cNvSpPr/>
          <p:nvPr/>
        </p:nvSpPr>
        <p:spPr>
          <a:xfrm>
            <a:off x="10773586" y="2958571"/>
            <a:ext cx="189423" cy="189448"/>
          </a:xfrm>
          <a:prstGeom prst="ellipse">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73" name="淘宝店chenying0907出品 72"/>
          <p:cNvSpPr/>
          <p:nvPr/>
        </p:nvSpPr>
        <p:spPr>
          <a:xfrm>
            <a:off x="1066846" y="3195254"/>
            <a:ext cx="686424" cy="451405"/>
          </a:xfrm>
          <a:prstGeom prst="rect">
            <a:avLst/>
          </a:prstGeom>
        </p:spPr>
        <p:txBody>
          <a:bodyPr wrap="none" lIns="121908" tIns="60954" rIns="121908" bIns="60954">
            <a:spAutoFit/>
          </a:bodyPr>
          <a:lstStyle/>
          <a:p>
            <a:r>
              <a:rPr lang="en-US" altLang="zh-CN" sz="2100" b="1" dirty="0">
                <a:solidFill>
                  <a:schemeClr val="accent1"/>
                </a:solidFill>
                <a:latin typeface="Agency FB" panose="020B0503020202020204" pitchFamily="34" charset="0"/>
                <a:ea typeface="微软雅黑" panose="020B0503020204020204" pitchFamily="34" charset="-122"/>
                <a:cs typeface="BrowalliaUPC" panose="020B0604020202020204" pitchFamily="34" charset="-34"/>
              </a:rPr>
              <a:t>2010</a:t>
            </a:r>
          </a:p>
        </p:txBody>
      </p:sp>
      <p:sp>
        <p:nvSpPr>
          <p:cNvPr id="74" name="淘宝店chenying0907出品 73"/>
          <p:cNvSpPr/>
          <p:nvPr/>
        </p:nvSpPr>
        <p:spPr>
          <a:xfrm>
            <a:off x="3118898" y="3144454"/>
            <a:ext cx="622311" cy="451405"/>
          </a:xfrm>
          <a:prstGeom prst="rect">
            <a:avLst/>
          </a:prstGeom>
        </p:spPr>
        <p:txBody>
          <a:bodyPr wrap="none" lIns="121908" tIns="60954" rIns="121908" bIns="60954">
            <a:spAutoFit/>
          </a:bodyPr>
          <a:lstStyle/>
          <a:p>
            <a:r>
              <a:rPr lang="en-US" altLang="zh-CN" sz="2100" b="1" dirty="0">
                <a:solidFill>
                  <a:schemeClr val="accent1"/>
                </a:solidFill>
                <a:latin typeface="Agency FB" panose="020B0503020202020204" pitchFamily="34" charset="0"/>
                <a:ea typeface="微软雅黑" panose="020B0503020204020204" pitchFamily="34" charset="-122"/>
                <a:cs typeface="BrowalliaUPC" panose="020B0604020202020204" pitchFamily="34" charset="-34"/>
              </a:rPr>
              <a:t>2011</a:t>
            </a:r>
          </a:p>
        </p:txBody>
      </p:sp>
      <p:sp>
        <p:nvSpPr>
          <p:cNvPr id="75" name="淘宝店chenying0907出品 74"/>
          <p:cNvSpPr/>
          <p:nvPr/>
        </p:nvSpPr>
        <p:spPr>
          <a:xfrm>
            <a:off x="4937302" y="3164774"/>
            <a:ext cx="677876" cy="451405"/>
          </a:xfrm>
          <a:prstGeom prst="rect">
            <a:avLst/>
          </a:prstGeom>
        </p:spPr>
        <p:txBody>
          <a:bodyPr wrap="none" lIns="121908" tIns="60954" rIns="121908" bIns="60954">
            <a:spAutoFit/>
          </a:bodyPr>
          <a:lstStyle/>
          <a:p>
            <a:r>
              <a:rPr lang="en-US" altLang="zh-CN" sz="2100" b="1" dirty="0">
                <a:solidFill>
                  <a:schemeClr val="accent1"/>
                </a:solidFill>
                <a:latin typeface="Agency FB" panose="020B0503020202020204" pitchFamily="34" charset="0"/>
                <a:ea typeface="微软雅黑" panose="020B0503020204020204" pitchFamily="34" charset="-122"/>
                <a:cs typeface="BrowalliaUPC" panose="020B0604020202020204" pitchFamily="34" charset="-34"/>
              </a:rPr>
              <a:t>2012</a:t>
            </a:r>
          </a:p>
        </p:txBody>
      </p:sp>
      <p:sp>
        <p:nvSpPr>
          <p:cNvPr id="76" name="淘宝店chenying0907出品 75"/>
          <p:cNvSpPr/>
          <p:nvPr/>
        </p:nvSpPr>
        <p:spPr>
          <a:xfrm>
            <a:off x="6735387" y="3164774"/>
            <a:ext cx="684287" cy="451405"/>
          </a:xfrm>
          <a:prstGeom prst="rect">
            <a:avLst/>
          </a:prstGeom>
        </p:spPr>
        <p:txBody>
          <a:bodyPr wrap="none" lIns="121908" tIns="60954" rIns="121908" bIns="60954">
            <a:spAutoFit/>
          </a:bodyPr>
          <a:lstStyle/>
          <a:p>
            <a:r>
              <a:rPr lang="en-US" altLang="zh-CN" sz="2100" b="1" dirty="0">
                <a:solidFill>
                  <a:schemeClr val="accent1"/>
                </a:solidFill>
                <a:latin typeface="Agency FB" panose="020B0503020202020204" pitchFamily="34" charset="0"/>
                <a:ea typeface="微软雅黑" panose="020B0503020204020204" pitchFamily="34" charset="-122"/>
                <a:cs typeface="BrowalliaUPC" panose="020B0604020202020204" pitchFamily="34" charset="-34"/>
              </a:rPr>
              <a:t>2013</a:t>
            </a:r>
          </a:p>
        </p:txBody>
      </p:sp>
      <p:sp>
        <p:nvSpPr>
          <p:cNvPr id="77" name="淘宝店chenying0907出品 76"/>
          <p:cNvSpPr/>
          <p:nvPr/>
        </p:nvSpPr>
        <p:spPr>
          <a:xfrm>
            <a:off x="8614743" y="3164774"/>
            <a:ext cx="682150" cy="451405"/>
          </a:xfrm>
          <a:prstGeom prst="rect">
            <a:avLst/>
          </a:prstGeom>
        </p:spPr>
        <p:txBody>
          <a:bodyPr wrap="none" lIns="121908" tIns="60954" rIns="121908" bIns="60954">
            <a:spAutoFit/>
          </a:bodyPr>
          <a:lstStyle/>
          <a:p>
            <a:r>
              <a:rPr lang="en-US" altLang="zh-CN" sz="2100" b="1" dirty="0">
                <a:solidFill>
                  <a:schemeClr val="accent1"/>
                </a:solidFill>
                <a:latin typeface="Agency FB" panose="020B0503020202020204" pitchFamily="34" charset="0"/>
                <a:ea typeface="微软雅黑" panose="020B0503020204020204" pitchFamily="34" charset="-122"/>
                <a:cs typeface="BrowalliaUPC" panose="020B0604020202020204" pitchFamily="34" charset="-34"/>
              </a:rPr>
              <a:t>2014</a:t>
            </a:r>
          </a:p>
        </p:txBody>
      </p:sp>
      <p:sp>
        <p:nvSpPr>
          <p:cNvPr id="78" name="淘宝店chenying0907出品 77"/>
          <p:cNvSpPr/>
          <p:nvPr/>
        </p:nvSpPr>
        <p:spPr>
          <a:xfrm>
            <a:off x="10473781" y="3154614"/>
            <a:ext cx="682150" cy="451405"/>
          </a:xfrm>
          <a:prstGeom prst="rect">
            <a:avLst/>
          </a:prstGeom>
        </p:spPr>
        <p:txBody>
          <a:bodyPr wrap="none" lIns="121908" tIns="60954" rIns="121908" bIns="60954">
            <a:spAutoFit/>
          </a:bodyPr>
          <a:lstStyle/>
          <a:p>
            <a:r>
              <a:rPr lang="en-US" altLang="zh-CN" sz="2100" b="1" dirty="0">
                <a:solidFill>
                  <a:schemeClr val="accent1"/>
                </a:solidFill>
                <a:latin typeface="Agency FB" panose="020B0503020202020204" pitchFamily="34" charset="0"/>
                <a:ea typeface="微软雅黑" panose="020B0503020204020204" pitchFamily="34" charset="-122"/>
                <a:cs typeface="BrowalliaUPC" panose="020B0604020202020204" pitchFamily="34" charset="-34"/>
              </a:rPr>
              <a:t>2015</a:t>
            </a:r>
          </a:p>
        </p:txBody>
      </p:sp>
      <p:sp>
        <p:nvSpPr>
          <p:cNvPr id="6167" name="淘宝店chenying0907出品 6166"/>
          <p:cNvSpPr/>
          <p:nvPr/>
        </p:nvSpPr>
        <p:spPr>
          <a:xfrm>
            <a:off x="941827" y="3778455"/>
            <a:ext cx="1015638" cy="353931"/>
          </a:xfrm>
          <a:prstGeom prst="rect">
            <a:avLst/>
          </a:prstGeom>
        </p:spPr>
        <p:txBody>
          <a:bodyPr wrap="none" lIns="121908" tIns="60954" rIns="121908" bIns="60954">
            <a:spAutoFit/>
          </a:bodyPr>
          <a:lstStyle/>
          <a:p>
            <a:r>
              <a:rPr lang="zh-CN" altLang="en-US" sz="1500" dirty="0">
                <a:solidFill>
                  <a:schemeClr val="tx1">
                    <a:lumMod val="75000"/>
                    <a:lumOff val="25000"/>
                  </a:schemeClr>
                </a:solidFill>
                <a:latin typeface="微软雅黑" pitchFamily="34" charset="-122"/>
                <a:ea typeface="微软雅黑" pitchFamily="34" charset="-122"/>
              </a:rPr>
              <a:t>输入文本</a:t>
            </a:r>
            <a:endParaRPr lang="zh-CN" altLang="en-US" sz="1500" dirty="0">
              <a:solidFill>
                <a:schemeClr val="tx1">
                  <a:lumMod val="75000"/>
                  <a:lumOff val="25000"/>
                </a:schemeClr>
              </a:solidFill>
            </a:endParaRPr>
          </a:p>
        </p:txBody>
      </p:sp>
      <p:sp>
        <p:nvSpPr>
          <p:cNvPr id="80" name="淘宝店chenying0907出品 79"/>
          <p:cNvSpPr/>
          <p:nvPr/>
        </p:nvSpPr>
        <p:spPr>
          <a:xfrm>
            <a:off x="2963404" y="3778455"/>
            <a:ext cx="1015638" cy="353931"/>
          </a:xfrm>
          <a:prstGeom prst="rect">
            <a:avLst/>
          </a:prstGeom>
        </p:spPr>
        <p:txBody>
          <a:bodyPr wrap="none" lIns="121908" tIns="60954" rIns="121908" bIns="60954">
            <a:spAutoFit/>
          </a:bodyPr>
          <a:lstStyle/>
          <a:p>
            <a:r>
              <a:rPr lang="zh-CN" altLang="en-US" sz="1500" dirty="0">
                <a:solidFill>
                  <a:schemeClr val="tx1">
                    <a:lumMod val="75000"/>
                    <a:lumOff val="25000"/>
                  </a:schemeClr>
                </a:solidFill>
                <a:latin typeface="微软雅黑" pitchFamily="34" charset="-122"/>
                <a:ea typeface="微软雅黑" pitchFamily="34" charset="-122"/>
              </a:rPr>
              <a:t>输入文本</a:t>
            </a:r>
            <a:endParaRPr lang="zh-CN" altLang="en-US" sz="1500" dirty="0">
              <a:solidFill>
                <a:schemeClr val="tx1">
                  <a:lumMod val="75000"/>
                  <a:lumOff val="25000"/>
                </a:schemeClr>
              </a:solidFill>
            </a:endParaRPr>
          </a:p>
        </p:txBody>
      </p:sp>
      <p:sp>
        <p:nvSpPr>
          <p:cNvPr id="81" name="淘宝店chenying0907出品 80"/>
          <p:cNvSpPr/>
          <p:nvPr/>
        </p:nvSpPr>
        <p:spPr>
          <a:xfrm>
            <a:off x="4883394" y="3778455"/>
            <a:ext cx="1015638" cy="353931"/>
          </a:xfrm>
          <a:prstGeom prst="rect">
            <a:avLst/>
          </a:prstGeom>
        </p:spPr>
        <p:txBody>
          <a:bodyPr wrap="none" lIns="121908" tIns="60954" rIns="121908" bIns="60954">
            <a:spAutoFit/>
          </a:bodyPr>
          <a:lstStyle/>
          <a:p>
            <a:r>
              <a:rPr lang="zh-CN" altLang="en-US" sz="1500" dirty="0">
                <a:solidFill>
                  <a:schemeClr val="tx1">
                    <a:lumMod val="75000"/>
                    <a:lumOff val="25000"/>
                  </a:schemeClr>
                </a:solidFill>
                <a:latin typeface="微软雅黑" pitchFamily="34" charset="-122"/>
                <a:ea typeface="微软雅黑" pitchFamily="34" charset="-122"/>
              </a:rPr>
              <a:t>输入文本</a:t>
            </a:r>
            <a:endParaRPr lang="zh-CN" altLang="en-US" sz="1500" dirty="0">
              <a:solidFill>
                <a:schemeClr val="tx1">
                  <a:lumMod val="75000"/>
                  <a:lumOff val="25000"/>
                </a:schemeClr>
              </a:solidFill>
            </a:endParaRPr>
          </a:p>
        </p:txBody>
      </p:sp>
      <p:sp>
        <p:nvSpPr>
          <p:cNvPr id="82" name="淘宝店chenying0907出品 81"/>
          <p:cNvSpPr/>
          <p:nvPr/>
        </p:nvSpPr>
        <p:spPr>
          <a:xfrm>
            <a:off x="6620528" y="3778455"/>
            <a:ext cx="1015638" cy="353931"/>
          </a:xfrm>
          <a:prstGeom prst="rect">
            <a:avLst/>
          </a:prstGeom>
        </p:spPr>
        <p:txBody>
          <a:bodyPr wrap="none" lIns="121908" tIns="60954" rIns="121908" bIns="60954">
            <a:spAutoFit/>
          </a:bodyPr>
          <a:lstStyle/>
          <a:p>
            <a:r>
              <a:rPr lang="zh-CN" altLang="en-US" sz="1500" dirty="0">
                <a:solidFill>
                  <a:schemeClr val="tx1">
                    <a:lumMod val="75000"/>
                    <a:lumOff val="25000"/>
                  </a:schemeClr>
                </a:solidFill>
                <a:latin typeface="微软雅黑" pitchFamily="34" charset="-122"/>
                <a:ea typeface="微软雅黑" pitchFamily="34" charset="-122"/>
              </a:rPr>
              <a:t>输入文本</a:t>
            </a:r>
            <a:endParaRPr lang="zh-CN" altLang="en-US" sz="1500" dirty="0">
              <a:solidFill>
                <a:schemeClr val="tx1">
                  <a:lumMod val="75000"/>
                  <a:lumOff val="25000"/>
                </a:schemeClr>
              </a:solidFill>
            </a:endParaRPr>
          </a:p>
        </p:txBody>
      </p:sp>
      <p:sp>
        <p:nvSpPr>
          <p:cNvPr id="83" name="淘宝店chenying0907出品 82"/>
          <p:cNvSpPr/>
          <p:nvPr/>
        </p:nvSpPr>
        <p:spPr>
          <a:xfrm>
            <a:off x="8510042" y="3778455"/>
            <a:ext cx="1015638" cy="353931"/>
          </a:xfrm>
          <a:prstGeom prst="rect">
            <a:avLst/>
          </a:prstGeom>
        </p:spPr>
        <p:txBody>
          <a:bodyPr wrap="none" lIns="121908" tIns="60954" rIns="121908" bIns="60954">
            <a:spAutoFit/>
          </a:bodyPr>
          <a:lstStyle/>
          <a:p>
            <a:r>
              <a:rPr lang="zh-CN" altLang="en-US" sz="1500" dirty="0">
                <a:solidFill>
                  <a:schemeClr val="tx1">
                    <a:lumMod val="75000"/>
                    <a:lumOff val="25000"/>
                  </a:schemeClr>
                </a:solidFill>
                <a:latin typeface="微软雅黑" pitchFamily="34" charset="-122"/>
                <a:ea typeface="微软雅黑" pitchFamily="34" charset="-122"/>
              </a:rPr>
              <a:t>输入文本</a:t>
            </a:r>
            <a:endParaRPr lang="zh-CN" altLang="en-US" sz="1500" dirty="0">
              <a:solidFill>
                <a:schemeClr val="tx1">
                  <a:lumMod val="75000"/>
                  <a:lumOff val="25000"/>
                </a:schemeClr>
              </a:solidFill>
            </a:endParaRPr>
          </a:p>
        </p:txBody>
      </p:sp>
      <p:sp>
        <p:nvSpPr>
          <p:cNvPr id="84" name="淘宝店chenying0907出品 83"/>
          <p:cNvSpPr/>
          <p:nvPr/>
        </p:nvSpPr>
        <p:spPr>
          <a:xfrm>
            <a:off x="10369080" y="3778455"/>
            <a:ext cx="1015638" cy="353931"/>
          </a:xfrm>
          <a:prstGeom prst="rect">
            <a:avLst/>
          </a:prstGeom>
        </p:spPr>
        <p:txBody>
          <a:bodyPr wrap="none" lIns="121908" tIns="60954" rIns="121908" bIns="60954">
            <a:spAutoFit/>
          </a:bodyPr>
          <a:lstStyle/>
          <a:p>
            <a:r>
              <a:rPr lang="zh-CN" altLang="en-US" sz="1500" dirty="0">
                <a:solidFill>
                  <a:schemeClr val="tx1">
                    <a:lumMod val="75000"/>
                    <a:lumOff val="25000"/>
                  </a:schemeClr>
                </a:solidFill>
                <a:latin typeface="微软雅黑" pitchFamily="34" charset="-122"/>
                <a:ea typeface="微软雅黑" pitchFamily="34" charset="-122"/>
              </a:rPr>
              <a:t>输入文本</a:t>
            </a:r>
            <a:endParaRPr lang="zh-CN" altLang="en-US" sz="1500" dirty="0">
              <a:solidFill>
                <a:schemeClr val="tx1">
                  <a:lumMod val="75000"/>
                  <a:lumOff val="25000"/>
                </a:schemeClr>
              </a:solidFill>
            </a:endParaRPr>
          </a:p>
        </p:txBody>
      </p:sp>
      <p:sp>
        <p:nvSpPr>
          <p:cNvPr id="87" name="淘宝店chenying0907出品 86"/>
          <p:cNvSpPr>
            <a:spLocks noEditPoints="1"/>
          </p:cNvSpPr>
          <p:nvPr/>
        </p:nvSpPr>
        <p:spPr bwMode="auto">
          <a:xfrm>
            <a:off x="3183819" y="2372883"/>
            <a:ext cx="435537" cy="392032"/>
          </a:xfrm>
          <a:custGeom>
            <a:avLst/>
            <a:gdLst>
              <a:gd name="T0" fmla="*/ 327 w 327"/>
              <a:gd name="T1" fmla="*/ 130 h 294"/>
              <a:gd name="T2" fmla="*/ 163 w 327"/>
              <a:gd name="T3" fmla="*/ 0 h 294"/>
              <a:gd name="T4" fmla="*/ 0 w 327"/>
              <a:gd name="T5" fmla="*/ 130 h 294"/>
              <a:gd name="T6" fmla="*/ 163 w 327"/>
              <a:gd name="T7" fmla="*/ 260 h 294"/>
              <a:gd name="T8" fmla="*/ 219 w 327"/>
              <a:gd name="T9" fmla="*/ 253 h 294"/>
              <a:gd name="T10" fmla="*/ 267 w 327"/>
              <a:gd name="T11" fmla="*/ 292 h 294"/>
              <a:gd name="T12" fmla="*/ 271 w 327"/>
              <a:gd name="T13" fmla="*/ 294 h 294"/>
              <a:gd name="T14" fmla="*/ 273 w 327"/>
              <a:gd name="T15" fmla="*/ 292 h 294"/>
              <a:gd name="T16" fmla="*/ 270 w 327"/>
              <a:gd name="T17" fmla="*/ 229 h 294"/>
              <a:gd name="T18" fmla="*/ 327 w 327"/>
              <a:gd name="T19" fmla="*/ 130 h 294"/>
              <a:gd name="T20" fmla="*/ 228 w 327"/>
              <a:gd name="T21" fmla="*/ 186 h 294"/>
              <a:gd name="T22" fmla="*/ 101 w 327"/>
              <a:gd name="T23" fmla="*/ 186 h 294"/>
              <a:gd name="T24" fmla="*/ 89 w 327"/>
              <a:gd name="T25" fmla="*/ 174 h 294"/>
              <a:gd name="T26" fmla="*/ 101 w 327"/>
              <a:gd name="T27" fmla="*/ 163 h 294"/>
              <a:gd name="T28" fmla="*/ 228 w 327"/>
              <a:gd name="T29" fmla="*/ 163 h 294"/>
              <a:gd name="T30" fmla="*/ 240 w 327"/>
              <a:gd name="T31" fmla="*/ 174 h 294"/>
              <a:gd name="T32" fmla="*/ 228 w 327"/>
              <a:gd name="T33" fmla="*/ 186 h 294"/>
              <a:gd name="T34" fmla="*/ 228 w 327"/>
              <a:gd name="T35" fmla="*/ 137 h 294"/>
              <a:gd name="T36" fmla="*/ 101 w 327"/>
              <a:gd name="T37" fmla="*/ 137 h 294"/>
              <a:gd name="T38" fmla="*/ 89 w 327"/>
              <a:gd name="T39" fmla="*/ 125 h 294"/>
              <a:gd name="T40" fmla="*/ 101 w 327"/>
              <a:gd name="T41" fmla="*/ 114 h 294"/>
              <a:gd name="T42" fmla="*/ 228 w 327"/>
              <a:gd name="T43" fmla="*/ 114 h 294"/>
              <a:gd name="T44" fmla="*/ 240 w 327"/>
              <a:gd name="T45" fmla="*/ 125 h 294"/>
              <a:gd name="T46" fmla="*/ 228 w 327"/>
              <a:gd name="T47" fmla="*/ 137 h 294"/>
              <a:gd name="T48" fmla="*/ 228 w 327"/>
              <a:gd name="T49" fmla="*/ 88 h 294"/>
              <a:gd name="T50" fmla="*/ 101 w 327"/>
              <a:gd name="T51" fmla="*/ 88 h 294"/>
              <a:gd name="T52" fmla="*/ 89 w 327"/>
              <a:gd name="T53" fmla="*/ 76 h 294"/>
              <a:gd name="T54" fmla="*/ 101 w 327"/>
              <a:gd name="T55" fmla="*/ 65 h 294"/>
              <a:gd name="T56" fmla="*/ 228 w 327"/>
              <a:gd name="T57" fmla="*/ 65 h 294"/>
              <a:gd name="T58" fmla="*/ 240 w 327"/>
              <a:gd name="T59" fmla="*/ 76 h 294"/>
              <a:gd name="T60" fmla="*/ 228 w 327"/>
              <a:gd name="T61" fmla="*/ 8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7" h="294">
                <a:moveTo>
                  <a:pt x="327" y="130"/>
                </a:moveTo>
                <a:cubicBezTo>
                  <a:pt x="327" y="58"/>
                  <a:pt x="254" y="0"/>
                  <a:pt x="163" y="0"/>
                </a:cubicBezTo>
                <a:cubicBezTo>
                  <a:pt x="73" y="0"/>
                  <a:pt x="0" y="58"/>
                  <a:pt x="0" y="130"/>
                </a:cubicBezTo>
                <a:cubicBezTo>
                  <a:pt x="0" y="202"/>
                  <a:pt x="73" y="260"/>
                  <a:pt x="163" y="260"/>
                </a:cubicBezTo>
                <a:cubicBezTo>
                  <a:pt x="183" y="260"/>
                  <a:pt x="202" y="258"/>
                  <a:pt x="219" y="253"/>
                </a:cubicBezTo>
                <a:cubicBezTo>
                  <a:pt x="267" y="292"/>
                  <a:pt x="267" y="292"/>
                  <a:pt x="267" y="292"/>
                </a:cubicBezTo>
                <a:cubicBezTo>
                  <a:pt x="268" y="293"/>
                  <a:pt x="270" y="294"/>
                  <a:pt x="271" y="294"/>
                </a:cubicBezTo>
                <a:cubicBezTo>
                  <a:pt x="272" y="294"/>
                  <a:pt x="273" y="293"/>
                  <a:pt x="273" y="292"/>
                </a:cubicBezTo>
                <a:cubicBezTo>
                  <a:pt x="270" y="229"/>
                  <a:pt x="270" y="229"/>
                  <a:pt x="270" y="229"/>
                </a:cubicBezTo>
                <a:cubicBezTo>
                  <a:pt x="305" y="205"/>
                  <a:pt x="327" y="170"/>
                  <a:pt x="327" y="130"/>
                </a:cubicBezTo>
                <a:close/>
                <a:moveTo>
                  <a:pt x="228" y="186"/>
                </a:moveTo>
                <a:cubicBezTo>
                  <a:pt x="101" y="186"/>
                  <a:pt x="101" y="186"/>
                  <a:pt x="101" y="186"/>
                </a:cubicBezTo>
                <a:cubicBezTo>
                  <a:pt x="94" y="186"/>
                  <a:pt x="89" y="181"/>
                  <a:pt x="89" y="174"/>
                </a:cubicBezTo>
                <a:cubicBezTo>
                  <a:pt x="89" y="168"/>
                  <a:pt x="94" y="163"/>
                  <a:pt x="101" y="163"/>
                </a:cubicBezTo>
                <a:cubicBezTo>
                  <a:pt x="228" y="163"/>
                  <a:pt x="228" y="163"/>
                  <a:pt x="228" y="163"/>
                </a:cubicBezTo>
                <a:cubicBezTo>
                  <a:pt x="234" y="163"/>
                  <a:pt x="240" y="168"/>
                  <a:pt x="240" y="174"/>
                </a:cubicBezTo>
                <a:cubicBezTo>
                  <a:pt x="240" y="181"/>
                  <a:pt x="234" y="186"/>
                  <a:pt x="228" y="186"/>
                </a:cubicBezTo>
                <a:close/>
                <a:moveTo>
                  <a:pt x="228" y="137"/>
                </a:moveTo>
                <a:cubicBezTo>
                  <a:pt x="101" y="137"/>
                  <a:pt x="101" y="137"/>
                  <a:pt x="101" y="137"/>
                </a:cubicBezTo>
                <a:cubicBezTo>
                  <a:pt x="94" y="137"/>
                  <a:pt x="89" y="132"/>
                  <a:pt x="89" y="125"/>
                </a:cubicBezTo>
                <a:cubicBezTo>
                  <a:pt x="89" y="119"/>
                  <a:pt x="94" y="114"/>
                  <a:pt x="101" y="114"/>
                </a:cubicBezTo>
                <a:cubicBezTo>
                  <a:pt x="228" y="114"/>
                  <a:pt x="228" y="114"/>
                  <a:pt x="228" y="114"/>
                </a:cubicBezTo>
                <a:cubicBezTo>
                  <a:pt x="234" y="114"/>
                  <a:pt x="240" y="119"/>
                  <a:pt x="240" y="125"/>
                </a:cubicBezTo>
                <a:cubicBezTo>
                  <a:pt x="240" y="132"/>
                  <a:pt x="234" y="137"/>
                  <a:pt x="228" y="137"/>
                </a:cubicBezTo>
                <a:close/>
                <a:moveTo>
                  <a:pt x="228" y="88"/>
                </a:moveTo>
                <a:cubicBezTo>
                  <a:pt x="101" y="88"/>
                  <a:pt x="101" y="88"/>
                  <a:pt x="101" y="88"/>
                </a:cubicBezTo>
                <a:cubicBezTo>
                  <a:pt x="94" y="88"/>
                  <a:pt x="89" y="83"/>
                  <a:pt x="89" y="76"/>
                </a:cubicBezTo>
                <a:cubicBezTo>
                  <a:pt x="89" y="70"/>
                  <a:pt x="94" y="65"/>
                  <a:pt x="101" y="65"/>
                </a:cubicBezTo>
                <a:cubicBezTo>
                  <a:pt x="228" y="65"/>
                  <a:pt x="228" y="65"/>
                  <a:pt x="228" y="65"/>
                </a:cubicBezTo>
                <a:cubicBezTo>
                  <a:pt x="234" y="65"/>
                  <a:pt x="240" y="70"/>
                  <a:pt x="240" y="76"/>
                </a:cubicBezTo>
                <a:cubicBezTo>
                  <a:pt x="240" y="83"/>
                  <a:pt x="234" y="88"/>
                  <a:pt x="228" y="88"/>
                </a:cubicBezTo>
                <a:close/>
              </a:path>
            </a:pathLst>
          </a:custGeom>
          <a:solidFill>
            <a:schemeClr val="accent1"/>
          </a:solidFill>
          <a:ln>
            <a:noFill/>
          </a:ln>
        </p:spPr>
        <p:txBody>
          <a:bodyPr vert="horz" wrap="square" lIns="91431" tIns="45715" rIns="91431" bIns="45715" numCol="1" anchor="t" anchorCtr="0" compatLnSpc="1">
            <a:prstTxWarp prst="textNoShape">
              <a:avLst/>
            </a:prstTxWarp>
          </a:bodyPr>
          <a:lstStyle/>
          <a:p>
            <a:endParaRPr lang="zh-CN" altLang="en-US"/>
          </a:p>
        </p:txBody>
      </p:sp>
      <p:grpSp>
        <p:nvGrpSpPr>
          <p:cNvPr id="88" name="Group 119"/>
          <p:cNvGrpSpPr/>
          <p:nvPr/>
        </p:nvGrpSpPr>
        <p:grpSpPr>
          <a:xfrm>
            <a:off x="5165683" y="2411161"/>
            <a:ext cx="350824" cy="362345"/>
            <a:chOff x="1227138" y="271463"/>
            <a:chExt cx="679450" cy="701675"/>
          </a:xfrm>
          <a:solidFill>
            <a:schemeClr val="accent1"/>
          </a:solidFill>
        </p:grpSpPr>
        <p:sp>
          <p:nvSpPr>
            <p:cNvPr id="89" name="淘宝店chenying0907出品 5"/>
            <p:cNvSpPr>
              <a:spLocks noEditPoints="1"/>
            </p:cNvSpPr>
            <p:nvPr/>
          </p:nvSpPr>
          <p:spPr bwMode="auto">
            <a:xfrm>
              <a:off x="1566863" y="584200"/>
              <a:ext cx="339725" cy="342900"/>
            </a:xfrm>
            <a:custGeom>
              <a:avLst/>
              <a:gdLst/>
              <a:ahLst/>
              <a:cxnLst>
                <a:cxn ang="0">
                  <a:pos x="89" y="73"/>
                </a:cxn>
                <a:cxn ang="0">
                  <a:pos x="69" y="52"/>
                </a:cxn>
                <a:cxn ang="0">
                  <a:pos x="62" y="13"/>
                </a:cxn>
                <a:cxn ang="0">
                  <a:pos x="13" y="13"/>
                </a:cxn>
                <a:cxn ang="0">
                  <a:pos x="13" y="63"/>
                </a:cxn>
                <a:cxn ang="0">
                  <a:pos x="52" y="70"/>
                </a:cxn>
                <a:cxn ang="0">
                  <a:pos x="72" y="90"/>
                </a:cxn>
                <a:cxn ang="0">
                  <a:pos x="89" y="73"/>
                </a:cxn>
                <a:cxn ang="0">
                  <a:pos x="54" y="54"/>
                </a:cxn>
                <a:cxn ang="0">
                  <a:pos x="22" y="54"/>
                </a:cxn>
                <a:cxn ang="0">
                  <a:pos x="22" y="22"/>
                </a:cxn>
                <a:cxn ang="0">
                  <a:pos x="54" y="22"/>
                </a:cxn>
                <a:cxn ang="0">
                  <a:pos x="54" y="54"/>
                </a:cxn>
                <a:cxn ang="0">
                  <a:pos x="54" y="54"/>
                </a:cxn>
                <a:cxn ang="0">
                  <a:pos x="54" y="54"/>
                </a:cxn>
              </a:cxnLst>
              <a:rect l="0" t="0" r="r" b="b"/>
              <a:pathLst>
                <a:path w="89" h="90">
                  <a:moveTo>
                    <a:pt x="89" y="73"/>
                  </a:moveTo>
                  <a:cubicBezTo>
                    <a:pt x="69" y="52"/>
                    <a:pt x="69" y="52"/>
                    <a:pt x="69" y="52"/>
                  </a:cubicBezTo>
                  <a:cubicBezTo>
                    <a:pt x="75" y="40"/>
                    <a:pt x="73" y="24"/>
                    <a:pt x="62" y="13"/>
                  </a:cubicBezTo>
                  <a:cubicBezTo>
                    <a:pt x="49" y="0"/>
                    <a:pt x="27" y="0"/>
                    <a:pt x="13" y="13"/>
                  </a:cubicBezTo>
                  <a:cubicBezTo>
                    <a:pt x="0" y="27"/>
                    <a:pt x="0" y="49"/>
                    <a:pt x="13" y="63"/>
                  </a:cubicBezTo>
                  <a:cubicBezTo>
                    <a:pt x="24" y="73"/>
                    <a:pt x="39" y="75"/>
                    <a:pt x="52" y="70"/>
                  </a:cubicBezTo>
                  <a:cubicBezTo>
                    <a:pt x="72" y="90"/>
                    <a:pt x="72" y="90"/>
                    <a:pt x="72" y="90"/>
                  </a:cubicBezTo>
                  <a:lnTo>
                    <a:pt x="89" y="73"/>
                  </a:lnTo>
                  <a:close/>
                  <a:moveTo>
                    <a:pt x="54" y="54"/>
                  </a:moveTo>
                  <a:cubicBezTo>
                    <a:pt x="45" y="63"/>
                    <a:pt x="31" y="63"/>
                    <a:pt x="22" y="54"/>
                  </a:cubicBezTo>
                  <a:cubicBezTo>
                    <a:pt x="13" y="45"/>
                    <a:pt x="13" y="31"/>
                    <a:pt x="22" y="22"/>
                  </a:cubicBezTo>
                  <a:cubicBezTo>
                    <a:pt x="31" y="13"/>
                    <a:pt x="45" y="13"/>
                    <a:pt x="54" y="22"/>
                  </a:cubicBezTo>
                  <a:cubicBezTo>
                    <a:pt x="62" y="31"/>
                    <a:pt x="62" y="45"/>
                    <a:pt x="54" y="54"/>
                  </a:cubicBezTo>
                  <a:close/>
                  <a:moveTo>
                    <a:pt x="54" y="54"/>
                  </a:moveTo>
                  <a:cubicBezTo>
                    <a:pt x="54" y="54"/>
                    <a:pt x="54" y="54"/>
                    <a:pt x="54" y="5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0" name="淘宝店chenying0907出品 6"/>
            <p:cNvSpPr>
              <a:spLocks noEditPoints="1"/>
            </p:cNvSpPr>
            <p:nvPr/>
          </p:nvSpPr>
          <p:spPr bwMode="auto">
            <a:xfrm>
              <a:off x="1227138" y="271463"/>
              <a:ext cx="565150" cy="701675"/>
            </a:xfrm>
            <a:custGeom>
              <a:avLst/>
              <a:gdLst/>
              <a:ahLst/>
              <a:cxnLst>
                <a:cxn ang="0">
                  <a:pos x="127" y="161"/>
                </a:cxn>
                <a:cxn ang="0">
                  <a:pos x="101" y="152"/>
                </a:cxn>
                <a:cxn ang="0">
                  <a:pos x="25" y="152"/>
                </a:cxn>
                <a:cxn ang="0">
                  <a:pos x="25" y="139"/>
                </a:cxn>
                <a:cxn ang="0">
                  <a:pos x="91" y="139"/>
                </a:cxn>
                <a:cxn ang="0">
                  <a:pos x="86" y="126"/>
                </a:cxn>
                <a:cxn ang="0">
                  <a:pos x="25" y="126"/>
                </a:cxn>
                <a:cxn ang="0">
                  <a:pos x="25" y="113"/>
                </a:cxn>
                <a:cxn ang="0">
                  <a:pos x="86" y="113"/>
                </a:cxn>
                <a:cxn ang="0">
                  <a:pos x="91" y="99"/>
                </a:cxn>
                <a:cxn ang="0">
                  <a:pos x="25" y="99"/>
                </a:cxn>
                <a:cxn ang="0">
                  <a:pos x="25" y="87"/>
                </a:cxn>
                <a:cxn ang="0">
                  <a:pos x="102" y="87"/>
                </a:cxn>
                <a:cxn ang="0">
                  <a:pos x="127" y="79"/>
                </a:cxn>
                <a:cxn ang="0">
                  <a:pos x="148" y="85"/>
                </a:cxn>
                <a:cxn ang="0">
                  <a:pos x="148" y="0"/>
                </a:cxn>
                <a:cxn ang="0">
                  <a:pos x="53" y="0"/>
                </a:cxn>
                <a:cxn ang="0">
                  <a:pos x="53" y="56"/>
                </a:cxn>
                <a:cxn ang="0">
                  <a:pos x="0" y="56"/>
                </a:cxn>
                <a:cxn ang="0">
                  <a:pos x="0" y="184"/>
                </a:cxn>
                <a:cxn ang="0">
                  <a:pos x="148" y="184"/>
                </a:cxn>
                <a:cxn ang="0">
                  <a:pos x="148" y="168"/>
                </a:cxn>
                <a:cxn ang="0">
                  <a:pos x="140" y="159"/>
                </a:cxn>
                <a:cxn ang="0">
                  <a:pos x="127" y="161"/>
                </a:cxn>
                <a:cxn ang="0">
                  <a:pos x="127" y="161"/>
                </a:cxn>
                <a:cxn ang="0">
                  <a:pos x="127" y="161"/>
                </a:cxn>
              </a:cxnLst>
              <a:rect l="0" t="0" r="r" b="b"/>
              <a:pathLst>
                <a:path w="148" h="184">
                  <a:moveTo>
                    <a:pt x="127" y="161"/>
                  </a:moveTo>
                  <a:cubicBezTo>
                    <a:pt x="117" y="161"/>
                    <a:pt x="108" y="158"/>
                    <a:pt x="101" y="152"/>
                  </a:cubicBezTo>
                  <a:cubicBezTo>
                    <a:pt x="25" y="152"/>
                    <a:pt x="25" y="152"/>
                    <a:pt x="25" y="152"/>
                  </a:cubicBezTo>
                  <a:cubicBezTo>
                    <a:pt x="25" y="139"/>
                    <a:pt x="25" y="139"/>
                    <a:pt x="25" y="139"/>
                  </a:cubicBezTo>
                  <a:cubicBezTo>
                    <a:pt x="91" y="139"/>
                    <a:pt x="91" y="139"/>
                    <a:pt x="91" y="139"/>
                  </a:cubicBezTo>
                  <a:cubicBezTo>
                    <a:pt x="88" y="135"/>
                    <a:pt x="87" y="130"/>
                    <a:pt x="86" y="126"/>
                  </a:cubicBezTo>
                  <a:cubicBezTo>
                    <a:pt x="25" y="126"/>
                    <a:pt x="25" y="126"/>
                    <a:pt x="25" y="126"/>
                  </a:cubicBezTo>
                  <a:cubicBezTo>
                    <a:pt x="25" y="113"/>
                    <a:pt x="25" y="113"/>
                    <a:pt x="25" y="113"/>
                  </a:cubicBezTo>
                  <a:cubicBezTo>
                    <a:pt x="86" y="113"/>
                    <a:pt x="86" y="113"/>
                    <a:pt x="86" y="113"/>
                  </a:cubicBezTo>
                  <a:cubicBezTo>
                    <a:pt x="87" y="108"/>
                    <a:pt x="89" y="104"/>
                    <a:pt x="91" y="99"/>
                  </a:cubicBezTo>
                  <a:cubicBezTo>
                    <a:pt x="25" y="99"/>
                    <a:pt x="25" y="99"/>
                    <a:pt x="25" y="99"/>
                  </a:cubicBezTo>
                  <a:cubicBezTo>
                    <a:pt x="25" y="87"/>
                    <a:pt x="25" y="87"/>
                    <a:pt x="25" y="87"/>
                  </a:cubicBezTo>
                  <a:cubicBezTo>
                    <a:pt x="102" y="87"/>
                    <a:pt x="102" y="87"/>
                    <a:pt x="102" y="87"/>
                  </a:cubicBezTo>
                  <a:cubicBezTo>
                    <a:pt x="109" y="82"/>
                    <a:pt x="118" y="79"/>
                    <a:pt x="127" y="79"/>
                  </a:cubicBezTo>
                  <a:cubicBezTo>
                    <a:pt x="135" y="79"/>
                    <a:pt x="142" y="81"/>
                    <a:pt x="148" y="85"/>
                  </a:cubicBezTo>
                  <a:cubicBezTo>
                    <a:pt x="148" y="0"/>
                    <a:pt x="148" y="0"/>
                    <a:pt x="148" y="0"/>
                  </a:cubicBezTo>
                  <a:cubicBezTo>
                    <a:pt x="53" y="0"/>
                    <a:pt x="53" y="0"/>
                    <a:pt x="53" y="0"/>
                  </a:cubicBezTo>
                  <a:cubicBezTo>
                    <a:pt x="53" y="56"/>
                    <a:pt x="53" y="56"/>
                    <a:pt x="53" y="56"/>
                  </a:cubicBezTo>
                  <a:cubicBezTo>
                    <a:pt x="0" y="56"/>
                    <a:pt x="0" y="56"/>
                    <a:pt x="0" y="56"/>
                  </a:cubicBezTo>
                  <a:cubicBezTo>
                    <a:pt x="0" y="184"/>
                    <a:pt x="0" y="184"/>
                    <a:pt x="0" y="184"/>
                  </a:cubicBezTo>
                  <a:cubicBezTo>
                    <a:pt x="148" y="184"/>
                    <a:pt x="148" y="184"/>
                    <a:pt x="148" y="184"/>
                  </a:cubicBezTo>
                  <a:cubicBezTo>
                    <a:pt x="148" y="168"/>
                    <a:pt x="148" y="168"/>
                    <a:pt x="148" y="168"/>
                  </a:cubicBezTo>
                  <a:cubicBezTo>
                    <a:pt x="140" y="159"/>
                    <a:pt x="140" y="159"/>
                    <a:pt x="140" y="159"/>
                  </a:cubicBezTo>
                  <a:cubicBezTo>
                    <a:pt x="136" y="160"/>
                    <a:pt x="131" y="161"/>
                    <a:pt x="127" y="161"/>
                  </a:cubicBezTo>
                  <a:close/>
                  <a:moveTo>
                    <a:pt x="127" y="161"/>
                  </a:moveTo>
                  <a:cubicBezTo>
                    <a:pt x="127" y="161"/>
                    <a:pt x="127" y="161"/>
                    <a:pt x="127" y="16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1" name="淘宝店chenying0907出品 7"/>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close/>
                  <a:moveTo>
                    <a:pt x="89" y="0"/>
                  </a:moveTo>
                  <a:lnTo>
                    <a:pt x="89"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2" name="淘宝店chenying0907出品 8"/>
            <p:cNvSpPr>
              <a:spLocks noEditPoints="1"/>
            </p:cNvSpPr>
            <p:nvPr/>
          </p:nvSpPr>
          <p:spPr bwMode="auto">
            <a:xfrm>
              <a:off x="1246188" y="293688"/>
              <a:ext cx="141288" cy="144463"/>
            </a:xfrm>
            <a:custGeom>
              <a:avLst/>
              <a:gdLst/>
              <a:ahLst/>
              <a:cxnLst>
                <a:cxn ang="0">
                  <a:pos x="89" y="0"/>
                </a:cxn>
                <a:cxn ang="0">
                  <a:pos x="0" y="91"/>
                </a:cxn>
                <a:cxn ang="0">
                  <a:pos x="89" y="91"/>
                </a:cxn>
                <a:cxn ang="0">
                  <a:pos x="89" y="0"/>
                </a:cxn>
                <a:cxn ang="0">
                  <a:pos x="89" y="0"/>
                </a:cxn>
                <a:cxn ang="0">
                  <a:pos x="89" y="0"/>
                </a:cxn>
              </a:cxnLst>
              <a:rect l="0" t="0" r="r" b="b"/>
              <a:pathLst>
                <a:path w="89" h="91">
                  <a:moveTo>
                    <a:pt x="89" y="0"/>
                  </a:moveTo>
                  <a:lnTo>
                    <a:pt x="0" y="91"/>
                  </a:lnTo>
                  <a:lnTo>
                    <a:pt x="89" y="91"/>
                  </a:lnTo>
                  <a:lnTo>
                    <a:pt x="89" y="0"/>
                  </a:lnTo>
                  <a:moveTo>
                    <a:pt x="89" y="0"/>
                  </a:moveTo>
                  <a:lnTo>
                    <a:pt x="89" y="0"/>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00" name="淘宝店chenying0907出品 158"/>
          <p:cNvSpPr>
            <a:spLocks noEditPoints="1"/>
          </p:cNvSpPr>
          <p:nvPr/>
        </p:nvSpPr>
        <p:spPr bwMode="auto">
          <a:xfrm>
            <a:off x="8778559" y="2504775"/>
            <a:ext cx="380131" cy="325868"/>
          </a:xfrm>
          <a:custGeom>
            <a:avLst/>
            <a:gdLst/>
            <a:ahLst/>
            <a:cxnLst>
              <a:cxn ang="0">
                <a:pos x="68" y="30"/>
              </a:cxn>
              <a:cxn ang="0">
                <a:pos x="0" y="30"/>
              </a:cxn>
              <a:cxn ang="0">
                <a:pos x="0" y="15"/>
              </a:cxn>
              <a:cxn ang="0">
                <a:pos x="7" y="9"/>
              </a:cxn>
              <a:cxn ang="0">
                <a:pos x="20" y="9"/>
              </a:cxn>
              <a:cxn ang="0">
                <a:pos x="20" y="3"/>
              </a:cxn>
              <a:cxn ang="0">
                <a:pos x="24" y="0"/>
              </a:cxn>
              <a:cxn ang="0">
                <a:pos x="45" y="0"/>
              </a:cxn>
              <a:cxn ang="0">
                <a:pos x="49" y="3"/>
              </a:cxn>
              <a:cxn ang="0">
                <a:pos x="49" y="9"/>
              </a:cxn>
              <a:cxn ang="0">
                <a:pos x="62" y="9"/>
              </a:cxn>
              <a:cxn ang="0">
                <a:pos x="68" y="15"/>
              </a:cxn>
              <a:cxn ang="0">
                <a:pos x="68" y="30"/>
              </a:cxn>
              <a:cxn ang="0">
                <a:pos x="68" y="52"/>
              </a:cxn>
              <a:cxn ang="0">
                <a:pos x="62" y="58"/>
              </a:cxn>
              <a:cxn ang="0">
                <a:pos x="7" y="58"/>
              </a:cxn>
              <a:cxn ang="0">
                <a:pos x="0" y="52"/>
              </a:cxn>
              <a:cxn ang="0">
                <a:pos x="0" y="34"/>
              </a:cxn>
              <a:cxn ang="0">
                <a:pos x="26" y="34"/>
              </a:cxn>
              <a:cxn ang="0">
                <a:pos x="26" y="40"/>
              </a:cxn>
              <a:cxn ang="0">
                <a:pos x="28" y="42"/>
              </a:cxn>
              <a:cxn ang="0">
                <a:pos x="41" y="42"/>
              </a:cxn>
              <a:cxn ang="0">
                <a:pos x="43" y="40"/>
              </a:cxn>
              <a:cxn ang="0">
                <a:pos x="43" y="34"/>
              </a:cxn>
              <a:cxn ang="0">
                <a:pos x="68" y="34"/>
              </a:cxn>
              <a:cxn ang="0">
                <a:pos x="68" y="52"/>
              </a:cxn>
              <a:cxn ang="0">
                <a:pos x="44" y="9"/>
              </a:cxn>
              <a:cxn ang="0">
                <a:pos x="44" y="5"/>
              </a:cxn>
              <a:cxn ang="0">
                <a:pos x="25" y="5"/>
              </a:cxn>
              <a:cxn ang="0">
                <a:pos x="25" y="9"/>
              </a:cxn>
              <a:cxn ang="0">
                <a:pos x="44" y="9"/>
              </a:cxn>
              <a:cxn ang="0">
                <a:pos x="39" y="39"/>
              </a:cxn>
              <a:cxn ang="0">
                <a:pos x="30" y="39"/>
              </a:cxn>
              <a:cxn ang="0">
                <a:pos x="30" y="34"/>
              </a:cxn>
              <a:cxn ang="0">
                <a:pos x="39" y="34"/>
              </a:cxn>
              <a:cxn ang="0">
                <a:pos x="39" y="39"/>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chemeClr val="accent1"/>
          </a:solidFill>
          <a:ln w="9525">
            <a:noFill/>
            <a:round/>
            <a:headEnd/>
            <a:tailEnd/>
          </a:ln>
        </p:spPr>
        <p:txBody>
          <a:bodyPr vert="horz" wrap="square" lIns="91431" tIns="45715" rIns="91431" bIns="45715" numCol="1" anchor="t" anchorCtr="0" compatLnSpc="1">
            <a:prstTxWarp prst="textNoShape">
              <a:avLst/>
            </a:prstTxWarp>
          </a:bodyPr>
          <a:lstStyle/>
          <a:p>
            <a:endParaRPr lang="en-US"/>
          </a:p>
        </p:txBody>
      </p:sp>
      <p:grpSp>
        <p:nvGrpSpPr>
          <p:cNvPr id="101" name="Group 36"/>
          <p:cNvGrpSpPr/>
          <p:nvPr/>
        </p:nvGrpSpPr>
        <p:grpSpPr>
          <a:xfrm>
            <a:off x="1260694" y="2387681"/>
            <a:ext cx="320812" cy="478417"/>
            <a:chOff x="4669866" y="3800264"/>
            <a:chExt cx="279527" cy="416797"/>
          </a:xfrm>
          <a:solidFill>
            <a:schemeClr val="accent1"/>
          </a:solidFill>
        </p:grpSpPr>
        <p:sp>
          <p:nvSpPr>
            <p:cNvPr id="102" name="淘宝店chenying0907出品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淘宝店chenying0907出品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淘宝店chenying0907出品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淘宝店chenying0907出品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06" name="Group 67"/>
          <p:cNvGrpSpPr>
            <a:grpSpLocks noChangeAspect="1"/>
          </p:cNvGrpSpPr>
          <p:nvPr/>
        </p:nvGrpSpPr>
        <p:grpSpPr bwMode="auto">
          <a:xfrm>
            <a:off x="6951290" y="2419641"/>
            <a:ext cx="382121" cy="400848"/>
            <a:chOff x="5541" y="-146"/>
            <a:chExt cx="1064" cy="1116"/>
          </a:xfrm>
          <a:solidFill>
            <a:schemeClr val="accent1"/>
          </a:solidFill>
        </p:grpSpPr>
        <p:sp>
          <p:nvSpPr>
            <p:cNvPr id="107" name="淘宝店chenying0907出品 68"/>
            <p:cNvSpPr>
              <a:spLocks noEditPoints="1"/>
            </p:cNvSpPr>
            <p:nvPr/>
          </p:nvSpPr>
          <p:spPr bwMode="auto">
            <a:xfrm>
              <a:off x="5541" y="-108"/>
              <a:ext cx="1064" cy="1078"/>
            </a:xfrm>
            <a:custGeom>
              <a:avLst/>
              <a:gdLst>
                <a:gd name="T0" fmla="*/ 28 w 55"/>
                <a:gd name="T1" fmla="*/ 28 h 56"/>
                <a:gd name="T2" fmla="*/ 53 w 55"/>
                <a:gd name="T3" fmla="*/ 16 h 56"/>
                <a:gd name="T4" fmla="*/ 55 w 55"/>
                <a:gd name="T5" fmla="*/ 28 h 56"/>
                <a:gd name="T6" fmla="*/ 28 w 55"/>
                <a:gd name="T7" fmla="*/ 56 h 56"/>
                <a:gd name="T8" fmla="*/ 0 w 55"/>
                <a:gd name="T9" fmla="*/ 28 h 56"/>
                <a:gd name="T10" fmla="*/ 28 w 55"/>
                <a:gd name="T11" fmla="*/ 0 h 56"/>
                <a:gd name="T12" fmla="*/ 28 w 55"/>
                <a:gd name="T13" fmla="*/ 28 h 56"/>
                <a:gd name="T14" fmla="*/ 49 w 55"/>
                <a:gd name="T15" fmla="*/ 37 h 56"/>
                <a:gd name="T16" fmla="*/ 48 w 55"/>
                <a:gd name="T17" fmla="*/ 39 h 56"/>
                <a:gd name="T18" fmla="*/ 41 w 55"/>
                <a:gd name="T19" fmla="*/ 47 h 56"/>
                <a:gd name="T20" fmla="*/ 40 w 55"/>
                <a:gd name="T21" fmla="*/ 48 h 56"/>
                <a:gd name="T22" fmla="*/ 31 w 55"/>
                <a:gd name="T23" fmla="*/ 51 h 56"/>
                <a:gd name="T24" fmla="*/ 29 w 55"/>
                <a:gd name="T25" fmla="*/ 51 h 56"/>
                <a:gd name="T26" fmla="*/ 20 w 55"/>
                <a:gd name="T27" fmla="*/ 50 h 56"/>
                <a:gd name="T28" fmla="*/ 14 w 55"/>
                <a:gd name="T29" fmla="*/ 47 h 56"/>
                <a:gd name="T30" fmla="*/ 12 w 55"/>
                <a:gd name="T31" fmla="*/ 45 h 56"/>
                <a:gd name="T32" fmla="*/ 6 w 55"/>
                <a:gd name="T33" fmla="*/ 36 h 56"/>
                <a:gd name="T34" fmla="*/ 5 w 55"/>
                <a:gd name="T35" fmla="*/ 34 h 56"/>
                <a:gd name="T36" fmla="*/ 5 w 55"/>
                <a:gd name="T37" fmla="*/ 25 h 56"/>
                <a:gd name="T38" fmla="*/ 5 w 55"/>
                <a:gd name="T39" fmla="*/ 22 h 56"/>
                <a:gd name="T40" fmla="*/ 10 w 55"/>
                <a:gd name="T41" fmla="*/ 13 h 56"/>
                <a:gd name="T42" fmla="*/ 12 w 55"/>
                <a:gd name="T43" fmla="*/ 11 h 56"/>
                <a:gd name="T44" fmla="*/ 23 w 55"/>
                <a:gd name="T45" fmla="*/ 5 h 56"/>
                <a:gd name="T46" fmla="*/ 23 w 55"/>
                <a:gd name="T47" fmla="*/ 35 h 56"/>
                <a:gd name="T48" fmla="*/ 50 w 55"/>
                <a:gd name="T49" fmla="*/ 23 h 56"/>
                <a:gd name="T50" fmla="*/ 50 w 55"/>
                <a:gd name="T51" fmla="*/ 35 h 56"/>
                <a:gd name="T52" fmla="*/ 49 w 55"/>
                <a:gd name="T53" fmla="*/ 3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6">
                  <a:moveTo>
                    <a:pt x="28" y="28"/>
                  </a:moveTo>
                  <a:cubicBezTo>
                    <a:pt x="53" y="16"/>
                    <a:pt x="53" y="16"/>
                    <a:pt x="53" y="16"/>
                  </a:cubicBezTo>
                  <a:cubicBezTo>
                    <a:pt x="55" y="20"/>
                    <a:pt x="55" y="24"/>
                    <a:pt x="55" y="28"/>
                  </a:cubicBezTo>
                  <a:cubicBezTo>
                    <a:pt x="55" y="43"/>
                    <a:pt x="43" y="56"/>
                    <a:pt x="28" y="56"/>
                  </a:cubicBezTo>
                  <a:cubicBezTo>
                    <a:pt x="12" y="56"/>
                    <a:pt x="0" y="43"/>
                    <a:pt x="0" y="28"/>
                  </a:cubicBezTo>
                  <a:cubicBezTo>
                    <a:pt x="0" y="13"/>
                    <a:pt x="12" y="0"/>
                    <a:pt x="28" y="0"/>
                  </a:cubicBezTo>
                  <a:cubicBezTo>
                    <a:pt x="28" y="28"/>
                    <a:pt x="28" y="28"/>
                    <a:pt x="28" y="28"/>
                  </a:cubicBezTo>
                  <a:close/>
                  <a:moveTo>
                    <a:pt x="49" y="37"/>
                  </a:moveTo>
                  <a:cubicBezTo>
                    <a:pt x="48" y="39"/>
                    <a:pt x="48" y="39"/>
                    <a:pt x="48" y="39"/>
                  </a:cubicBezTo>
                  <a:cubicBezTo>
                    <a:pt x="46" y="42"/>
                    <a:pt x="44" y="45"/>
                    <a:pt x="41" y="47"/>
                  </a:cubicBezTo>
                  <a:cubicBezTo>
                    <a:pt x="40" y="48"/>
                    <a:pt x="40" y="48"/>
                    <a:pt x="40" y="48"/>
                  </a:cubicBezTo>
                  <a:cubicBezTo>
                    <a:pt x="37" y="50"/>
                    <a:pt x="34" y="51"/>
                    <a:pt x="31" y="51"/>
                  </a:cubicBezTo>
                  <a:cubicBezTo>
                    <a:pt x="29" y="51"/>
                    <a:pt x="29" y="51"/>
                    <a:pt x="29" y="51"/>
                  </a:cubicBezTo>
                  <a:cubicBezTo>
                    <a:pt x="25" y="51"/>
                    <a:pt x="23" y="51"/>
                    <a:pt x="20" y="50"/>
                  </a:cubicBezTo>
                  <a:cubicBezTo>
                    <a:pt x="17" y="49"/>
                    <a:pt x="16" y="48"/>
                    <a:pt x="14" y="47"/>
                  </a:cubicBezTo>
                  <a:cubicBezTo>
                    <a:pt x="12" y="45"/>
                    <a:pt x="12" y="45"/>
                    <a:pt x="12" y="45"/>
                  </a:cubicBezTo>
                  <a:cubicBezTo>
                    <a:pt x="9" y="43"/>
                    <a:pt x="7" y="40"/>
                    <a:pt x="6" y="36"/>
                  </a:cubicBezTo>
                  <a:cubicBezTo>
                    <a:pt x="5" y="34"/>
                    <a:pt x="5" y="34"/>
                    <a:pt x="5" y="34"/>
                  </a:cubicBezTo>
                  <a:cubicBezTo>
                    <a:pt x="4" y="31"/>
                    <a:pt x="4" y="28"/>
                    <a:pt x="5" y="25"/>
                  </a:cubicBezTo>
                  <a:cubicBezTo>
                    <a:pt x="5" y="22"/>
                    <a:pt x="5" y="22"/>
                    <a:pt x="5" y="22"/>
                  </a:cubicBezTo>
                  <a:cubicBezTo>
                    <a:pt x="6" y="19"/>
                    <a:pt x="7" y="16"/>
                    <a:pt x="10" y="13"/>
                  </a:cubicBezTo>
                  <a:cubicBezTo>
                    <a:pt x="10" y="12"/>
                    <a:pt x="11" y="12"/>
                    <a:pt x="12" y="11"/>
                  </a:cubicBezTo>
                  <a:cubicBezTo>
                    <a:pt x="15" y="8"/>
                    <a:pt x="19" y="6"/>
                    <a:pt x="23" y="5"/>
                  </a:cubicBezTo>
                  <a:cubicBezTo>
                    <a:pt x="23" y="35"/>
                    <a:pt x="23" y="35"/>
                    <a:pt x="23" y="35"/>
                  </a:cubicBezTo>
                  <a:cubicBezTo>
                    <a:pt x="50" y="23"/>
                    <a:pt x="50" y="23"/>
                    <a:pt x="50" y="23"/>
                  </a:cubicBezTo>
                  <a:cubicBezTo>
                    <a:pt x="51" y="27"/>
                    <a:pt x="51" y="31"/>
                    <a:pt x="50" y="35"/>
                  </a:cubicBezTo>
                  <a:cubicBezTo>
                    <a:pt x="49" y="37"/>
                    <a:pt x="49" y="37"/>
                    <a:pt x="49"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淘宝店chenying0907出品 69"/>
            <p:cNvSpPr>
              <a:spLocks/>
            </p:cNvSpPr>
            <p:nvPr/>
          </p:nvSpPr>
          <p:spPr bwMode="auto">
            <a:xfrm>
              <a:off x="6160" y="-146"/>
              <a:ext cx="407" cy="462"/>
            </a:xfrm>
            <a:custGeom>
              <a:avLst/>
              <a:gdLst>
                <a:gd name="T0" fmla="*/ 0 w 21"/>
                <a:gd name="T1" fmla="*/ 0 h 24"/>
                <a:gd name="T2" fmla="*/ 21 w 21"/>
                <a:gd name="T3" fmla="*/ 14 h 24"/>
                <a:gd name="T4" fmla="*/ 0 w 21"/>
                <a:gd name="T5" fmla="*/ 24 h 24"/>
                <a:gd name="T6" fmla="*/ 0 w 21"/>
                <a:gd name="T7" fmla="*/ 0 h 24"/>
              </a:gdLst>
              <a:ahLst/>
              <a:cxnLst>
                <a:cxn ang="0">
                  <a:pos x="T0" y="T1"/>
                </a:cxn>
                <a:cxn ang="0">
                  <a:pos x="T2" y="T3"/>
                </a:cxn>
                <a:cxn ang="0">
                  <a:pos x="T4" y="T5"/>
                </a:cxn>
                <a:cxn ang="0">
                  <a:pos x="T6" y="T7"/>
                </a:cxn>
              </a:cxnLst>
              <a:rect l="0" t="0" r="r" b="b"/>
              <a:pathLst>
                <a:path w="21" h="24">
                  <a:moveTo>
                    <a:pt x="0" y="0"/>
                  </a:moveTo>
                  <a:cubicBezTo>
                    <a:pt x="9" y="0"/>
                    <a:pt x="18" y="5"/>
                    <a:pt x="21" y="14"/>
                  </a:cubicBezTo>
                  <a:cubicBezTo>
                    <a:pt x="0" y="24"/>
                    <a:pt x="0" y="24"/>
                    <a:pt x="0" y="24"/>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9" name="淘宝店chenying0907出品 245"/>
          <p:cNvSpPr>
            <a:spLocks/>
          </p:cNvSpPr>
          <p:nvPr/>
        </p:nvSpPr>
        <p:spPr bwMode="auto">
          <a:xfrm>
            <a:off x="10641856" y="2488458"/>
            <a:ext cx="385387" cy="38543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1"/>
          </a:solidFill>
          <a:ln w="9525">
            <a:noFill/>
            <a:round/>
            <a:headEnd/>
            <a:tailEnd/>
          </a:ln>
        </p:spPr>
        <p:txBody>
          <a:bodyPr vert="horz" wrap="square" lIns="91431" tIns="45715" rIns="91431" bIns="45715" numCol="1" anchor="t" anchorCtr="0" compatLnSpc="1">
            <a:prstTxWarp prst="textNoShape">
              <a:avLst/>
            </a:prstTxWarp>
          </a:bodyPr>
          <a:lstStyle/>
          <a:p>
            <a:endParaRPr lang="en-US"/>
          </a:p>
        </p:txBody>
      </p:sp>
      <p:sp>
        <p:nvSpPr>
          <p:cNvPr id="110" name="Content Placeholder 2"/>
          <p:cNvSpPr txBox="1">
            <a:spLocks/>
          </p:cNvSpPr>
          <p:nvPr/>
        </p:nvSpPr>
        <p:spPr bwMode="auto">
          <a:xfrm>
            <a:off x="1475612" y="4614743"/>
            <a:ext cx="9073781" cy="48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defTabSz="914126">
              <a:lnSpc>
                <a:spcPct val="120000"/>
              </a:lnSpc>
              <a:spcBef>
                <a:spcPct val="20000"/>
              </a:spcBef>
              <a:defRPr/>
            </a:pPr>
            <a:r>
              <a:rPr lang="zh-CN" altLang="en-US" sz="12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这里输入简单的文字概述里输入简单文字概述输入简单的文字概述里输入输入里这里输入简单的文字概述里输入简单文字概述这里输</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3166868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店chenying0907出品 7"/>
          <p:cNvSpPr>
            <a:spLocks/>
          </p:cNvSpPr>
          <p:nvPr/>
        </p:nvSpPr>
        <p:spPr bwMode="auto">
          <a:xfrm>
            <a:off x="5058175" y="2096666"/>
            <a:ext cx="886769" cy="86571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a:defRPr/>
            </a:pPr>
            <a:endParaRPr lang="en-AU" sz="1500" kern="0" dirty="0">
              <a:solidFill>
                <a:schemeClr val="tx1">
                  <a:lumMod val="85000"/>
                  <a:lumOff val="15000"/>
                </a:schemeClr>
              </a:solidFill>
              <a:latin typeface="Roboto Bold" charset="0"/>
            </a:endParaRPr>
          </a:p>
        </p:txBody>
      </p:sp>
      <p:sp>
        <p:nvSpPr>
          <p:cNvPr id="4" name="淘宝店chenying0907出品 8"/>
          <p:cNvSpPr>
            <a:spLocks/>
          </p:cNvSpPr>
          <p:nvPr/>
        </p:nvSpPr>
        <p:spPr bwMode="auto">
          <a:xfrm>
            <a:off x="4399978" y="2854432"/>
            <a:ext cx="1544966" cy="1504949"/>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a:defRPr/>
            </a:pPr>
            <a:endParaRPr lang="en-AU" sz="2900" kern="0" dirty="0">
              <a:solidFill>
                <a:schemeClr val="tx1">
                  <a:lumMod val="85000"/>
                  <a:lumOff val="15000"/>
                </a:schemeClr>
              </a:solidFill>
              <a:latin typeface="Roboto Bold" charset="0"/>
            </a:endParaRPr>
          </a:p>
        </p:txBody>
      </p:sp>
      <p:sp>
        <p:nvSpPr>
          <p:cNvPr id="5" name="淘宝店chenying0907出品 9"/>
          <p:cNvSpPr>
            <a:spLocks/>
          </p:cNvSpPr>
          <p:nvPr/>
        </p:nvSpPr>
        <p:spPr bwMode="auto">
          <a:xfrm>
            <a:off x="4399978" y="4130782"/>
            <a:ext cx="1544966" cy="1504951"/>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a:defRPr/>
            </a:pPr>
            <a:endParaRPr lang="en-AU" sz="3500" kern="0" dirty="0">
              <a:solidFill>
                <a:schemeClr val="tx1">
                  <a:lumMod val="85000"/>
                  <a:lumOff val="15000"/>
                </a:schemeClr>
              </a:solidFill>
              <a:latin typeface="Roboto Bold" charset="0"/>
            </a:endParaRPr>
          </a:p>
        </p:txBody>
      </p:sp>
      <p:sp>
        <p:nvSpPr>
          <p:cNvPr id="6" name="淘宝店chenying0907出品 10"/>
          <p:cNvSpPr>
            <a:spLocks/>
          </p:cNvSpPr>
          <p:nvPr/>
        </p:nvSpPr>
        <p:spPr bwMode="auto">
          <a:xfrm>
            <a:off x="5974573" y="4132899"/>
            <a:ext cx="1947080" cy="1894416"/>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gradFill>
            <a:gsLst>
              <a:gs pos="100000">
                <a:srgbClr val="FCFCFC"/>
              </a:gs>
              <a:gs pos="0">
                <a:srgbClr val="CCCCCC"/>
              </a:gs>
            </a:gsLst>
            <a:lin ang="7200000" scaled="0"/>
          </a:gradFill>
          <a:ln w="19050">
            <a:solidFill>
              <a:schemeClr val="bg1">
                <a:lumMod val="85000"/>
              </a:schemeClr>
            </a:solidFill>
          </a:ln>
          <a:effectLst>
            <a:outerShdw blurRad="254000" dist="127000" dir="8160000" algn="ctr" rotWithShape="0">
              <a:prstClr val="black">
                <a:alpha val="34000"/>
              </a:prstClr>
            </a:outerShdw>
          </a:effectLst>
          <a:extLst/>
        </p:spPr>
        <p:txBody>
          <a:bodyPr lIns="91431" tIns="45715" rIns="91431" bIns="45715" anchor="ctr"/>
          <a:lstStyle/>
          <a:p>
            <a:pPr algn="ctr">
              <a:defRPr/>
            </a:pPr>
            <a:endParaRPr lang="en-AU" sz="4000" kern="0" dirty="0">
              <a:solidFill>
                <a:schemeClr val="tx1">
                  <a:lumMod val="85000"/>
                  <a:lumOff val="15000"/>
                </a:schemeClr>
              </a:solidFill>
              <a:latin typeface="Roboto Bold" charset="0"/>
            </a:endParaRPr>
          </a:p>
        </p:txBody>
      </p:sp>
      <p:sp>
        <p:nvSpPr>
          <p:cNvPr id="7" name="淘宝店chenying0907出品 6"/>
          <p:cNvSpPr>
            <a:spLocks/>
          </p:cNvSpPr>
          <p:nvPr/>
        </p:nvSpPr>
        <p:spPr bwMode="auto">
          <a:xfrm>
            <a:off x="5974573" y="1772816"/>
            <a:ext cx="1293114" cy="1259417"/>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a:defRPr/>
            </a:pPr>
            <a:endParaRPr lang="en-AU" sz="2000" kern="0" dirty="0">
              <a:solidFill>
                <a:schemeClr val="tx1">
                  <a:lumMod val="85000"/>
                  <a:lumOff val="15000"/>
                </a:schemeClr>
              </a:solidFill>
              <a:latin typeface="Roboto Bold" charset="0"/>
            </a:endParaRPr>
          </a:p>
        </p:txBody>
      </p:sp>
      <p:sp>
        <p:nvSpPr>
          <p:cNvPr id="8" name="淘宝店chenying0907出品 5"/>
          <p:cNvSpPr>
            <a:spLocks/>
          </p:cNvSpPr>
          <p:nvPr/>
        </p:nvSpPr>
        <p:spPr bwMode="auto">
          <a:xfrm>
            <a:off x="5974573" y="2854432"/>
            <a:ext cx="1547081" cy="1504949"/>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gradFill>
            <a:gsLst>
              <a:gs pos="100000">
                <a:srgbClr val="FCFCFC"/>
              </a:gs>
              <a:gs pos="0">
                <a:srgbClr val="CCCCCC"/>
              </a:gs>
            </a:gsLst>
            <a:lin ang="7200000" scaled="0"/>
          </a:gradFill>
          <a:ln w="12700">
            <a:solidFill>
              <a:schemeClr val="bg1">
                <a:lumMod val="85000"/>
              </a:schemeClr>
            </a:solidFill>
          </a:ln>
          <a:effectLst>
            <a:outerShdw blurRad="254000" dist="127000" dir="8160000" algn="ctr" rotWithShape="0">
              <a:prstClr val="black">
                <a:alpha val="34000"/>
              </a:prstClr>
            </a:outerShdw>
          </a:effectLst>
        </p:spPr>
        <p:txBody>
          <a:bodyPr lIns="91431" tIns="45715" rIns="91431" bIns="45715" anchor="ctr"/>
          <a:lstStyle/>
          <a:p>
            <a:pPr algn="ctr">
              <a:defRPr/>
            </a:pPr>
            <a:endParaRPr lang="en-AU" sz="2900" kern="0" dirty="0">
              <a:solidFill>
                <a:schemeClr val="tx1">
                  <a:lumMod val="85000"/>
                  <a:lumOff val="15000"/>
                </a:schemeClr>
              </a:solidFill>
              <a:latin typeface="Roboto Bold" charset="0"/>
            </a:endParaRPr>
          </a:p>
        </p:txBody>
      </p:sp>
      <p:sp>
        <p:nvSpPr>
          <p:cNvPr id="9" name="标题 8"/>
          <p:cNvSpPr>
            <a:spLocks noGrp="1"/>
          </p:cNvSpPr>
          <p:nvPr>
            <p:ph type="title"/>
          </p:nvPr>
        </p:nvSpPr>
        <p:spPr/>
        <p:txBody>
          <a:bodyPr/>
          <a:lstStyle/>
          <a:p>
            <a:r>
              <a:rPr lang="zh-CN" altLang="en-US" dirty="0"/>
              <a:t>单击输入标题内容</a:t>
            </a:r>
          </a:p>
        </p:txBody>
      </p:sp>
      <p:grpSp>
        <p:nvGrpSpPr>
          <p:cNvPr id="33" name="淘宝店chenying0907出品 32"/>
          <p:cNvGrpSpPr/>
          <p:nvPr/>
        </p:nvGrpSpPr>
        <p:grpSpPr>
          <a:xfrm>
            <a:off x="3452732" y="1942637"/>
            <a:ext cx="842986" cy="843095"/>
            <a:chOff x="819328" y="1120779"/>
            <a:chExt cx="1127886" cy="1127885"/>
          </a:xfrm>
        </p:grpSpPr>
        <p:sp>
          <p:nvSpPr>
            <p:cNvPr id="3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3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36" name="Content Placeholder 2"/>
          <p:cNvSpPr txBox="1">
            <a:spLocks/>
          </p:cNvSpPr>
          <p:nvPr/>
        </p:nvSpPr>
        <p:spPr bwMode="auto">
          <a:xfrm>
            <a:off x="365793" y="1961796"/>
            <a:ext cx="294219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37" name="Content Placeholder 2"/>
          <p:cNvSpPr txBox="1">
            <a:spLocks/>
          </p:cNvSpPr>
          <p:nvPr/>
        </p:nvSpPr>
        <p:spPr bwMode="auto">
          <a:xfrm>
            <a:off x="365793" y="3160676"/>
            <a:ext cx="294219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38" name="Content Placeholder 2"/>
          <p:cNvSpPr txBox="1">
            <a:spLocks/>
          </p:cNvSpPr>
          <p:nvPr/>
        </p:nvSpPr>
        <p:spPr bwMode="auto">
          <a:xfrm>
            <a:off x="365793" y="4501796"/>
            <a:ext cx="294219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39" name="淘宝店chenying0907出品 38"/>
          <p:cNvSpPr/>
          <p:nvPr/>
        </p:nvSpPr>
        <p:spPr>
          <a:xfrm>
            <a:off x="3417160" y="2093830"/>
            <a:ext cx="851936"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01</a:t>
            </a:r>
          </a:p>
        </p:txBody>
      </p:sp>
      <p:grpSp>
        <p:nvGrpSpPr>
          <p:cNvPr id="40" name="淘宝店chenying0907出品 39"/>
          <p:cNvGrpSpPr/>
          <p:nvPr/>
        </p:nvGrpSpPr>
        <p:grpSpPr>
          <a:xfrm>
            <a:off x="3452732" y="3238037"/>
            <a:ext cx="842986" cy="843095"/>
            <a:chOff x="819328" y="1120779"/>
            <a:chExt cx="1127886" cy="1127885"/>
          </a:xfrm>
        </p:grpSpPr>
        <p:sp>
          <p:nvSpPr>
            <p:cNvPr id="41"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42"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grpSp>
        <p:nvGrpSpPr>
          <p:cNvPr id="43" name="淘宝店chenying0907出品 42"/>
          <p:cNvGrpSpPr/>
          <p:nvPr/>
        </p:nvGrpSpPr>
        <p:grpSpPr>
          <a:xfrm>
            <a:off x="3452732" y="4533437"/>
            <a:ext cx="842986" cy="843095"/>
            <a:chOff x="819328" y="1120779"/>
            <a:chExt cx="1127886" cy="1127885"/>
          </a:xfrm>
        </p:grpSpPr>
        <p:sp>
          <p:nvSpPr>
            <p:cNvPr id="44"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45"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46" name="淘宝店chenying0907出品 45"/>
          <p:cNvSpPr/>
          <p:nvPr/>
        </p:nvSpPr>
        <p:spPr>
          <a:xfrm>
            <a:off x="3455255" y="3391523"/>
            <a:ext cx="851936"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03</a:t>
            </a:r>
          </a:p>
        </p:txBody>
      </p:sp>
      <p:sp>
        <p:nvSpPr>
          <p:cNvPr id="47" name="淘宝店chenying0907出品 46"/>
          <p:cNvSpPr/>
          <p:nvPr/>
        </p:nvSpPr>
        <p:spPr>
          <a:xfrm>
            <a:off x="3429858" y="4661523"/>
            <a:ext cx="851936"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05</a:t>
            </a:r>
          </a:p>
        </p:txBody>
      </p:sp>
      <p:grpSp>
        <p:nvGrpSpPr>
          <p:cNvPr id="48" name="淘宝店chenying0907出品 47"/>
          <p:cNvGrpSpPr/>
          <p:nvPr/>
        </p:nvGrpSpPr>
        <p:grpSpPr>
          <a:xfrm>
            <a:off x="8050743" y="2048654"/>
            <a:ext cx="842986" cy="843095"/>
            <a:chOff x="819328" y="1120779"/>
            <a:chExt cx="1127886" cy="1127885"/>
          </a:xfrm>
        </p:grpSpPr>
        <p:sp>
          <p:nvSpPr>
            <p:cNvPr id="49"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50"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51" name="淘宝店chenying0907出品 50"/>
          <p:cNvSpPr/>
          <p:nvPr/>
        </p:nvSpPr>
        <p:spPr>
          <a:xfrm>
            <a:off x="8015170" y="2199847"/>
            <a:ext cx="851936"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02</a:t>
            </a:r>
          </a:p>
        </p:txBody>
      </p:sp>
      <p:grpSp>
        <p:nvGrpSpPr>
          <p:cNvPr id="52" name="淘宝店chenying0907出品 51"/>
          <p:cNvGrpSpPr/>
          <p:nvPr/>
        </p:nvGrpSpPr>
        <p:grpSpPr>
          <a:xfrm>
            <a:off x="8050743" y="3344054"/>
            <a:ext cx="842986" cy="843095"/>
            <a:chOff x="819328" y="1120779"/>
            <a:chExt cx="1127886" cy="1127885"/>
          </a:xfrm>
        </p:grpSpPr>
        <p:sp>
          <p:nvSpPr>
            <p:cNvPr id="53"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54"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grpSp>
        <p:nvGrpSpPr>
          <p:cNvPr id="55" name="淘宝店chenying0907出品 54"/>
          <p:cNvGrpSpPr/>
          <p:nvPr/>
        </p:nvGrpSpPr>
        <p:grpSpPr>
          <a:xfrm>
            <a:off x="8050743" y="4578126"/>
            <a:ext cx="842986" cy="843095"/>
            <a:chOff x="819328" y="1120779"/>
            <a:chExt cx="1127886" cy="1127885"/>
          </a:xfrm>
        </p:grpSpPr>
        <p:sp>
          <p:nvSpPr>
            <p:cNvPr id="56" name="Oval 1"/>
            <p:cNvSpPr/>
            <p:nvPr/>
          </p:nvSpPr>
          <p:spPr bwMode="auto">
            <a:xfrm>
              <a:off x="819328" y="1120779"/>
              <a:ext cx="1127886" cy="1127885"/>
            </a:xfrm>
            <a:prstGeom prst="ellipse">
              <a:avLst/>
            </a:prstGeom>
            <a:gradFill>
              <a:gsLst>
                <a:gs pos="0">
                  <a:schemeClr val="bg1">
                    <a:lumMod val="85000"/>
                  </a:schemeClr>
                </a:gs>
                <a:gs pos="1000">
                  <a:schemeClr val="bg1"/>
                </a:gs>
                <a:gs pos="100000">
                  <a:schemeClr val="bg1">
                    <a:lumMod val="75000"/>
                  </a:schemeClr>
                </a:gs>
              </a:gsLst>
              <a:lin ang="21594000" scaled="0"/>
            </a:gradFill>
            <a:ln w="25400" cap="flat" cmpd="sng" algn="ctr">
              <a:noFill/>
              <a:prstDash val="solid"/>
            </a:ln>
            <a:effectLst>
              <a:outerShdw blurRad="63500" sx="102000" sy="102000" algn="ctr" rotWithShape="0">
                <a:prstClr val="black">
                  <a:alpha val="40000"/>
                </a:prstClr>
              </a:outerShdw>
            </a:effectLst>
          </p:spPr>
          <p:txBody>
            <a:bodyPr anchor="ctr"/>
            <a:lstStyle/>
            <a:p>
              <a:pPr algn="ctr">
                <a:defRPr/>
              </a:pPr>
              <a:endParaRPr lang="en-AU" sz="1300" kern="0">
                <a:solidFill>
                  <a:schemeClr val="accent1"/>
                </a:solidFill>
                <a:latin typeface="Open Sans"/>
                <a:ea typeface="MS PGothic" pitchFamily="34" charset="-128"/>
              </a:endParaRPr>
            </a:p>
          </p:txBody>
        </p:sp>
        <p:sp>
          <p:nvSpPr>
            <p:cNvPr id="57" name="Oval 1"/>
            <p:cNvSpPr/>
            <p:nvPr/>
          </p:nvSpPr>
          <p:spPr bwMode="auto">
            <a:xfrm>
              <a:off x="899592" y="1201043"/>
              <a:ext cx="967359" cy="967358"/>
            </a:xfrm>
            <a:prstGeom prst="ellipse">
              <a:avLst/>
            </a:prstGeom>
            <a:gradFill flip="none" rotWithShape="1">
              <a:gsLst>
                <a:gs pos="0">
                  <a:schemeClr val="bg1">
                    <a:lumMod val="85000"/>
                  </a:schemeClr>
                </a:gs>
                <a:gs pos="1000">
                  <a:schemeClr val="bg1"/>
                </a:gs>
                <a:gs pos="100000">
                  <a:schemeClr val="bg1">
                    <a:lumMod val="75000"/>
                  </a:schemeClr>
                </a:gs>
              </a:gsLst>
              <a:lin ang="16200000" scaled="1"/>
              <a:tileRect/>
            </a:gradFill>
            <a:ln w="25400" cap="flat" cmpd="sng" algn="ctr">
              <a:noFill/>
              <a:prstDash val="solid"/>
            </a:ln>
            <a:effectLst/>
          </p:spPr>
          <p:txBody>
            <a:bodyPr anchor="ctr"/>
            <a:lstStyle/>
            <a:p>
              <a:pPr algn="ctr">
                <a:defRPr/>
              </a:pPr>
              <a:endParaRPr lang="en-AU" sz="1300" kern="0">
                <a:solidFill>
                  <a:schemeClr val="accent1"/>
                </a:solidFill>
                <a:latin typeface="Open Sans"/>
                <a:ea typeface="MS PGothic" pitchFamily="34" charset="-128"/>
              </a:endParaRPr>
            </a:p>
          </p:txBody>
        </p:sp>
      </p:grpSp>
      <p:sp>
        <p:nvSpPr>
          <p:cNvPr id="58" name="淘宝店chenying0907出品 57"/>
          <p:cNvSpPr/>
          <p:nvPr/>
        </p:nvSpPr>
        <p:spPr>
          <a:xfrm>
            <a:off x="8053265" y="3497540"/>
            <a:ext cx="851936"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04</a:t>
            </a:r>
          </a:p>
        </p:txBody>
      </p:sp>
      <p:sp>
        <p:nvSpPr>
          <p:cNvPr id="59" name="淘宝店chenying0907出品 58"/>
          <p:cNvSpPr/>
          <p:nvPr/>
        </p:nvSpPr>
        <p:spPr>
          <a:xfrm>
            <a:off x="8027869" y="4706212"/>
            <a:ext cx="851936" cy="553997"/>
          </a:xfrm>
          <a:prstGeom prst="rect">
            <a:avLst/>
          </a:prstGeom>
        </p:spPr>
        <p:txBody>
          <a:bodyPr wrap="square" lIns="121908" tIns="60954" rIns="121908" bIns="60954">
            <a:spAutoFit/>
          </a:bodyPr>
          <a:lstStyle/>
          <a:p>
            <a:pPr algn="ctr"/>
            <a:r>
              <a:rPr lang="en-US" altLang="zh-CN" sz="2800" b="1" dirty="0">
                <a:solidFill>
                  <a:schemeClr val="accent1"/>
                </a:solidFill>
                <a:latin typeface="Agency FB" panose="020B0503020202020204" pitchFamily="34" charset="0"/>
                <a:ea typeface="微软雅黑" panose="020B0503020204020204" pitchFamily="34" charset="-122"/>
              </a:rPr>
              <a:t>05</a:t>
            </a:r>
          </a:p>
        </p:txBody>
      </p:sp>
      <p:sp>
        <p:nvSpPr>
          <p:cNvPr id="60" name="Content Placeholder 2"/>
          <p:cNvSpPr txBox="1">
            <a:spLocks/>
          </p:cNvSpPr>
          <p:nvPr/>
        </p:nvSpPr>
        <p:spPr bwMode="auto">
          <a:xfrm>
            <a:off x="8921271" y="1988300"/>
            <a:ext cx="283782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61" name="Content Placeholder 2"/>
          <p:cNvSpPr txBox="1">
            <a:spLocks/>
          </p:cNvSpPr>
          <p:nvPr/>
        </p:nvSpPr>
        <p:spPr bwMode="auto">
          <a:xfrm>
            <a:off x="8921271" y="3313517"/>
            <a:ext cx="283782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62" name="Content Placeholder 2"/>
          <p:cNvSpPr txBox="1">
            <a:spLocks/>
          </p:cNvSpPr>
          <p:nvPr/>
        </p:nvSpPr>
        <p:spPr bwMode="auto">
          <a:xfrm>
            <a:off x="8921271" y="4557125"/>
            <a:ext cx="2837828" cy="112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75000"/>
                    <a:lumOff val="25000"/>
                  </a:schemeClr>
                </a:solidFill>
                <a:latin typeface="微软雅黑" pitchFamily="34" charset="-122"/>
                <a:ea typeface="微软雅黑" pitchFamily="34" charset="-122"/>
                <a:cs typeface="Raleway"/>
              </a:rPr>
              <a:t>输入你的标题</a:t>
            </a:r>
            <a:endParaRPr lang="en-US" altLang="zh-CN" sz="1600" b="1" kern="0" dirty="0">
              <a:solidFill>
                <a:schemeClr val="tx1">
                  <a:lumMod val="75000"/>
                  <a:lumOff val="2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75000"/>
                    <a:lumOff val="2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75000"/>
                  <a:lumOff val="25000"/>
                </a:schemeClr>
              </a:solidFill>
              <a:latin typeface="微软雅黑" pitchFamily="34" charset="-122"/>
              <a:ea typeface="微软雅黑" pitchFamily="34" charset="-122"/>
              <a:cs typeface="Raleway Light"/>
            </a:endParaRPr>
          </a:p>
        </p:txBody>
      </p:sp>
      <p:sp>
        <p:nvSpPr>
          <p:cNvPr id="63" name="淘宝店chenying0907出品 118"/>
          <p:cNvSpPr>
            <a:spLocks noChangeArrowheads="1"/>
          </p:cNvSpPr>
          <p:nvPr/>
        </p:nvSpPr>
        <p:spPr bwMode="auto">
          <a:xfrm>
            <a:off x="6371911" y="2061003"/>
            <a:ext cx="498439" cy="488576"/>
          </a:xfrm>
          <a:custGeom>
            <a:avLst/>
            <a:gdLst>
              <a:gd name="T0" fmla="*/ 469399 w 479"/>
              <a:gd name="T1" fmla="*/ 282582 h 471"/>
              <a:gd name="T2" fmla="*/ 469399 w 479"/>
              <a:gd name="T3" fmla="*/ 282582 h 471"/>
              <a:gd name="T4" fmla="*/ 406891 w 479"/>
              <a:gd name="T5" fmla="*/ 261389 h 471"/>
              <a:gd name="T6" fmla="*/ 406891 w 479"/>
              <a:gd name="T7" fmla="*/ 188388 h 471"/>
              <a:gd name="T8" fmla="*/ 239417 w 479"/>
              <a:gd name="T9" fmla="*/ 115388 h 471"/>
              <a:gd name="T10" fmla="*/ 166295 w 479"/>
              <a:gd name="T11" fmla="*/ 147178 h 471"/>
              <a:gd name="T12" fmla="*/ 166295 w 479"/>
              <a:gd name="T13" fmla="*/ 230776 h 471"/>
              <a:gd name="T14" fmla="*/ 166295 w 479"/>
              <a:gd name="T15" fmla="*/ 230776 h 471"/>
              <a:gd name="T16" fmla="*/ 93172 w 479"/>
              <a:gd name="T17" fmla="*/ 261389 h 471"/>
              <a:gd name="T18" fmla="*/ 93172 w 479"/>
              <a:gd name="T19" fmla="*/ 334389 h 471"/>
              <a:gd name="T20" fmla="*/ 166295 w 479"/>
              <a:gd name="T21" fmla="*/ 366180 h 471"/>
              <a:gd name="T22" fmla="*/ 239417 w 479"/>
              <a:gd name="T23" fmla="*/ 334389 h 471"/>
              <a:gd name="T24" fmla="*/ 239417 w 479"/>
              <a:gd name="T25" fmla="*/ 334389 h 471"/>
              <a:gd name="T26" fmla="*/ 386841 w 479"/>
              <a:gd name="T27" fmla="*/ 397970 h 471"/>
              <a:gd name="T28" fmla="*/ 396277 w 479"/>
              <a:gd name="T29" fmla="*/ 397970 h 471"/>
              <a:gd name="T30" fmla="*/ 396277 w 479"/>
              <a:gd name="T31" fmla="*/ 397970 h 471"/>
              <a:gd name="T32" fmla="*/ 469399 w 479"/>
              <a:gd name="T33" fmla="*/ 366180 h 471"/>
              <a:gd name="T34" fmla="*/ 469399 w 479"/>
              <a:gd name="T35" fmla="*/ 366180 h 471"/>
              <a:gd name="T36" fmla="*/ 469399 w 479"/>
              <a:gd name="T37" fmla="*/ 282582 h 471"/>
              <a:gd name="T38" fmla="*/ 386841 w 479"/>
              <a:gd name="T39" fmla="*/ 375599 h 471"/>
              <a:gd name="T40" fmla="*/ 386841 w 479"/>
              <a:gd name="T41" fmla="*/ 375599 h 471"/>
              <a:gd name="T42" fmla="*/ 386841 w 479"/>
              <a:gd name="T43" fmla="*/ 375599 h 471"/>
              <a:gd name="T44" fmla="*/ 386841 w 479"/>
              <a:gd name="T45" fmla="*/ 375599 h 471"/>
              <a:gd name="T46" fmla="*/ 260646 w 479"/>
              <a:gd name="T47" fmla="*/ 323792 h 471"/>
              <a:gd name="T48" fmla="*/ 260646 w 479"/>
              <a:gd name="T49" fmla="*/ 271986 h 471"/>
              <a:gd name="T50" fmla="*/ 386841 w 479"/>
              <a:gd name="T51" fmla="*/ 323792 h 471"/>
              <a:gd name="T52" fmla="*/ 386841 w 479"/>
              <a:gd name="T53" fmla="*/ 323792 h 471"/>
              <a:gd name="T54" fmla="*/ 386841 w 479"/>
              <a:gd name="T55" fmla="*/ 323792 h 471"/>
              <a:gd name="T56" fmla="*/ 386841 w 479"/>
              <a:gd name="T57" fmla="*/ 375599 h 471"/>
              <a:gd name="T58" fmla="*/ 396277 w 479"/>
              <a:gd name="T59" fmla="*/ 302599 h 471"/>
              <a:gd name="T60" fmla="*/ 396277 w 479"/>
              <a:gd name="T61" fmla="*/ 302599 h 471"/>
              <a:gd name="T62" fmla="*/ 353818 w 479"/>
              <a:gd name="T63" fmla="*/ 293179 h 471"/>
              <a:gd name="T64" fmla="*/ 396277 w 479"/>
              <a:gd name="T65" fmla="*/ 271986 h 471"/>
              <a:gd name="T66" fmla="*/ 438735 w 479"/>
              <a:gd name="T67" fmla="*/ 293179 h 471"/>
              <a:gd name="T68" fmla="*/ 396277 w 479"/>
              <a:gd name="T69" fmla="*/ 302599 h 471"/>
              <a:gd name="T70" fmla="*/ 449349 w 479"/>
              <a:gd name="T71" fmla="*/ 355583 h 471"/>
              <a:gd name="T72" fmla="*/ 449349 w 479"/>
              <a:gd name="T73" fmla="*/ 355583 h 471"/>
              <a:gd name="T74" fmla="*/ 406891 w 479"/>
              <a:gd name="T75" fmla="*/ 375599 h 471"/>
              <a:gd name="T76" fmla="*/ 406891 w 479"/>
              <a:gd name="T77" fmla="*/ 323792 h 471"/>
              <a:gd name="T78" fmla="*/ 449349 w 479"/>
              <a:gd name="T79" fmla="*/ 302599 h 471"/>
              <a:gd name="T80" fmla="*/ 449349 w 479"/>
              <a:gd name="T81" fmla="*/ 355583 h 471"/>
              <a:gd name="T82" fmla="*/ 280696 w 479"/>
              <a:gd name="T83" fmla="*/ 0 h 471"/>
              <a:gd name="T84" fmla="*/ 280696 w 479"/>
              <a:gd name="T85" fmla="*/ 0 h 471"/>
              <a:gd name="T86" fmla="*/ 0 w 479"/>
              <a:gd name="T87" fmla="*/ 271986 h 471"/>
              <a:gd name="T88" fmla="*/ 280696 w 479"/>
              <a:gd name="T89" fmla="*/ 553391 h 471"/>
              <a:gd name="T90" fmla="*/ 563751 w 479"/>
              <a:gd name="T91" fmla="*/ 271986 h 471"/>
              <a:gd name="T92" fmla="*/ 280696 w 479"/>
              <a:gd name="T93" fmla="*/ 0 h 471"/>
              <a:gd name="T94" fmla="*/ 280696 w 479"/>
              <a:gd name="T95" fmla="*/ 501584 h 471"/>
              <a:gd name="T96" fmla="*/ 280696 w 479"/>
              <a:gd name="T97" fmla="*/ 501584 h 471"/>
              <a:gd name="T98" fmla="*/ 51893 w 479"/>
              <a:gd name="T99" fmla="*/ 271986 h 471"/>
              <a:gd name="T100" fmla="*/ 280696 w 479"/>
              <a:gd name="T101" fmla="*/ 43565 h 471"/>
              <a:gd name="T102" fmla="*/ 511857 w 479"/>
              <a:gd name="T103" fmla="*/ 271986 h 471"/>
              <a:gd name="T104" fmla="*/ 280696 w 479"/>
              <a:gd name="T105" fmla="*/ 501584 h 4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79" h="471">
                <a:moveTo>
                  <a:pt x="398" y="240"/>
                </a:moveTo>
                <a:lnTo>
                  <a:pt x="398" y="240"/>
                </a:lnTo>
                <a:cubicBezTo>
                  <a:pt x="345" y="222"/>
                  <a:pt x="345" y="222"/>
                  <a:pt x="345" y="222"/>
                </a:cubicBezTo>
                <a:cubicBezTo>
                  <a:pt x="345" y="160"/>
                  <a:pt x="345" y="160"/>
                  <a:pt x="345" y="160"/>
                </a:cubicBezTo>
                <a:cubicBezTo>
                  <a:pt x="203" y="98"/>
                  <a:pt x="203" y="98"/>
                  <a:pt x="203" y="98"/>
                </a:cubicBezTo>
                <a:cubicBezTo>
                  <a:pt x="141" y="125"/>
                  <a:pt x="141" y="125"/>
                  <a:pt x="141" y="125"/>
                </a:cubicBezTo>
                <a:cubicBezTo>
                  <a:pt x="141" y="196"/>
                  <a:pt x="141" y="196"/>
                  <a:pt x="141" y="196"/>
                </a:cubicBezTo>
                <a:cubicBezTo>
                  <a:pt x="79" y="222"/>
                  <a:pt x="79" y="222"/>
                  <a:pt x="79" y="222"/>
                </a:cubicBezTo>
                <a:cubicBezTo>
                  <a:pt x="79" y="284"/>
                  <a:pt x="79" y="284"/>
                  <a:pt x="79" y="284"/>
                </a:cubicBezTo>
                <a:cubicBezTo>
                  <a:pt x="141" y="311"/>
                  <a:pt x="141" y="311"/>
                  <a:pt x="141" y="311"/>
                </a:cubicBezTo>
                <a:cubicBezTo>
                  <a:pt x="203" y="284"/>
                  <a:pt x="203" y="284"/>
                  <a:pt x="203" y="284"/>
                </a:cubicBezTo>
                <a:cubicBezTo>
                  <a:pt x="328" y="338"/>
                  <a:pt x="328" y="338"/>
                  <a:pt x="328" y="338"/>
                </a:cubicBezTo>
                <a:cubicBezTo>
                  <a:pt x="336" y="338"/>
                  <a:pt x="336" y="338"/>
                  <a:pt x="336" y="338"/>
                </a:cubicBezTo>
                <a:cubicBezTo>
                  <a:pt x="398" y="311"/>
                  <a:pt x="398" y="311"/>
                  <a:pt x="398" y="311"/>
                </a:cubicBezTo>
                <a:cubicBezTo>
                  <a:pt x="398" y="240"/>
                  <a:pt x="398" y="240"/>
                  <a:pt x="398" y="240"/>
                </a:cubicBezTo>
                <a:close/>
                <a:moveTo>
                  <a:pt x="328" y="319"/>
                </a:moveTo>
                <a:lnTo>
                  <a:pt x="328" y="319"/>
                </a:lnTo>
                <a:cubicBezTo>
                  <a:pt x="221" y="275"/>
                  <a:pt x="221" y="275"/>
                  <a:pt x="221" y="275"/>
                </a:cubicBezTo>
                <a:cubicBezTo>
                  <a:pt x="221" y="231"/>
                  <a:pt x="221" y="231"/>
                  <a:pt x="221" y="231"/>
                </a:cubicBezTo>
                <a:cubicBezTo>
                  <a:pt x="328" y="275"/>
                  <a:pt x="328" y="275"/>
                  <a:pt x="328" y="275"/>
                </a:cubicBezTo>
                <a:lnTo>
                  <a:pt x="328" y="319"/>
                </a:lnTo>
                <a:close/>
                <a:moveTo>
                  <a:pt x="336" y="257"/>
                </a:moveTo>
                <a:lnTo>
                  <a:pt x="336" y="257"/>
                </a:lnTo>
                <a:cubicBezTo>
                  <a:pt x="300" y="249"/>
                  <a:pt x="300" y="249"/>
                  <a:pt x="300" y="249"/>
                </a:cubicBezTo>
                <a:cubicBezTo>
                  <a:pt x="336" y="231"/>
                  <a:pt x="336" y="231"/>
                  <a:pt x="336" y="231"/>
                </a:cubicBezTo>
                <a:cubicBezTo>
                  <a:pt x="372" y="249"/>
                  <a:pt x="372" y="249"/>
                  <a:pt x="372" y="249"/>
                </a:cubicBezTo>
                <a:lnTo>
                  <a:pt x="336" y="257"/>
                </a:lnTo>
                <a:close/>
                <a:moveTo>
                  <a:pt x="381" y="302"/>
                </a:moveTo>
                <a:lnTo>
                  <a:pt x="381" y="302"/>
                </a:lnTo>
                <a:cubicBezTo>
                  <a:pt x="345" y="319"/>
                  <a:pt x="345" y="319"/>
                  <a:pt x="345" y="319"/>
                </a:cubicBezTo>
                <a:cubicBezTo>
                  <a:pt x="345" y="275"/>
                  <a:pt x="345" y="275"/>
                  <a:pt x="345" y="275"/>
                </a:cubicBezTo>
                <a:cubicBezTo>
                  <a:pt x="381" y="257"/>
                  <a:pt x="381" y="257"/>
                  <a:pt x="381" y="257"/>
                </a:cubicBezTo>
                <a:lnTo>
                  <a:pt x="381" y="302"/>
                </a:lnTo>
                <a:close/>
                <a:moveTo>
                  <a:pt x="238" y="0"/>
                </a:moveTo>
                <a:lnTo>
                  <a:pt x="238" y="0"/>
                </a:lnTo>
                <a:cubicBezTo>
                  <a:pt x="106" y="0"/>
                  <a:pt x="0" y="107"/>
                  <a:pt x="0" y="231"/>
                </a:cubicBezTo>
                <a:cubicBezTo>
                  <a:pt x="0" y="364"/>
                  <a:pt x="106" y="470"/>
                  <a:pt x="238" y="470"/>
                </a:cubicBezTo>
                <a:cubicBezTo>
                  <a:pt x="372" y="470"/>
                  <a:pt x="478" y="364"/>
                  <a:pt x="478" y="231"/>
                </a:cubicBezTo>
                <a:cubicBezTo>
                  <a:pt x="478" y="107"/>
                  <a:pt x="372" y="0"/>
                  <a:pt x="238" y="0"/>
                </a:cubicBezTo>
                <a:close/>
                <a:moveTo>
                  <a:pt x="238" y="426"/>
                </a:moveTo>
                <a:lnTo>
                  <a:pt x="238" y="426"/>
                </a:lnTo>
                <a:cubicBezTo>
                  <a:pt x="132" y="426"/>
                  <a:pt x="44" y="347"/>
                  <a:pt x="44" y="231"/>
                </a:cubicBezTo>
                <a:cubicBezTo>
                  <a:pt x="44" y="125"/>
                  <a:pt x="132" y="37"/>
                  <a:pt x="238" y="37"/>
                </a:cubicBezTo>
                <a:cubicBezTo>
                  <a:pt x="345" y="37"/>
                  <a:pt x="434" y="125"/>
                  <a:pt x="434" y="231"/>
                </a:cubicBezTo>
                <a:cubicBezTo>
                  <a:pt x="434" y="347"/>
                  <a:pt x="345" y="426"/>
                  <a:pt x="238" y="426"/>
                </a:cubicBezTo>
                <a:close/>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64" name="淘宝店chenying0907出品 60"/>
          <p:cNvSpPr>
            <a:spLocks noChangeArrowheads="1"/>
          </p:cNvSpPr>
          <p:nvPr/>
        </p:nvSpPr>
        <p:spPr bwMode="auto">
          <a:xfrm>
            <a:off x="5326910" y="2326388"/>
            <a:ext cx="300113" cy="285072"/>
          </a:xfrm>
          <a:custGeom>
            <a:avLst/>
            <a:gdLst>
              <a:gd name="T0" fmla="*/ 102268 w 303"/>
              <a:gd name="T1" fmla="*/ 0 h 293"/>
              <a:gd name="T2" fmla="*/ 102268 w 303"/>
              <a:gd name="T3" fmla="*/ 0 h 293"/>
              <a:gd name="T4" fmla="*/ 51708 w 303"/>
              <a:gd name="T5" fmla="*/ 0 h 293"/>
              <a:gd name="T6" fmla="*/ 0 w 303"/>
              <a:gd name="T7" fmla="*/ 39782 h 293"/>
              <a:gd name="T8" fmla="*/ 0 w 303"/>
              <a:gd name="T9" fmla="*/ 90931 h 293"/>
              <a:gd name="T10" fmla="*/ 51708 w 303"/>
              <a:gd name="T11" fmla="*/ 140943 h 293"/>
              <a:gd name="T12" fmla="*/ 102268 w 303"/>
              <a:gd name="T13" fmla="*/ 140943 h 293"/>
              <a:gd name="T14" fmla="*/ 143634 w 303"/>
              <a:gd name="T15" fmla="*/ 90931 h 293"/>
              <a:gd name="T16" fmla="*/ 143634 w 303"/>
              <a:gd name="T17" fmla="*/ 39782 h 293"/>
              <a:gd name="T18" fmla="*/ 102268 w 303"/>
              <a:gd name="T19" fmla="*/ 0 h 293"/>
              <a:gd name="T20" fmla="*/ 295313 w 303"/>
              <a:gd name="T21" fmla="*/ 0 h 293"/>
              <a:gd name="T22" fmla="*/ 295313 w 303"/>
              <a:gd name="T23" fmla="*/ 0 h 293"/>
              <a:gd name="T24" fmla="*/ 244753 w 303"/>
              <a:gd name="T25" fmla="*/ 0 h 293"/>
              <a:gd name="T26" fmla="*/ 204536 w 303"/>
              <a:gd name="T27" fmla="*/ 39782 h 293"/>
              <a:gd name="T28" fmla="*/ 204536 w 303"/>
              <a:gd name="T29" fmla="*/ 90931 h 293"/>
              <a:gd name="T30" fmla="*/ 244753 w 303"/>
              <a:gd name="T31" fmla="*/ 140943 h 293"/>
              <a:gd name="T32" fmla="*/ 295313 w 303"/>
              <a:gd name="T33" fmla="*/ 140943 h 293"/>
              <a:gd name="T34" fmla="*/ 347021 w 303"/>
              <a:gd name="T35" fmla="*/ 90931 h 293"/>
              <a:gd name="T36" fmla="*/ 347021 w 303"/>
              <a:gd name="T37" fmla="*/ 39782 h 293"/>
              <a:gd name="T38" fmla="*/ 295313 w 303"/>
              <a:gd name="T39" fmla="*/ 0 h 293"/>
              <a:gd name="T40" fmla="*/ 102268 w 303"/>
              <a:gd name="T41" fmla="*/ 190955 h 293"/>
              <a:gd name="T42" fmla="*/ 102268 w 303"/>
              <a:gd name="T43" fmla="*/ 190955 h 293"/>
              <a:gd name="T44" fmla="*/ 51708 w 303"/>
              <a:gd name="T45" fmla="*/ 190955 h 293"/>
              <a:gd name="T46" fmla="*/ 0 w 303"/>
              <a:gd name="T47" fmla="*/ 240967 h 293"/>
              <a:gd name="T48" fmla="*/ 0 w 303"/>
              <a:gd name="T49" fmla="*/ 290979 h 293"/>
              <a:gd name="T50" fmla="*/ 51708 w 303"/>
              <a:gd name="T51" fmla="*/ 331897 h 293"/>
              <a:gd name="T52" fmla="*/ 102268 w 303"/>
              <a:gd name="T53" fmla="*/ 331897 h 293"/>
              <a:gd name="T54" fmla="*/ 143634 w 303"/>
              <a:gd name="T55" fmla="*/ 290979 h 293"/>
              <a:gd name="T56" fmla="*/ 143634 w 303"/>
              <a:gd name="T57" fmla="*/ 240967 h 293"/>
              <a:gd name="T58" fmla="*/ 102268 w 303"/>
              <a:gd name="T59" fmla="*/ 190955 h 293"/>
              <a:gd name="T60" fmla="*/ 295313 w 303"/>
              <a:gd name="T61" fmla="*/ 190955 h 293"/>
              <a:gd name="T62" fmla="*/ 295313 w 303"/>
              <a:gd name="T63" fmla="*/ 190955 h 293"/>
              <a:gd name="T64" fmla="*/ 244753 w 303"/>
              <a:gd name="T65" fmla="*/ 190955 h 293"/>
              <a:gd name="T66" fmla="*/ 204536 w 303"/>
              <a:gd name="T67" fmla="*/ 240967 h 293"/>
              <a:gd name="T68" fmla="*/ 204536 w 303"/>
              <a:gd name="T69" fmla="*/ 290979 h 293"/>
              <a:gd name="T70" fmla="*/ 244753 w 303"/>
              <a:gd name="T71" fmla="*/ 331897 h 293"/>
              <a:gd name="T72" fmla="*/ 295313 w 303"/>
              <a:gd name="T73" fmla="*/ 331897 h 293"/>
              <a:gd name="T74" fmla="*/ 347021 w 303"/>
              <a:gd name="T75" fmla="*/ 290979 h 293"/>
              <a:gd name="T76" fmla="*/ 347021 w 303"/>
              <a:gd name="T77" fmla="*/ 240967 h 293"/>
              <a:gd name="T78" fmla="*/ 295313 w 303"/>
              <a:gd name="T79" fmla="*/ 190955 h 29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03" h="293">
                <a:moveTo>
                  <a:pt x="89" y="0"/>
                </a:moveTo>
                <a:lnTo>
                  <a:pt x="89" y="0"/>
                </a:lnTo>
                <a:cubicBezTo>
                  <a:pt x="45" y="0"/>
                  <a:pt x="45" y="0"/>
                  <a:pt x="45" y="0"/>
                </a:cubicBezTo>
                <a:cubicBezTo>
                  <a:pt x="19" y="0"/>
                  <a:pt x="0" y="8"/>
                  <a:pt x="0" y="35"/>
                </a:cubicBezTo>
                <a:cubicBezTo>
                  <a:pt x="0" y="80"/>
                  <a:pt x="0" y="80"/>
                  <a:pt x="0" y="80"/>
                </a:cubicBezTo>
                <a:cubicBezTo>
                  <a:pt x="0" y="106"/>
                  <a:pt x="19" y="124"/>
                  <a:pt x="45" y="124"/>
                </a:cubicBezTo>
                <a:cubicBezTo>
                  <a:pt x="89" y="124"/>
                  <a:pt x="89" y="124"/>
                  <a:pt x="89" y="124"/>
                </a:cubicBezTo>
                <a:cubicBezTo>
                  <a:pt x="116" y="124"/>
                  <a:pt x="125" y="106"/>
                  <a:pt x="125" y="80"/>
                </a:cubicBezTo>
                <a:cubicBezTo>
                  <a:pt x="125" y="35"/>
                  <a:pt x="125" y="35"/>
                  <a:pt x="125" y="35"/>
                </a:cubicBezTo>
                <a:cubicBezTo>
                  <a:pt x="125" y="8"/>
                  <a:pt x="116" y="0"/>
                  <a:pt x="89" y="0"/>
                </a:cubicBezTo>
                <a:close/>
                <a:moveTo>
                  <a:pt x="257" y="0"/>
                </a:moveTo>
                <a:lnTo>
                  <a:pt x="257" y="0"/>
                </a:lnTo>
                <a:cubicBezTo>
                  <a:pt x="213" y="0"/>
                  <a:pt x="213" y="0"/>
                  <a:pt x="213" y="0"/>
                </a:cubicBezTo>
                <a:cubicBezTo>
                  <a:pt x="187" y="0"/>
                  <a:pt x="178" y="8"/>
                  <a:pt x="178" y="35"/>
                </a:cubicBezTo>
                <a:cubicBezTo>
                  <a:pt x="178" y="80"/>
                  <a:pt x="178" y="80"/>
                  <a:pt x="178" y="80"/>
                </a:cubicBezTo>
                <a:cubicBezTo>
                  <a:pt x="178" y="106"/>
                  <a:pt x="187" y="124"/>
                  <a:pt x="213" y="124"/>
                </a:cubicBezTo>
                <a:cubicBezTo>
                  <a:pt x="257" y="124"/>
                  <a:pt x="257" y="124"/>
                  <a:pt x="257" y="124"/>
                </a:cubicBezTo>
                <a:cubicBezTo>
                  <a:pt x="284" y="124"/>
                  <a:pt x="302" y="106"/>
                  <a:pt x="302" y="80"/>
                </a:cubicBezTo>
                <a:cubicBezTo>
                  <a:pt x="302" y="35"/>
                  <a:pt x="302" y="35"/>
                  <a:pt x="302" y="35"/>
                </a:cubicBezTo>
                <a:cubicBezTo>
                  <a:pt x="302" y="8"/>
                  <a:pt x="284" y="0"/>
                  <a:pt x="257" y="0"/>
                </a:cubicBezTo>
                <a:close/>
                <a:moveTo>
                  <a:pt x="89" y="168"/>
                </a:moveTo>
                <a:lnTo>
                  <a:pt x="89" y="168"/>
                </a:lnTo>
                <a:cubicBezTo>
                  <a:pt x="45" y="168"/>
                  <a:pt x="45" y="168"/>
                  <a:pt x="45" y="168"/>
                </a:cubicBezTo>
                <a:cubicBezTo>
                  <a:pt x="19" y="168"/>
                  <a:pt x="0" y="186"/>
                  <a:pt x="0" y="212"/>
                </a:cubicBezTo>
                <a:cubicBezTo>
                  <a:pt x="0" y="256"/>
                  <a:pt x="0" y="256"/>
                  <a:pt x="0" y="256"/>
                </a:cubicBezTo>
                <a:cubicBezTo>
                  <a:pt x="0" y="283"/>
                  <a:pt x="19" y="292"/>
                  <a:pt x="45" y="292"/>
                </a:cubicBezTo>
                <a:cubicBezTo>
                  <a:pt x="89" y="292"/>
                  <a:pt x="89" y="292"/>
                  <a:pt x="89" y="292"/>
                </a:cubicBezTo>
                <a:cubicBezTo>
                  <a:pt x="116" y="292"/>
                  <a:pt x="125" y="283"/>
                  <a:pt x="125" y="256"/>
                </a:cubicBezTo>
                <a:cubicBezTo>
                  <a:pt x="125" y="212"/>
                  <a:pt x="125" y="212"/>
                  <a:pt x="125" y="212"/>
                </a:cubicBezTo>
                <a:cubicBezTo>
                  <a:pt x="125" y="186"/>
                  <a:pt x="116" y="168"/>
                  <a:pt x="89" y="168"/>
                </a:cubicBezTo>
                <a:close/>
                <a:moveTo>
                  <a:pt x="257" y="168"/>
                </a:moveTo>
                <a:lnTo>
                  <a:pt x="257" y="168"/>
                </a:lnTo>
                <a:cubicBezTo>
                  <a:pt x="213" y="168"/>
                  <a:pt x="213" y="168"/>
                  <a:pt x="213" y="168"/>
                </a:cubicBezTo>
                <a:cubicBezTo>
                  <a:pt x="187" y="168"/>
                  <a:pt x="178" y="186"/>
                  <a:pt x="178" y="212"/>
                </a:cubicBezTo>
                <a:cubicBezTo>
                  <a:pt x="178" y="256"/>
                  <a:pt x="178" y="256"/>
                  <a:pt x="178" y="256"/>
                </a:cubicBezTo>
                <a:cubicBezTo>
                  <a:pt x="178" y="283"/>
                  <a:pt x="187" y="292"/>
                  <a:pt x="213" y="292"/>
                </a:cubicBezTo>
                <a:cubicBezTo>
                  <a:pt x="257" y="292"/>
                  <a:pt x="257" y="292"/>
                  <a:pt x="257" y="292"/>
                </a:cubicBezTo>
                <a:cubicBezTo>
                  <a:pt x="284" y="292"/>
                  <a:pt x="302" y="283"/>
                  <a:pt x="302" y="256"/>
                </a:cubicBezTo>
                <a:cubicBezTo>
                  <a:pt x="302" y="212"/>
                  <a:pt x="302" y="212"/>
                  <a:pt x="302" y="212"/>
                </a:cubicBezTo>
                <a:cubicBezTo>
                  <a:pt x="302" y="186"/>
                  <a:pt x="284" y="168"/>
                  <a:pt x="257" y="168"/>
                </a:cubicBezTo>
                <a:close/>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65" name="淘宝店chenying0907出品 43"/>
          <p:cNvSpPr>
            <a:spLocks noChangeArrowheads="1"/>
          </p:cNvSpPr>
          <p:nvPr/>
        </p:nvSpPr>
        <p:spPr bwMode="auto">
          <a:xfrm>
            <a:off x="6417566" y="4599749"/>
            <a:ext cx="666468" cy="683160"/>
          </a:xfrm>
          <a:custGeom>
            <a:avLst/>
            <a:gdLst>
              <a:gd name="T0" fmla="*/ 0 w 373"/>
              <a:gd name="T1" fmla="*/ 0 h 382"/>
              <a:gd name="T2" fmla="*/ 0 w 373"/>
              <a:gd name="T3" fmla="*/ 0 h 382"/>
              <a:gd name="T4" fmla="*/ 0 w 373"/>
              <a:gd name="T5" fmla="*/ 73501 h 382"/>
              <a:gd name="T6" fmla="*/ 378397 w 373"/>
              <a:gd name="T7" fmla="*/ 451676 h 382"/>
              <a:gd name="T8" fmla="*/ 441266 w 373"/>
              <a:gd name="T9" fmla="*/ 451676 h 382"/>
              <a:gd name="T10" fmla="*/ 0 w 373"/>
              <a:gd name="T11" fmla="*/ 0 h 382"/>
              <a:gd name="T12" fmla="*/ 0 w 373"/>
              <a:gd name="T13" fmla="*/ 136333 h 382"/>
              <a:gd name="T14" fmla="*/ 0 w 373"/>
              <a:gd name="T15" fmla="*/ 136333 h 382"/>
              <a:gd name="T16" fmla="*/ 0 w 373"/>
              <a:gd name="T17" fmla="*/ 209834 h 382"/>
              <a:gd name="T18" fmla="*/ 232495 w 373"/>
              <a:gd name="T19" fmla="*/ 451676 h 382"/>
              <a:gd name="T20" fmla="*/ 306039 w 373"/>
              <a:gd name="T21" fmla="*/ 451676 h 382"/>
              <a:gd name="T22" fmla="*/ 0 w 373"/>
              <a:gd name="T23" fmla="*/ 136333 h 382"/>
              <a:gd name="T24" fmla="*/ 64055 w 373"/>
              <a:gd name="T25" fmla="*/ 315344 h 382"/>
              <a:gd name="T26" fmla="*/ 64055 w 373"/>
              <a:gd name="T27" fmla="*/ 315344 h 382"/>
              <a:gd name="T28" fmla="*/ 0 w 373"/>
              <a:gd name="T29" fmla="*/ 378175 h 382"/>
              <a:gd name="T30" fmla="*/ 64055 w 373"/>
              <a:gd name="T31" fmla="*/ 451676 h 382"/>
              <a:gd name="T32" fmla="*/ 126923 w 373"/>
              <a:gd name="T33" fmla="*/ 378175 h 382"/>
              <a:gd name="T34" fmla="*/ 64055 w 373"/>
              <a:gd name="T35" fmla="*/ 315344 h 3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73" h="382">
                <a:moveTo>
                  <a:pt x="0" y="0"/>
                </a:moveTo>
                <a:lnTo>
                  <a:pt x="0" y="0"/>
                </a:lnTo>
                <a:cubicBezTo>
                  <a:pt x="0" y="62"/>
                  <a:pt x="0" y="62"/>
                  <a:pt x="0" y="62"/>
                </a:cubicBezTo>
                <a:cubicBezTo>
                  <a:pt x="178" y="62"/>
                  <a:pt x="319" y="204"/>
                  <a:pt x="319" y="381"/>
                </a:cubicBezTo>
                <a:cubicBezTo>
                  <a:pt x="372" y="381"/>
                  <a:pt x="372" y="381"/>
                  <a:pt x="372" y="381"/>
                </a:cubicBezTo>
                <a:cubicBezTo>
                  <a:pt x="372" y="168"/>
                  <a:pt x="205" y="0"/>
                  <a:pt x="0" y="0"/>
                </a:cubicBezTo>
                <a:close/>
                <a:moveTo>
                  <a:pt x="0" y="115"/>
                </a:moveTo>
                <a:lnTo>
                  <a:pt x="0" y="115"/>
                </a:lnTo>
                <a:cubicBezTo>
                  <a:pt x="0" y="177"/>
                  <a:pt x="0" y="177"/>
                  <a:pt x="0" y="177"/>
                </a:cubicBezTo>
                <a:cubicBezTo>
                  <a:pt x="107" y="177"/>
                  <a:pt x="196" y="266"/>
                  <a:pt x="196" y="381"/>
                </a:cubicBezTo>
                <a:cubicBezTo>
                  <a:pt x="258" y="381"/>
                  <a:pt x="258" y="381"/>
                  <a:pt x="258" y="381"/>
                </a:cubicBezTo>
                <a:cubicBezTo>
                  <a:pt x="258" y="230"/>
                  <a:pt x="142" y="115"/>
                  <a:pt x="0" y="115"/>
                </a:cubicBezTo>
                <a:close/>
                <a:moveTo>
                  <a:pt x="54" y="266"/>
                </a:moveTo>
                <a:lnTo>
                  <a:pt x="54" y="266"/>
                </a:lnTo>
                <a:cubicBezTo>
                  <a:pt x="27" y="266"/>
                  <a:pt x="0" y="293"/>
                  <a:pt x="0" y="319"/>
                </a:cubicBezTo>
                <a:cubicBezTo>
                  <a:pt x="0" y="355"/>
                  <a:pt x="27" y="381"/>
                  <a:pt x="54" y="381"/>
                </a:cubicBezTo>
                <a:cubicBezTo>
                  <a:pt x="89" y="381"/>
                  <a:pt x="107" y="355"/>
                  <a:pt x="107" y="319"/>
                </a:cubicBezTo>
                <a:cubicBezTo>
                  <a:pt x="107" y="293"/>
                  <a:pt x="89" y="266"/>
                  <a:pt x="54" y="266"/>
                </a:cubicBezTo>
                <a:close/>
              </a:path>
            </a:pathLst>
          </a:custGeom>
          <a:solidFill>
            <a:schemeClr val="accent1"/>
          </a:solidFill>
          <a:ln>
            <a:noFill/>
          </a:ln>
          <a:effectLst/>
          <a:extLst/>
        </p:spPr>
        <p:txBody>
          <a:bodyPr wrap="none" lIns="45715" tIns="22858" rIns="45715" bIns="22858" anchor="ctr"/>
          <a:lstStyle/>
          <a:p>
            <a:pPr>
              <a:defRPr/>
            </a:pPr>
            <a:endParaRPr lang="zh-CN" altLang="en-US"/>
          </a:p>
        </p:txBody>
      </p:sp>
      <p:sp>
        <p:nvSpPr>
          <p:cNvPr id="66" name="AutoShape 119"/>
          <p:cNvSpPr>
            <a:spLocks/>
          </p:cNvSpPr>
          <p:nvPr/>
        </p:nvSpPr>
        <p:spPr bwMode="auto">
          <a:xfrm>
            <a:off x="4978055" y="4371611"/>
            <a:ext cx="622468" cy="6203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28" y="11543"/>
                </a:moveTo>
                <a:cubicBezTo>
                  <a:pt x="21492" y="11930"/>
                  <a:pt x="21571" y="12337"/>
                  <a:pt x="21571" y="12758"/>
                </a:cubicBezTo>
                <a:cubicBezTo>
                  <a:pt x="21571" y="13464"/>
                  <a:pt x="21388" y="14105"/>
                  <a:pt x="21017" y="14678"/>
                </a:cubicBezTo>
                <a:cubicBezTo>
                  <a:pt x="21111" y="15215"/>
                  <a:pt x="21077" y="15745"/>
                  <a:pt x="20924" y="16285"/>
                </a:cubicBezTo>
                <a:cubicBezTo>
                  <a:pt x="20769" y="16819"/>
                  <a:pt x="20512" y="17287"/>
                  <a:pt x="20141" y="17697"/>
                </a:cubicBezTo>
                <a:cubicBezTo>
                  <a:pt x="20105" y="18451"/>
                  <a:pt x="19901" y="19081"/>
                  <a:pt x="19531" y="19580"/>
                </a:cubicBezTo>
                <a:cubicBezTo>
                  <a:pt x="19161" y="20080"/>
                  <a:pt x="18700" y="20481"/>
                  <a:pt x="18146" y="20783"/>
                </a:cubicBezTo>
                <a:cubicBezTo>
                  <a:pt x="17593" y="21088"/>
                  <a:pt x="16982" y="21297"/>
                  <a:pt x="16321" y="21419"/>
                </a:cubicBezTo>
                <a:cubicBezTo>
                  <a:pt x="15660" y="21540"/>
                  <a:pt x="15010" y="21599"/>
                  <a:pt x="14380" y="21599"/>
                </a:cubicBezTo>
                <a:cubicBezTo>
                  <a:pt x="13730" y="21599"/>
                  <a:pt x="13077" y="21554"/>
                  <a:pt x="12424" y="21461"/>
                </a:cubicBezTo>
                <a:cubicBezTo>
                  <a:pt x="11772" y="21362"/>
                  <a:pt x="11127" y="21235"/>
                  <a:pt x="10497" y="21074"/>
                </a:cubicBezTo>
                <a:cubicBezTo>
                  <a:pt x="9864" y="20894"/>
                  <a:pt x="9237" y="20702"/>
                  <a:pt x="8610" y="20493"/>
                </a:cubicBezTo>
                <a:cubicBezTo>
                  <a:pt x="7982" y="20286"/>
                  <a:pt x="7341" y="20182"/>
                  <a:pt x="6680" y="20182"/>
                </a:cubicBezTo>
                <a:lnTo>
                  <a:pt x="1607" y="20182"/>
                </a:lnTo>
                <a:cubicBezTo>
                  <a:pt x="1167" y="20182"/>
                  <a:pt x="785" y="20029"/>
                  <a:pt x="471" y="19713"/>
                </a:cubicBezTo>
                <a:cubicBezTo>
                  <a:pt x="158" y="19405"/>
                  <a:pt x="0" y="19024"/>
                  <a:pt x="0" y="18572"/>
                </a:cubicBezTo>
                <a:lnTo>
                  <a:pt x="0" y="9880"/>
                </a:lnTo>
                <a:cubicBezTo>
                  <a:pt x="0" y="9440"/>
                  <a:pt x="158" y="9064"/>
                  <a:pt x="471" y="8754"/>
                </a:cubicBezTo>
                <a:cubicBezTo>
                  <a:pt x="785" y="8440"/>
                  <a:pt x="1167" y="8285"/>
                  <a:pt x="1607" y="8285"/>
                </a:cubicBezTo>
                <a:lnTo>
                  <a:pt x="6315" y="8285"/>
                </a:lnTo>
                <a:cubicBezTo>
                  <a:pt x="6558" y="8160"/>
                  <a:pt x="6750" y="8022"/>
                  <a:pt x="6897" y="7872"/>
                </a:cubicBezTo>
                <a:cubicBezTo>
                  <a:pt x="7041" y="7723"/>
                  <a:pt x="7197" y="7548"/>
                  <a:pt x="7369" y="7342"/>
                </a:cubicBezTo>
                <a:cubicBezTo>
                  <a:pt x="7513" y="7161"/>
                  <a:pt x="7663" y="6986"/>
                  <a:pt x="7810" y="6819"/>
                </a:cubicBezTo>
                <a:cubicBezTo>
                  <a:pt x="7957" y="6653"/>
                  <a:pt x="8112" y="6483"/>
                  <a:pt x="8276" y="6311"/>
                </a:cubicBezTo>
                <a:cubicBezTo>
                  <a:pt x="8570" y="5997"/>
                  <a:pt x="8918" y="5690"/>
                  <a:pt x="9302" y="5385"/>
                </a:cubicBezTo>
                <a:cubicBezTo>
                  <a:pt x="9692" y="5085"/>
                  <a:pt x="9989" y="4749"/>
                  <a:pt x="10195" y="4379"/>
                </a:cubicBezTo>
                <a:cubicBezTo>
                  <a:pt x="10339" y="4117"/>
                  <a:pt x="10443" y="3826"/>
                  <a:pt x="10506" y="3507"/>
                </a:cubicBezTo>
                <a:cubicBezTo>
                  <a:pt x="10565" y="3188"/>
                  <a:pt x="10627" y="2866"/>
                  <a:pt x="10675" y="2538"/>
                </a:cubicBezTo>
                <a:cubicBezTo>
                  <a:pt x="10726" y="2216"/>
                  <a:pt x="10780" y="1900"/>
                  <a:pt x="10845" y="1592"/>
                </a:cubicBezTo>
                <a:cubicBezTo>
                  <a:pt x="10907" y="1287"/>
                  <a:pt x="11014" y="1016"/>
                  <a:pt x="11161" y="776"/>
                </a:cubicBezTo>
                <a:cubicBezTo>
                  <a:pt x="11311" y="536"/>
                  <a:pt x="11523" y="350"/>
                  <a:pt x="11800" y="208"/>
                </a:cubicBezTo>
                <a:cubicBezTo>
                  <a:pt x="12074" y="67"/>
                  <a:pt x="12441" y="0"/>
                  <a:pt x="12902" y="0"/>
                </a:cubicBezTo>
                <a:cubicBezTo>
                  <a:pt x="13450" y="0"/>
                  <a:pt x="13956" y="112"/>
                  <a:pt x="14411" y="344"/>
                </a:cubicBezTo>
                <a:cubicBezTo>
                  <a:pt x="14869" y="573"/>
                  <a:pt x="15250" y="881"/>
                  <a:pt x="15567" y="1270"/>
                </a:cubicBezTo>
                <a:cubicBezTo>
                  <a:pt x="15880" y="1657"/>
                  <a:pt x="16126" y="2101"/>
                  <a:pt x="16304" y="2600"/>
                </a:cubicBezTo>
                <a:cubicBezTo>
                  <a:pt x="16479" y="3103"/>
                  <a:pt x="16570" y="3609"/>
                  <a:pt x="16570" y="4123"/>
                </a:cubicBezTo>
                <a:cubicBezTo>
                  <a:pt x="16570" y="4653"/>
                  <a:pt x="16491" y="5162"/>
                  <a:pt x="16332" y="5645"/>
                </a:cubicBezTo>
                <a:cubicBezTo>
                  <a:pt x="16174" y="6125"/>
                  <a:pt x="15982" y="6610"/>
                  <a:pt x="15759" y="7096"/>
                </a:cubicBezTo>
                <a:cubicBezTo>
                  <a:pt x="16072" y="7079"/>
                  <a:pt x="16389" y="7057"/>
                  <a:pt x="16705" y="7034"/>
                </a:cubicBezTo>
                <a:cubicBezTo>
                  <a:pt x="17019" y="7011"/>
                  <a:pt x="17335" y="7000"/>
                  <a:pt x="17652" y="7000"/>
                </a:cubicBezTo>
                <a:cubicBezTo>
                  <a:pt x="18149" y="7000"/>
                  <a:pt x="18630" y="7048"/>
                  <a:pt x="19099" y="7144"/>
                </a:cubicBezTo>
                <a:cubicBezTo>
                  <a:pt x="19568" y="7237"/>
                  <a:pt x="19986" y="7395"/>
                  <a:pt x="20356" y="7616"/>
                </a:cubicBezTo>
                <a:cubicBezTo>
                  <a:pt x="20726" y="7839"/>
                  <a:pt x="21026" y="8144"/>
                  <a:pt x="21255" y="8528"/>
                </a:cubicBezTo>
                <a:cubicBezTo>
                  <a:pt x="21486" y="8918"/>
                  <a:pt x="21599" y="9409"/>
                  <a:pt x="21599" y="10002"/>
                </a:cubicBezTo>
                <a:cubicBezTo>
                  <a:pt x="21599" y="10265"/>
                  <a:pt x="21580" y="10519"/>
                  <a:pt x="21535" y="10773"/>
                </a:cubicBezTo>
                <a:cubicBezTo>
                  <a:pt x="21484" y="11030"/>
                  <a:pt x="21419" y="11284"/>
                  <a:pt x="21328" y="11543"/>
                </a:cubicBezTo>
                <a:moveTo>
                  <a:pt x="4258" y="18519"/>
                </a:moveTo>
                <a:cubicBezTo>
                  <a:pt x="4555" y="18519"/>
                  <a:pt x="4809" y="18417"/>
                  <a:pt x="5024" y="18214"/>
                </a:cubicBezTo>
                <a:cubicBezTo>
                  <a:pt x="5233" y="18013"/>
                  <a:pt x="5340" y="17759"/>
                  <a:pt x="5340" y="17454"/>
                </a:cubicBezTo>
                <a:cubicBezTo>
                  <a:pt x="5340" y="17155"/>
                  <a:pt x="5233" y="16900"/>
                  <a:pt x="5024" y="16686"/>
                </a:cubicBezTo>
                <a:cubicBezTo>
                  <a:pt x="4812" y="16477"/>
                  <a:pt x="4557" y="16372"/>
                  <a:pt x="4258" y="16372"/>
                </a:cubicBezTo>
                <a:cubicBezTo>
                  <a:pt x="3941" y="16372"/>
                  <a:pt x="3684" y="16477"/>
                  <a:pt x="3486" y="16686"/>
                </a:cubicBezTo>
                <a:cubicBezTo>
                  <a:pt x="3289" y="16900"/>
                  <a:pt x="3190" y="17155"/>
                  <a:pt x="3190" y="17454"/>
                </a:cubicBezTo>
                <a:cubicBezTo>
                  <a:pt x="3190" y="17767"/>
                  <a:pt x="3289" y="18024"/>
                  <a:pt x="3486" y="18222"/>
                </a:cubicBezTo>
                <a:cubicBezTo>
                  <a:pt x="3681" y="18420"/>
                  <a:pt x="3939" y="18519"/>
                  <a:pt x="4258" y="18519"/>
                </a:cubicBezTo>
                <a:moveTo>
                  <a:pt x="19164" y="14342"/>
                </a:moveTo>
                <a:cubicBezTo>
                  <a:pt x="19703" y="13901"/>
                  <a:pt x="19975" y="13345"/>
                  <a:pt x="19975" y="12679"/>
                </a:cubicBezTo>
                <a:cubicBezTo>
                  <a:pt x="19975" y="12473"/>
                  <a:pt x="19918" y="12281"/>
                  <a:pt x="19805" y="12097"/>
                </a:cubicBezTo>
                <a:cubicBezTo>
                  <a:pt x="19695" y="11919"/>
                  <a:pt x="19576" y="11761"/>
                  <a:pt x="19446" y="11623"/>
                </a:cubicBezTo>
                <a:cubicBezTo>
                  <a:pt x="19590" y="11363"/>
                  <a:pt x="19720" y="11106"/>
                  <a:pt x="19833" y="10849"/>
                </a:cubicBezTo>
                <a:cubicBezTo>
                  <a:pt x="19944" y="10592"/>
                  <a:pt x="20003" y="10312"/>
                  <a:pt x="20003" y="10002"/>
                </a:cubicBezTo>
                <a:cubicBezTo>
                  <a:pt x="20003" y="9688"/>
                  <a:pt x="19924" y="9440"/>
                  <a:pt x="19766" y="9251"/>
                </a:cubicBezTo>
                <a:cubicBezTo>
                  <a:pt x="19607" y="9070"/>
                  <a:pt x="19415" y="8929"/>
                  <a:pt x="19184" y="8833"/>
                </a:cubicBezTo>
                <a:cubicBezTo>
                  <a:pt x="18955" y="8739"/>
                  <a:pt x="18698" y="8683"/>
                  <a:pt x="18418" y="8663"/>
                </a:cubicBezTo>
                <a:cubicBezTo>
                  <a:pt x="18138" y="8643"/>
                  <a:pt x="17884" y="8635"/>
                  <a:pt x="17649" y="8635"/>
                </a:cubicBezTo>
                <a:cubicBezTo>
                  <a:pt x="17242" y="8635"/>
                  <a:pt x="16835" y="8649"/>
                  <a:pt x="16423" y="8677"/>
                </a:cubicBezTo>
                <a:cubicBezTo>
                  <a:pt x="16010" y="8706"/>
                  <a:pt x="15606" y="8720"/>
                  <a:pt x="15199" y="8720"/>
                </a:cubicBezTo>
                <a:cubicBezTo>
                  <a:pt x="14917" y="8720"/>
                  <a:pt x="14643" y="8706"/>
                  <a:pt x="14366" y="8677"/>
                </a:cubicBezTo>
                <a:cubicBezTo>
                  <a:pt x="14089" y="8649"/>
                  <a:pt x="13829" y="8584"/>
                  <a:pt x="13574" y="8474"/>
                </a:cubicBezTo>
                <a:cubicBezTo>
                  <a:pt x="13574" y="8104"/>
                  <a:pt x="13645" y="7754"/>
                  <a:pt x="13792" y="7421"/>
                </a:cubicBezTo>
                <a:cubicBezTo>
                  <a:pt x="13936" y="7087"/>
                  <a:pt x="14094" y="6751"/>
                  <a:pt x="14275" y="6413"/>
                </a:cubicBezTo>
                <a:cubicBezTo>
                  <a:pt x="14448" y="6074"/>
                  <a:pt x="14606" y="5721"/>
                  <a:pt x="14747" y="5351"/>
                </a:cubicBezTo>
                <a:cubicBezTo>
                  <a:pt x="14886" y="4984"/>
                  <a:pt x="14953" y="4574"/>
                  <a:pt x="14953" y="4122"/>
                </a:cubicBezTo>
                <a:cubicBezTo>
                  <a:pt x="14953" y="3823"/>
                  <a:pt x="14905" y="3529"/>
                  <a:pt x="14812" y="3236"/>
                </a:cubicBezTo>
                <a:cubicBezTo>
                  <a:pt x="14716" y="2945"/>
                  <a:pt x="14583" y="2677"/>
                  <a:pt x="14411" y="2439"/>
                </a:cubicBezTo>
                <a:cubicBezTo>
                  <a:pt x="14238" y="2199"/>
                  <a:pt x="14027" y="2002"/>
                  <a:pt x="13775" y="1843"/>
                </a:cubicBezTo>
                <a:cubicBezTo>
                  <a:pt x="13521" y="1688"/>
                  <a:pt x="13230" y="1606"/>
                  <a:pt x="12893" y="1606"/>
                </a:cubicBezTo>
                <a:lnTo>
                  <a:pt x="12744" y="1606"/>
                </a:lnTo>
                <a:cubicBezTo>
                  <a:pt x="12681" y="1606"/>
                  <a:pt x="12631" y="1617"/>
                  <a:pt x="12594" y="1634"/>
                </a:cubicBezTo>
                <a:cubicBezTo>
                  <a:pt x="12523" y="1671"/>
                  <a:pt x="12481" y="1705"/>
                  <a:pt x="12472" y="1742"/>
                </a:cubicBezTo>
                <a:cubicBezTo>
                  <a:pt x="12464" y="1778"/>
                  <a:pt x="12450" y="1838"/>
                  <a:pt x="12430" y="1920"/>
                </a:cubicBezTo>
                <a:cubicBezTo>
                  <a:pt x="12323" y="2450"/>
                  <a:pt x="12221" y="3007"/>
                  <a:pt x="12128" y="3586"/>
                </a:cubicBezTo>
                <a:cubicBezTo>
                  <a:pt x="12034" y="4167"/>
                  <a:pt x="11854" y="4698"/>
                  <a:pt x="11596" y="5176"/>
                </a:cubicBezTo>
                <a:cubicBezTo>
                  <a:pt x="11334" y="5636"/>
                  <a:pt x="11000" y="6034"/>
                  <a:pt x="10596" y="6367"/>
                </a:cubicBezTo>
                <a:cubicBezTo>
                  <a:pt x="10189" y="6701"/>
                  <a:pt x="9802" y="7051"/>
                  <a:pt x="9432" y="7421"/>
                </a:cubicBezTo>
                <a:cubicBezTo>
                  <a:pt x="9169" y="7700"/>
                  <a:pt x="8949" y="7954"/>
                  <a:pt x="8771" y="8183"/>
                </a:cubicBezTo>
                <a:cubicBezTo>
                  <a:pt x="8593" y="8412"/>
                  <a:pt x="8403" y="8632"/>
                  <a:pt x="8211" y="8833"/>
                </a:cubicBezTo>
                <a:cubicBezTo>
                  <a:pt x="8016" y="9036"/>
                  <a:pt x="7799" y="9222"/>
                  <a:pt x="7556" y="9400"/>
                </a:cubicBezTo>
                <a:cubicBezTo>
                  <a:pt x="7313" y="9575"/>
                  <a:pt x="7019" y="9736"/>
                  <a:pt x="6674" y="9880"/>
                </a:cubicBezTo>
                <a:lnTo>
                  <a:pt x="6646" y="9880"/>
                </a:lnTo>
                <a:lnTo>
                  <a:pt x="6646" y="18572"/>
                </a:lnTo>
                <a:cubicBezTo>
                  <a:pt x="7279" y="18572"/>
                  <a:pt x="7889" y="18649"/>
                  <a:pt x="8485" y="18795"/>
                </a:cubicBezTo>
                <a:cubicBezTo>
                  <a:pt x="9081" y="18945"/>
                  <a:pt x="9683" y="19103"/>
                  <a:pt x="10294" y="19270"/>
                </a:cubicBezTo>
                <a:cubicBezTo>
                  <a:pt x="10901" y="19439"/>
                  <a:pt x="11537" y="19592"/>
                  <a:pt x="12207" y="19741"/>
                </a:cubicBezTo>
                <a:cubicBezTo>
                  <a:pt x="12874" y="19891"/>
                  <a:pt x="13594" y="19965"/>
                  <a:pt x="14374" y="19965"/>
                </a:cubicBezTo>
                <a:cubicBezTo>
                  <a:pt x="14781" y="19965"/>
                  <a:pt x="15222" y="19939"/>
                  <a:pt x="15699" y="19885"/>
                </a:cubicBezTo>
                <a:cubicBezTo>
                  <a:pt x="16177" y="19829"/>
                  <a:pt x="16626" y="19710"/>
                  <a:pt x="17047" y="19527"/>
                </a:cubicBezTo>
                <a:cubicBezTo>
                  <a:pt x="17468" y="19343"/>
                  <a:pt x="17816" y="19086"/>
                  <a:pt x="18101" y="18762"/>
                </a:cubicBezTo>
                <a:cubicBezTo>
                  <a:pt x="18387" y="18440"/>
                  <a:pt x="18525" y="18010"/>
                  <a:pt x="18525" y="17477"/>
                </a:cubicBezTo>
                <a:cubicBezTo>
                  <a:pt x="18525" y="17386"/>
                  <a:pt x="18522" y="17304"/>
                  <a:pt x="18517" y="17225"/>
                </a:cubicBezTo>
                <a:cubicBezTo>
                  <a:pt x="18503" y="17152"/>
                  <a:pt x="18488" y="17070"/>
                  <a:pt x="18471" y="16980"/>
                </a:cubicBezTo>
                <a:cubicBezTo>
                  <a:pt x="18785" y="16836"/>
                  <a:pt x="19028" y="16596"/>
                  <a:pt x="19195" y="16262"/>
                </a:cubicBezTo>
                <a:cubicBezTo>
                  <a:pt x="19364" y="15929"/>
                  <a:pt x="19446" y="15593"/>
                  <a:pt x="19446" y="15263"/>
                </a:cubicBezTo>
                <a:cubicBezTo>
                  <a:pt x="19449" y="14912"/>
                  <a:pt x="19350" y="14605"/>
                  <a:pt x="19164" y="14342"/>
                </a:cubicBezTo>
              </a:path>
            </a:pathLst>
          </a:custGeom>
          <a:solidFill>
            <a:schemeClr val="accent1"/>
          </a:solidFill>
          <a:ln>
            <a:noFill/>
          </a:ln>
          <a:effectLst/>
          <a:extLst/>
        </p:spPr>
        <p:txBody>
          <a:bodyPr lIns="50784" tIns="50784" rIns="50784" bIns="50784" anchor="ctr"/>
          <a:lstStyle/>
          <a:p>
            <a:pPr defTabSz="457052">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67" name="AutoShape 34"/>
          <p:cNvSpPr>
            <a:spLocks/>
          </p:cNvSpPr>
          <p:nvPr/>
        </p:nvSpPr>
        <p:spPr bwMode="auto">
          <a:xfrm>
            <a:off x="6377883" y="3125625"/>
            <a:ext cx="594819" cy="596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accent1"/>
          </a:solidFill>
          <a:ln>
            <a:noFill/>
          </a:ln>
          <a:effectLst/>
          <a:extLst/>
        </p:spPr>
        <p:txBody>
          <a:bodyPr lIns="50784" tIns="50784" rIns="50784" bIns="50784" anchor="ctr"/>
          <a:lstStyle/>
          <a:p>
            <a:pPr defTabSz="457052">
              <a:defRPr/>
            </a:pPr>
            <a:endParaRPr lang="es-ES" sz="2900" dirty="0">
              <a:solidFill>
                <a:schemeClr val="bg1"/>
              </a:solidFill>
              <a:effectLst>
                <a:outerShdw blurRad="38100" dist="38100" dir="2700000" algn="tl">
                  <a:srgbClr val="000000"/>
                </a:outerShdw>
              </a:effectLst>
              <a:latin typeface="Gill Sans" charset="0"/>
              <a:cs typeface="Gill Sans" charset="0"/>
              <a:sym typeface="Gill Sans" charset="0"/>
            </a:endParaRPr>
          </a:p>
        </p:txBody>
      </p:sp>
      <p:sp>
        <p:nvSpPr>
          <p:cNvPr id="68" name="淘宝店chenying0907出品 201"/>
          <p:cNvSpPr>
            <a:spLocks noEditPoints="1"/>
          </p:cNvSpPr>
          <p:nvPr/>
        </p:nvSpPr>
        <p:spPr bwMode="auto">
          <a:xfrm>
            <a:off x="5049564" y="3172068"/>
            <a:ext cx="497626" cy="511021"/>
          </a:xfrm>
          <a:custGeom>
            <a:avLst/>
            <a:gdLst>
              <a:gd name="T0" fmla="*/ 19 w 104"/>
              <a:gd name="T1" fmla="*/ 40 h 107"/>
              <a:gd name="T2" fmla="*/ 25 w 104"/>
              <a:gd name="T3" fmla="*/ 35 h 107"/>
              <a:gd name="T4" fmla="*/ 27 w 104"/>
              <a:gd name="T5" fmla="*/ 26 h 107"/>
              <a:gd name="T6" fmla="*/ 37 w 104"/>
              <a:gd name="T7" fmla="*/ 26 h 107"/>
              <a:gd name="T8" fmla="*/ 42 w 104"/>
              <a:gd name="T9" fmla="*/ 22 h 107"/>
              <a:gd name="T10" fmla="*/ 44 w 104"/>
              <a:gd name="T11" fmla="*/ 13 h 107"/>
              <a:gd name="T12" fmla="*/ 54 w 104"/>
              <a:gd name="T13" fmla="*/ 13 h 107"/>
              <a:gd name="T14" fmla="*/ 60 w 104"/>
              <a:gd name="T15" fmla="*/ 8 h 107"/>
              <a:gd name="T16" fmla="*/ 62 w 104"/>
              <a:gd name="T17" fmla="*/ 0 h 107"/>
              <a:gd name="T18" fmla="*/ 99 w 104"/>
              <a:gd name="T19" fmla="*/ 38 h 107"/>
              <a:gd name="T20" fmla="*/ 103 w 104"/>
              <a:gd name="T21" fmla="*/ 47 h 107"/>
              <a:gd name="T22" fmla="*/ 100 w 104"/>
              <a:gd name="T23" fmla="*/ 59 h 107"/>
              <a:gd name="T24" fmla="*/ 37 w 104"/>
              <a:gd name="T25" fmla="*/ 106 h 107"/>
              <a:gd name="T26" fmla="*/ 28 w 104"/>
              <a:gd name="T27" fmla="*/ 104 h 107"/>
              <a:gd name="T28" fmla="*/ 1 w 104"/>
              <a:gd name="T29" fmla="*/ 70 h 107"/>
              <a:gd name="T30" fmla="*/ 1 w 104"/>
              <a:gd name="T31" fmla="*/ 66 h 107"/>
              <a:gd name="T32" fmla="*/ 8 w 104"/>
              <a:gd name="T33" fmla="*/ 52 h 107"/>
              <a:gd name="T34" fmla="*/ 33 w 104"/>
              <a:gd name="T35" fmla="*/ 83 h 107"/>
              <a:gd name="T36" fmla="*/ 10 w 104"/>
              <a:gd name="T37" fmla="*/ 64 h 107"/>
              <a:gd name="T38" fmla="*/ 32 w 104"/>
              <a:gd name="T39" fmla="*/ 99 h 107"/>
              <a:gd name="T40" fmla="*/ 39 w 104"/>
              <a:gd name="T41" fmla="*/ 98 h 107"/>
              <a:gd name="T42" fmla="*/ 37 w 104"/>
              <a:gd name="T43" fmla="*/ 84 h 107"/>
              <a:gd name="T44" fmla="*/ 11 w 104"/>
              <a:gd name="T45" fmla="*/ 50 h 107"/>
              <a:gd name="T46" fmla="*/ 16 w 104"/>
              <a:gd name="T47" fmla="*/ 42 h 107"/>
              <a:gd name="T48" fmla="*/ 40 w 104"/>
              <a:gd name="T49" fmla="*/ 64 h 107"/>
              <a:gd name="T50" fmla="*/ 66 w 104"/>
              <a:gd name="T51" fmla="*/ 18 h 107"/>
              <a:gd name="T52" fmla="*/ 67 w 104"/>
              <a:gd name="T53" fmla="*/ 59 h 107"/>
              <a:gd name="T54" fmla="*/ 88 w 104"/>
              <a:gd name="T55" fmla="*/ 48 h 107"/>
              <a:gd name="T56" fmla="*/ 67 w 104"/>
              <a:gd name="T57" fmla="*/ 59 h 107"/>
              <a:gd name="T58" fmla="*/ 49 w 104"/>
              <a:gd name="T59" fmla="*/ 79 h 107"/>
              <a:gd name="T60" fmla="*/ 64 w 104"/>
              <a:gd name="T61" fmla="*/ 61 h 107"/>
              <a:gd name="T62" fmla="*/ 63 w 104"/>
              <a:gd name="T63" fmla="*/ 52 h 107"/>
              <a:gd name="T64" fmla="*/ 84 w 104"/>
              <a:gd name="T65" fmla="*/ 42 h 107"/>
              <a:gd name="T66" fmla="*/ 63 w 104"/>
              <a:gd name="T67" fmla="*/ 52 h 107"/>
              <a:gd name="T68" fmla="*/ 45 w 104"/>
              <a:gd name="T69" fmla="*/ 72 h 107"/>
              <a:gd name="T70" fmla="*/ 60 w 104"/>
              <a:gd name="T71" fmla="*/ 54 h 107"/>
              <a:gd name="T72" fmla="*/ 69 w 104"/>
              <a:gd name="T73" fmla="*/ 10 h 107"/>
              <a:gd name="T74" fmla="*/ 42 w 104"/>
              <a:gd name="T75" fmla="*/ 80 h 107"/>
              <a:gd name="T76" fmla="*/ 47 w 104"/>
              <a:gd name="T77" fmla="*/ 90 h 107"/>
              <a:gd name="T78" fmla="*/ 95 w 104"/>
              <a:gd name="T79" fmla="*/ 54 h 107"/>
              <a:gd name="T80" fmla="*/ 94 w 104"/>
              <a:gd name="T81" fmla="*/ 42 h 107"/>
              <a:gd name="T82" fmla="*/ 69 w 104"/>
              <a:gd name="T83" fmla="*/ 1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4" h="107">
                <a:moveTo>
                  <a:pt x="16" y="42"/>
                </a:moveTo>
                <a:cubicBezTo>
                  <a:pt x="19" y="40"/>
                  <a:pt x="19" y="40"/>
                  <a:pt x="19" y="40"/>
                </a:cubicBezTo>
                <a:cubicBezTo>
                  <a:pt x="19" y="33"/>
                  <a:pt x="19" y="33"/>
                  <a:pt x="19" y="33"/>
                </a:cubicBezTo>
                <a:cubicBezTo>
                  <a:pt x="25" y="35"/>
                  <a:pt x="25" y="35"/>
                  <a:pt x="25" y="35"/>
                </a:cubicBezTo>
                <a:cubicBezTo>
                  <a:pt x="28" y="33"/>
                  <a:pt x="28" y="33"/>
                  <a:pt x="28" y="33"/>
                </a:cubicBezTo>
                <a:cubicBezTo>
                  <a:pt x="27" y="26"/>
                  <a:pt x="27" y="26"/>
                  <a:pt x="27" y="26"/>
                </a:cubicBezTo>
                <a:cubicBezTo>
                  <a:pt x="34" y="29"/>
                  <a:pt x="34" y="29"/>
                  <a:pt x="34" y="29"/>
                </a:cubicBezTo>
                <a:cubicBezTo>
                  <a:pt x="37" y="26"/>
                  <a:pt x="37" y="26"/>
                  <a:pt x="37" y="26"/>
                </a:cubicBezTo>
                <a:cubicBezTo>
                  <a:pt x="36" y="20"/>
                  <a:pt x="36" y="20"/>
                  <a:pt x="36" y="20"/>
                </a:cubicBezTo>
                <a:cubicBezTo>
                  <a:pt x="42" y="22"/>
                  <a:pt x="42" y="22"/>
                  <a:pt x="42" y="22"/>
                </a:cubicBezTo>
                <a:cubicBezTo>
                  <a:pt x="45" y="19"/>
                  <a:pt x="45" y="19"/>
                  <a:pt x="45" y="19"/>
                </a:cubicBezTo>
                <a:cubicBezTo>
                  <a:pt x="44" y="13"/>
                  <a:pt x="44" y="13"/>
                  <a:pt x="44" y="13"/>
                </a:cubicBezTo>
                <a:cubicBezTo>
                  <a:pt x="51" y="15"/>
                  <a:pt x="51" y="15"/>
                  <a:pt x="51" y="15"/>
                </a:cubicBezTo>
                <a:cubicBezTo>
                  <a:pt x="54" y="13"/>
                  <a:pt x="54" y="13"/>
                  <a:pt x="54" y="13"/>
                </a:cubicBezTo>
                <a:cubicBezTo>
                  <a:pt x="53" y="6"/>
                  <a:pt x="53" y="6"/>
                  <a:pt x="53" y="6"/>
                </a:cubicBezTo>
                <a:cubicBezTo>
                  <a:pt x="60" y="8"/>
                  <a:pt x="60" y="8"/>
                  <a:pt x="60" y="8"/>
                </a:cubicBezTo>
                <a:cubicBezTo>
                  <a:pt x="63" y="6"/>
                  <a:pt x="63" y="6"/>
                  <a:pt x="63" y="6"/>
                </a:cubicBezTo>
                <a:cubicBezTo>
                  <a:pt x="62" y="0"/>
                  <a:pt x="62" y="0"/>
                  <a:pt x="62" y="0"/>
                </a:cubicBezTo>
                <a:cubicBezTo>
                  <a:pt x="72" y="3"/>
                  <a:pt x="72" y="3"/>
                  <a:pt x="72" y="3"/>
                </a:cubicBezTo>
                <a:cubicBezTo>
                  <a:pt x="99" y="38"/>
                  <a:pt x="99" y="38"/>
                  <a:pt x="99" y="38"/>
                </a:cubicBezTo>
                <a:cubicBezTo>
                  <a:pt x="99" y="38"/>
                  <a:pt x="99" y="38"/>
                  <a:pt x="99" y="38"/>
                </a:cubicBezTo>
                <a:cubicBezTo>
                  <a:pt x="102" y="41"/>
                  <a:pt x="103" y="44"/>
                  <a:pt x="103" y="47"/>
                </a:cubicBezTo>
                <a:cubicBezTo>
                  <a:pt x="104" y="51"/>
                  <a:pt x="103" y="54"/>
                  <a:pt x="101" y="58"/>
                </a:cubicBezTo>
                <a:cubicBezTo>
                  <a:pt x="100" y="59"/>
                  <a:pt x="100" y="59"/>
                  <a:pt x="100" y="59"/>
                </a:cubicBezTo>
                <a:cubicBezTo>
                  <a:pt x="44" y="102"/>
                  <a:pt x="44" y="102"/>
                  <a:pt x="44" y="102"/>
                </a:cubicBezTo>
                <a:cubicBezTo>
                  <a:pt x="42" y="104"/>
                  <a:pt x="40" y="106"/>
                  <a:pt x="37" y="106"/>
                </a:cubicBezTo>
                <a:cubicBezTo>
                  <a:pt x="34" y="107"/>
                  <a:pt x="31" y="106"/>
                  <a:pt x="28" y="105"/>
                </a:cubicBezTo>
                <a:cubicBezTo>
                  <a:pt x="28" y="104"/>
                  <a:pt x="28" y="104"/>
                  <a:pt x="28" y="104"/>
                </a:cubicBezTo>
                <a:cubicBezTo>
                  <a:pt x="27" y="104"/>
                  <a:pt x="27" y="104"/>
                  <a:pt x="27" y="104"/>
                </a:cubicBezTo>
                <a:cubicBezTo>
                  <a:pt x="1" y="70"/>
                  <a:pt x="1" y="70"/>
                  <a:pt x="1" y="70"/>
                </a:cubicBezTo>
                <a:cubicBezTo>
                  <a:pt x="0" y="68"/>
                  <a:pt x="0" y="68"/>
                  <a:pt x="0" y="68"/>
                </a:cubicBezTo>
                <a:cubicBezTo>
                  <a:pt x="1" y="66"/>
                  <a:pt x="1" y="66"/>
                  <a:pt x="1" y="66"/>
                </a:cubicBezTo>
                <a:cubicBezTo>
                  <a:pt x="6" y="56"/>
                  <a:pt x="6" y="56"/>
                  <a:pt x="6" y="56"/>
                </a:cubicBezTo>
                <a:cubicBezTo>
                  <a:pt x="8" y="52"/>
                  <a:pt x="8" y="52"/>
                  <a:pt x="8" y="52"/>
                </a:cubicBezTo>
                <a:cubicBezTo>
                  <a:pt x="12" y="56"/>
                  <a:pt x="12" y="56"/>
                  <a:pt x="12" y="56"/>
                </a:cubicBezTo>
                <a:cubicBezTo>
                  <a:pt x="33" y="83"/>
                  <a:pt x="33" y="83"/>
                  <a:pt x="33" y="83"/>
                </a:cubicBezTo>
                <a:cubicBezTo>
                  <a:pt x="27" y="87"/>
                  <a:pt x="27" y="87"/>
                  <a:pt x="27" y="87"/>
                </a:cubicBezTo>
                <a:cubicBezTo>
                  <a:pt x="10" y="64"/>
                  <a:pt x="10" y="64"/>
                  <a:pt x="10" y="64"/>
                </a:cubicBezTo>
                <a:cubicBezTo>
                  <a:pt x="8" y="68"/>
                  <a:pt x="8" y="68"/>
                  <a:pt x="8" y="68"/>
                </a:cubicBezTo>
                <a:cubicBezTo>
                  <a:pt x="32" y="99"/>
                  <a:pt x="32" y="99"/>
                  <a:pt x="32" y="99"/>
                </a:cubicBezTo>
                <a:cubicBezTo>
                  <a:pt x="33" y="100"/>
                  <a:pt x="34" y="100"/>
                  <a:pt x="35" y="99"/>
                </a:cubicBezTo>
                <a:cubicBezTo>
                  <a:pt x="37" y="99"/>
                  <a:pt x="38" y="99"/>
                  <a:pt x="39" y="98"/>
                </a:cubicBezTo>
                <a:cubicBezTo>
                  <a:pt x="40" y="95"/>
                  <a:pt x="40" y="93"/>
                  <a:pt x="40" y="91"/>
                </a:cubicBezTo>
                <a:cubicBezTo>
                  <a:pt x="40" y="88"/>
                  <a:pt x="39" y="86"/>
                  <a:pt x="37" y="84"/>
                </a:cubicBezTo>
                <a:cubicBezTo>
                  <a:pt x="37" y="84"/>
                  <a:pt x="37" y="84"/>
                  <a:pt x="37" y="84"/>
                </a:cubicBezTo>
                <a:cubicBezTo>
                  <a:pt x="11" y="50"/>
                  <a:pt x="11" y="50"/>
                  <a:pt x="11" y="50"/>
                </a:cubicBezTo>
                <a:cubicBezTo>
                  <a:pt x="10" y="40"/>
                  <a:pt x="10" y="40"/>
                  <a:pt x="10" y="40"/>
                </a:cubicBezTo>
                <a:cubicBezTo>
                  <a:pt x="16" y="42"/>
                  <a:pt x="16" y="42"/>
                  <a:pt x="16" y="42"/>
                </a:cubicBezTo>
                <a:close/>
                <a:moveTo>
                  <a:pt x="28" y="48"/>
                </a:moveTo>
                <a:cubicBezTo>
                  <a:pt x="40" y="64"/>
                  <a:pt x="40" y="64"/>
                  <a:pt x="40" y="64"/>
                </a:cubicBezTo>
                <a:cubicBezTo>
                  <a:pt x="79" y="34"/>
                  <a:pt x="79" y="34"/>
                  <a:pt x="79" y="34"/>
                </a:cubicBezTo>
                <a:cubicBezTo>
                  <a:pt x="66" y="18"/>
                  <a:pt x="66" y="18"/>
                  <a:pt x="66" y="18"/>
                </a:cubicBezTo>
                <a:cubicBezTo>
                  <a:pt x="28" y="48"/>
                  <a:pt x="28" y="48"/>
                  <a:pt x="28" y="48"/>
                </a:cubicBezTo>
                <a:close/>
                <a:moveTo>
                  <a:pt x="67" y="59"/>
                </a:moveTo>
                <a:cubicBezTo>
                  <a:pt x="70" y="62"/>
                  <a:pt x="70" y="62"/>
                  <a:pt x="70" y="62"/>
                </a:cubicBezTo>
                <a:cubicBezTo>
                  <a:pt x="88" y="48"/>
                  <a:pt x="88" y="48"/>
                  <a:pt x="88" y="48"/>
                </a:cubicBezTo>
                <a:cubicBezTo>
                  <a:pt x="85" y="45"/>
                  <a:pt x="85" y="45"/>
                  <a:pt x="85" y="45"/>
                </a:cubicBezTo>
                <a:cubicBezTo>
                  <a:pt x="67" y="59"/>
                  <a:pt x="67" y="59"/>
                  <a:pt x="67" y="59"/>
                </a:cubicBezTo>
                <a:close/>
                <a:moveTo>
                  <a:pt x="46" y="75"/>
                </a:moveTo>
                <a:cubicBezTo>
                  <a:pt x="49" y="79"/>
                  <a:pt x="49" y="79"/>
                  <a:pt x="49" y="79"/>
                </a:cubicBezTo>
                <a:cubicBezTo>
                  <a:pt x="67" y="65"/>
                  <a:pt x="67" y="65"/>
                  <a:pt x="67" y="65"/>
                </a:cubicBezTo>
                <a:cubicBezTo>
                  <a:pt x="64" y="61"/>
                  <a:pt x="64" y="61"/>
                  <a:pt x="64" y="61"/>
                </a:cubicBezTo>
                <a:cubicBezTo>
                  <a:pt x="46" y="75"/>
                  <a:pt x="46" y="75"/>
                  <a:pt x="46" y="75"/>
                </a:cubicBezTo>
                <a:close/>
                <a:moveTo>
                  <a:pt x="63" y="52"/>
                </a:moveTo>
                <a:cubicBezTo>
                  <a:pt x="66" y="56"/>
                  <a:pt x="66" y="56"/>
                  <a:pt x="66" y="56"/>
                </a:cubicBezTo>
                <a:cubicBezTo>
                  <a:pt x="84" y="42"/>
                  <a:pt x="84" y="42"/>
                  <a:pt x="84" y="42"/>
                </a:cubicBezTo>
                <a:cubicBezTo>
                  <a:pt x="81" y="38"/>
                  <a:pt x="81" y="38"/>
                  <a:pt x="81" y="38"/>
                </a:cubicBezTo>
                <a:cubicBezTo>
                  <a:pt x="63" y="52"/>
                  <a:pt x="63" y="52"/>
                  <a:pt x="63" y="52"/>
                </a:cubicBezTo>
                <a:close/>
                <a:moveTo>
                  <a:pt x="42" y="68"/>
                </a:moveTo>
                <a:cubicBezTo>
                  <a:pt x="45" y="72"/>
                  <a:pt x="45" y="72"/>
                  <a:pt x="45" y="72"/>
                </a:cubicBezTo>
                <a:cubicBezTo>
                  <a:pt x="63" y="58"/>
                  <a:pt x="63" y="58"/>
                  <a:pt x="63" y="58"/>
                </a:cubicBezTo>
                <a:cubicBezTo>
                  <a:pt x="60" y="54"/>
                  <a:pt x="60" y="54"/>
                  <a:pt x="60" y="54"/>
                </a:cubicBezTo>
                <a:cubicBezTo>
                  <a:pt x="42" y="68"/>
                  <a:pt x="42" y="68"/>
                  <a:pt x="42" y="68"/>
                </a:cubicBezTo>
                <a:close/>
                <a:moveTo>
                  <a:pt x="69" y="10"/>
                </a:moveTo>
                <a:cubicBezTo>
                  <a:pt x="19" y="49"/>
                  <a:pt x="19" y="49"/>
                  <a:pt x="19" y="49"/>
                </a:cubicBezTo>
                <a:cubicBezTo>
                  <a:pt x="42" y="80"/>
                  <a:pt x="42" y="80"/>
                  <a:pt x="42" y="80"/>
                </a:cubicBezTo>
                <a:cubicBezTo>
                  <a:pt x="42" y="80"/>
                  <a:pt x="42" y="80"/>
                  <a:pt x="42" y="80"/>
                </a:cubicBezTo>
                <a:cubicBezTo>
                  <a:pt x="45" y="83"/>
                  <a:pt x="46" y="86"/>
                  <a:pt x="47" y="90"/>
                </a:cubicBezTo>
                <a:cubicBezTo>
                  <a:pt x="47" y="90"/>
                  <a:pt x="47" y="91"/>
                  <a:pt x="47" y="91"/>
                </a:cubicBezTo>
                <a:cubicBezTo>
                  <a:pt x="95" y="54"/>
                  <a:pt x="95" y="54"/>
                  <a:pt x="95" y="54"/>
                </a:cubicBezTo>
                <a:cubicBezTo>
                  <a:pt x="96" y="52"/>
                  <a:pt x="97" y="50"/>
                  <a:pt x="96" y="48"/>
                </a:cubicBezTo>
                <a:cubicBezTo>
                  <a:pt x="96" y="46"/>
                  <a:pt x="95" y="44"/>
                  <a:pt x="94" y="42"/>
                </a:cubicBezTo>
                <a:cubicBezTo>
                  <a:pt x="94" y="42"/>
                  <a:pt x="94" y="42"/>
                  <a:pt x="94" y="42"/>
                </a:cubicBezTo>
                <a:lnTo>
                  <a:pt x="69" y="10"/>
                </a:lnTo>
                <a:close/>
              </a:path>
            </a:pathLst>
          </a:custGeom>
          <a:solidFill>
            <a:schemeClr val="accent1"/>
          </a:solidFill>
          <a:ln>
            <a:noFill/>
          </a:ln>
          <a:effectLst/>
          <a:extLst/>
        </p:spPr>
        <p:txBody>
          <a:bodyPr vert="horz" wrap="square" lIns="91431" tIns="45715" rIns="91431" bIns="45715"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625199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圆角淘宝店chenying0907出品 6"/>
          <p:cNvSpPr/>
          <p:nvPr/>
        </p:nvSpPr>
        <p:spPr>
          <a:xfrm flipH="1">
            <a:off x="7664497" y="3367961"/>
            <a:ext cx="864559" cy="251628"/>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0" fmla="*/ 0 w 841896"/>
              <a:gd name="connsiteY0" fmla="*/ 0 h 720809"/>
              <a:gd name="connsiteX1" fmla="*/ 445672 w 841896"/>
              <a:gd name="connsiteY1" fmla="*/ 0 h 720809"/>
              <a:gd name="connsiteX2" fmla="*/ 558190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Lst>
            <a:ahLst/>
            <a:cxnLst>
              <a:cxn ang="0">
                <a:pos x="connsiteX0" y="connsiteY0"/>
              </a:cxn>
              <a:cxn ang="0">
                <a:pos x="connsiteX1" y="connsiteY1"/>
              </a:cxn>
              <a:cxn ang="0">
                <a:pos x="connsiteX2" y="connsiteY2"/>
              </a:cxn>
              <a:cxn ang="0">
                <a:pos x="connsiteX3" y="connsiteY3"/>
              </a:cxn>
            </a:cxnLst>
            <a:rect l="l" t="t" r="r" b="b"/>
            <a:pathLst>
              <a:path w="841896" h="720809">
                <a:moveTo>
                  <a:pt x="0" y="0"/>
                </a:moveTo>
                <a:lnTo>
                  <a:pt x="445672" y="0"/>
                </a:lnTo>
                <a:cubicBezTo>
                  <a:pt x="507814" y="0"/>
                  <a:pt x="550309" y="33334"/>
                  <a:pt x="589714" y="112518"/>
                </a:cubicBezTo>
                <a:lnTo>
                  <a:pt x="841896" y="720809"/>
                </a:lnTo>
              </a:path>
            </a:pathLst>
          </a:custGeom>
          <a:ln w="12700">
            <a:solidFill>
              <a:schemeClr val="bg2">
                <a:lumMod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cs typeface="+mn-ea"/>
              <a:sym typeface="+mn-lt"/>
            </a:endParaRPr>
          </a:p>
        </p:txBody>
      </p:sp>
      <p:grpSp>
        <p:nvGrpSpPr>
          <p:cNvPr id="6" name="淘宝店chenying0907出品 5"/>
          <p:cNvGrpSpPr/>
          <p:nvPr/>
        </p:nvGrpSpPr>
        <p:grpSpPr>
          <a:xfrm>
            <a:off x="6054798" y="3051728"/>
            <a:ext cx="1871964" cy="1872208"/>
            <a:chOff x="6055586" y="3051728"/>
            <a:chExt cx="1872208" cy="1872208"/>
          </a:xfrm>
        </p:grpSpPr>
        <p:grpSp>
          <p:nvGrpSpPr>
            <p:cNvPr id="3" name="淘宝店chenying0907出品 2"/>
            <p:cNvGrpSpPr/>
            <p:nvPr/>
          </p:nvGrpSpPr>
          <p:grpSpPr>
            <a:xfrm>
              <a:off x="6055586" y="3051728"/>
              <a:ext cx="1872208" cy="1872208"/>
              <a:chOff x="6055586" y="3051728"/>
              <a:chExt cx="1872208" cy="1872208"/>
            </a:xfrm>
          </p:grpSpPr>
          <p:sp>
            <p:nvSpPr>
              <p:cNvPr id="8" name="淘宝店chenying0907出品 7"/>
              <p:cNvSpPr/>
              <p:nvPr/>
            </p:nvSpPr>
            <p:spPr>
              <a:xfrm>
                <a:off x="6055586" y="3051728"/>
                <a:ext cx="1872208" cy="1872208"/>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flip="none" rotWithShape="1">
                <a:gsLst>
                  <a:gs pos="0">
                    <a:srgbClr val="C4C4C4"/>
                  </a:gs>
                  <a:gs pos="68000">
                    <a:sysClr val="window" lastClr="FFFFFF">
                      <a:lumMod val="95000"/>
                      <a:shade val="100000"/>
                      <a:satMod val="115000"/>
                    </a:sysClr>
                  </a:gs>
                </a:gsLst>
                <a:lin ang="16200000" scaled="1"/>
                <a:tileRect/>
              </a:gradFill>
              <a:ln w="19050" cap="flat" cmpd="sng" algn="ctr">
                <a:gradFill>
                  <a:gsLst>
                    <a:gs pos="0">
                      <a:schemeClr val="accent1">
                        <a:lumMod val="5000"/>
                        <a:lumOff val="95000"/>
                      </a:schemeClr>
                    </a:gs>
                    <a:gs pos="100000">
                      <a:schemeClr val="bg1">
                        <a:lumMod val="85000"/>
                      </a:schemeClr>
                    </a:gs>
                  </a:gsLst>
                  <a:lin ang="5400000" scaled="1"/>
                </a:gradFill>
                <a:prstDash val="solid"/>
              </a:ln>
              <a:effectLst>
                <a:outerShdw blurRad="114300" dist="50800" dir="10800000" sx="101000" sy="101000" algn="r" rotWithShape="0">
                  <a:prstClr val="black">
                    <a:alpha val="40000"/>
                  </a:prstClr>
                </a:outerShdw>
              </a:effectLst>
              <a:scene3d>
                <a:camera prst="orthographicFront">
                  <a:rot lat="0" lon="0" rev="0"/>
                </a:camera>
                <a:lightRig rig="glow" dir="t">
                  <a:rot lat="0" lon="0" rev="4800000"/>
                </a:lightRig>
              </a:scene3d>
              <a:sp3d prstMaterial="matte"/>
            </p:spPr>
            <p:txBody>
              <a:bodyPr spcFirstLastPara="0" vert="horz" wrap="square" lIns="501445" tIns="575655" rIns="501445" bIns="614746" numCol="1" spcCol="1270" anchor="ctr" anchorCtr="0">
                <a:noAutofit/>
              </a:bodyPr>
              <a:lstStyle/>
              <a:p>
                <a:pPr marL="0" marR="0" lvl="0" indent="0" algn="ctr" defTabSz="182245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dirty="0">
                  <a:ln>
                    <a:noFill/>
                  </a:ln>
                  <a:solidFill>
                    <a:sysClr val="window" lastClr="FFFFFF"/>
                  </a:solidFill>
                  <a:effectLst/>
                  <a:uLnTx/>
                  <a:uFillTx/>
                  <a:cs typeface="+mn-ea"/>
                  <a:sym typeface="+mn-lt"/>
                </a:endParaRPr>
              </a:p>
            </p:txBody>
          </p:sp>
          <p:sp>
            <p:nvSpPr>
              <p:cNvPr id="9" name="淘宝店chenying0907出品 8"/>
              <p:cNvSpPr/>
              <p:nvPr/>
            </p:nvSpPr>
            <p:spPr>
              <a:xfrm>
                <a:off x="6371819" y="3367961"/>
                <a:ext cx="1239742" cy="1239742"/>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10" name="淘宝店chenying0907出品 9"/>
              <p:cNvSpPr/>
              <p:nvPr/>
            </p:nvSpPr>
            <p:spPr>
              <a:xfrm>
                <a:off x="6441134" y="3437277"/>
                <a:ext cx="1101112" cy="1101110"/>
              </a:xfrm>
              <a:prstGeom prst="ellipse">
                <a:avLst/>
              </a:prstGeom>
              <a:solidFill>
                <a:schemeClr val="accent1"/>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11" name="淘宝店chenying0907出品 10"/>
              <p:cNvSpPr/>
              <p:nvPr/>
            </p:nvSpPr>
            <p:spPr>
              <a:xfrm>
                <a:off x="6548994" y="3545136"/>
                <a:ext cx="885392" cy="885392"/>
              </a:xfrm>
              <a:prstGeom prst="ellipse">
                <a:avLst/>
              </a:pr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12" name="TextBox 39"/>
            <p:cNvSpPr txBox="1"/>
            <p:nvPr/>
          </p:nvSpPr>
          <p:spPr>
            <a:xfrm flipH="1">
              <a:off x="6532511" y="3664667"/>
              <a:ext cx="918358" cy="64633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smtClean="0">
                  <a:ln w="18415" cmpd="sng">
                    <a:noFill/>
                    <a:prstDash val="solid"/>
                  </a:ln>
                  <a:solidFill>
                    <a:schemeClr val="accent1"/>
                  </a:solidFill>
                  <a:effectLst>
                    <a:innerShdw blurRad="63500" dist="50800" dir="16200000">
                      <a:prstClr val="black">
                        <a:alpha val="50000"/>
                      </a:prstClr>
                    </a:innerShdw>
                  </a:effectLst>
                  <a:uLnTx/>
                  <a:uFillTx/>
                  <a:latin typeface="+mn-lt"/>
                  <a:ea typeface="+mn-ea"/>
                  <a:cs typeface="+mn-ea"/>
                  <a:sym typeface="+mn-lt"/>
                </a:rPr>
                <a:t>02</a:t>
              </a:r>
              <a:endParaRPr kumimoji="0" lang="zh-CN" altLang="en-US" sz="3600" b="1" i="0" u="none" strike="noStrike" kern="0" cap="none" spc="0" normalizeH="0" baseline="0" noProof="0" dirty="0">
                <a:ln w="18415" cmpd="sng">
                  <a:noFill/>
                  <a:prstDash val="solid"/>
                </a:ln>
                <a:solidFill>
                  <a:schemeClr val="accent1"/>
                </a:solidFill>
                <a:effectLst>
                  <a:innerShdw blurRad="63500" dist="50800" dir="16200000">
                    <a:prstClr val="black">
                      <a:alpha val="50000"/>
                    </a:prstClr>
                  </a:innerShdw>
                </a:effectLst>
                <a:uLnTx/>
                <a:uFillTx/>
                <a:latin typeface="+mn-lt"/>
                <a:ea typeface="+mn-ea"/>
                <a:cs typeface="+mn-ea"/>
                <a:sym typeface="+mn-lt"/>
              </a:endParaRPr>
            </a:p>
          </p:txBody>
        </p:sp>
      </p:grpSp>
      <p:grpSp>
        <p:nvGrpSpPr>
          <p:cNvPr id="7" name="淘宝店chenying0907出品 6"/>
          <p:cNvGrpSpPr/>
          <p:nvPr/>
        </p:nvGrpSpPr>
        <p:grpSpPr>
          <a:xfrm>
            <a:off x="5129040" y="1917417"/>
            <a:ext cx="1570731" cy="1570935"/>
            <a:chOff x="5129707" y="1917416"/>
            <a:chExt cx="1570935" cy="1570935"/>
          </a:xfrm>
        </p:grpSpPr>
        <p:grpSp>
          <p:nvGrpSpPr>
            <p:cNvPr id="4" name="淘宝店chenying0907出品 3"/>
            <p:cNvGrpSpPr/>
            <p:nvPr/>
          </p:nvGrpSpPr>
          <p:grpSpPr>
            <a:xfrm>
              <a:off x="5129707" y="1917416"/>
              <a:ext cx="1570935" cy="1570935"/>
              <a:chOff x="5129707" y="1917416"/>
              <a:chExt cx="1570935" cy="1570935"/>
            </a:xfrm>
          </p:grpSpPr>
          <p:sp>
            <p:nvSpPr>
              <p:cNvPr id="28" name="淘宝店chenying0907出品 27"/>
              <p:cNvSpPr/>
              <p:nvPr/>
            </p:nvSpPr>
            <p:spPr>
              <a:xfrm>
                <a:off x="5129707" y="1917416"/>
                <a:ext cx="1570935" cy="1570935"/>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flip="none" rotWithShape="1">
                <a:gsLst>
                  <a:gs pos="0">
                    <a:srgbClr val="C4C4C4"/>
                  </a:gs>
                  <a:gs pos="68000">
                    <a:sysClr val="window" lastClr="FFFFFF">
                      <a:lumMod val="95000"/>
                      <a:shade val="100000"/>
                      <a:satMod val="115000"/>
                    </a:sysClr>
                  </a:gs>
                </a:gsLst>
                <a:lin ang="16200000" scaled="1"/>
                <a:tileRect/>
              </a:gradFill>
              <a:ln w="19050" cap="flat" cmpd="sng" algn="ctr">
                <a:gradFill>
                  <a:gsLst>
                    <a:gs pos="0">
                      <a:schemeClr val="accent1">
                        <a:lumMod val="5000"/>
                        <a:lumOff val="95000"/>
                      </a:schemeClr>
                    </a:gs>
                    <a:gs pos="100000">
                      <a:schemeClr val="bg1">
                        <a:lumMod val="85000"/>
                      </a:schemeClr>
                    </a:gs>
                  </a:gsLst>
                  <a:lin ang="5400000" scaled="1"/>
                </a:gradFill>
                <a:prstDash val="solid"/>
              </a:ln>
              <a:effectLst>
                <a:outerShdw blurRad="114300" dist="50800" dir="10800000" sx="101000" sy="101000" algn="r" rotWithShape="0">
                  <a:prstClr val="black">
                    <a:alpha val="40000"/>
                  </a:prstClr>
                </a:outerShdw>
              </a:effectLst>
              <a:scene3d>
                <a:camera prst="orthographicFront">
                  <a:rot lat="0" lon="0" rev="0"/>
                </a:camera>
                <a:lightRig rig="glow" dir="t">
                  <a:rot lat="0" lon="0" rev="4800000"/>
                </a:lightRig>
              </a:scene3d>
              <a:sp3d prstMaterial="matte"/>
            </p:spPr>
            <p:txBody>
              <a:bodyPr spcFirstLastPara="0" vert="horz" wrap="square" lIns="501445" tIns="575655" rIns="501445" bIns="614746" numCol="1" spcCol="1270" anchor="ctr" anchorCtr="0">
                <a:noAutofit/>
              </a:bodyPr>
              <a:lstStyle/>
              <a:p>
                <a:pPr marL="0" marR="0" lvl="0" indent="0" algn="ctr" defTabSz="182245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dirty="0">
                  <a:ln>
                    <a:noFill/>
                  </a:ln>
                  <a:solidFill>
                    <a:sysClr val="window" lastClr="FFFFFF"/>
                  </a:solidFill>
                  <a:effectLst/>
                  <a:uLnTx/>
                  <a:uFillTx/>
                  <a:cs typeface="+mn-ea"/>
                  <a:sym typeface="+mn-lt"/>
                </a:endParaRPr>
              </a:p>
            </p:txBody>
          </p:sp>
          <p:sp>
            <p:nvSpPr>
              <p:cNvPr id="29" name="淘宝店chenying0907出品 28"/>
              <p:cNvSpPr/>
              <p:nvPr/>
            </p:nvSpPr>
            <p:spPr>
              <a:xfrm>
                <a:off x="5395053" y="2182762"/>
                <a:ext cx="1040244" cy="1040244"/>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30" name="淘宝店chenying0907出品 29"/>
              <p:cNvSpPr/>
              <p:nvPr/>
            </p:nvSpPr>
            <p:spPr>
              <a:xfrm>
                <a:off x="5453213" y="2240923"/>
                <a:ext cx="923923" cy="923921"/>
              </a:xfrm>
              <a:prstGeom prst="ellipse">
                <a:avLst/>
              </a:prstGeom>
              <a:solidFill>
                <a:schemeClr val="accent1"/>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kern="0">
                  <a:solidFill>
                    <a:sysClr val="window" lastClr="FFFFFF"/>
                  </a:solidFill>
                  <a:cs typeface="+mn-ea"/>
                  <a:sym typeface="+mn-lt"/>
                </a:endParaRPr>
              </a:p>
            </p:txBody>
          </p:sp>
          <p:sp>
            <p:nvSpPr>
              <p:cNvPr id="31" name="淘宝店chenying0907出品 30"/>
              <p:cNvSpPr/>
              <p:nvPr/>
            </p:nvSpPr>
            <p:spPr>
              <a:xfrm>
                <a:off x="5543716" y="2331425"/>
                <a:ext cx="742916" cy="742916"/>
              </a:xfrm>
              <a:prstGeom prst="ellipse">
                <a:avLst/>
              </a:pr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32" name="TextBox 39"/>
            <p:cNvSpPr txBox="1"/>
            <p:nvPr/>
          </p:nvSpPr>
          <p:spPr>
            <a:xfrm flipH="1">
              <a:off x="5529886" y="2422715"/>
              <a:ext cx="770577"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w="18415" cmpd="sng">
                    <a:noFill/>
                    <a:prstDash val="solid"/>
                  </a:ln>
                  <a:solidFill>
                    <a:schemeClr val="accent1"/>
                  </a:solidFill>
                  <a:effectLst>
                    <a:innerShdw blurRad="63500" dist="50800" dir="16200000">
                      <a:prstClr val="black">
                        <a:alpha val="50000"/>
                      </a:prstClr>
                    </a:innerShdw>
                  </a:effectLst>
                  <a:uLnTx/>
                  <a:uFillTx/>
                  <a:latin typeface="+mn-lt"/>
                  <a:ea typeface="+mn-ea"/>
                  <a:cs typeface="+mn-ea"/>
                  <a:sym typeface="+mn-lt"/>
                </a:rPr>
                <a:t>03</a:t>
              </a:r>
              <a:endParaRPr kumimoji="0" lang="zh-CN" altLang="en-US" sz="3200" b="1" i="0" u="none" strike="noStrike" kern="0" cap="none" spc="0" normalizeH="0" baseline="0" noProof="0" dirty="0">
                <a:ln w="18415" cmpd="sng">
                  <a:noFill/>
                  <a:prstDash val="solid"/>
                </a:ln>
                <a:solidFill>
                  <a:schemeClr val="accent1"/>
                </a:solidFill>
                <a:effectLst>
                  <a:innerShdw blurRad="63500" dist="50800" dir="16200000">
                    <a:prstClr val="black">
                      <a:alpha val="50000"/>
                    </a:prstClr>
                  </a:innerShdw>
                </a:effectLst>
                <a:uLnTx/>
                <a:uFillTx/>
                <a:latin typeface="+mn-lt"/>
                <a:ea typeface="+mn-ea"/>
                <a:cs typeface="+mn-ea"/>
                <a:sym typeface="+mn-lt"/>
              </a:endParaRPr>
            </a:p>
          </p:txBody>
        </p:sp>
      </p:grpSp>
      <p:sp>
        <p:nvSpPr>
          <p:cNvPr id="39" name="圆角淘宝店chenying0907出品 6"/>
          <p:cNvSpPr/>
          <p:nvPr/>
        </p:nvSpPr>
        <p:spPr>
          <a:xfrm>
            <a:off x="4386107" y="1950361"/>
            <a:ext cx="950090" cy="396583"/>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0" fmla="*/ 0 w 841896"/>
              <a:gd name="connsiteY0" fmla="*/ 0 h 720809"/>
              <a:gd name="connsiteX1" fmla="*/ 445672 w 841896"/>
              <a:gd name="connsiteY1" fmla="*/ 0 h 720809"/>
              <a:gd name="connsiteX2" fmla="*/ 558190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Lst>
            <a:ahLst/>
            <a:cxnLst>
              <a:cxn ang="0">
                <a:pos x="connsiteX0" y="connsiteY0"/>
              </a:cxn>
              <a:cxn ang="0">
                <a:pos x="connsiteX1" y="connsiteY1"/>
              </a:cxn>
              <a:cxn ang="0">
                <a:pos x="connsiteX2" y="connsiteY2"/>
              </a:cxn>
              <a:cxn ang="0">
                <a:pos x="connsiteX3" y="connsiteY3"/>
              </a:cxn>
            </a:cxnLst>
            <a:rect l="l" t="t" r="r" b="b"/>
            <a:pathLst>
              <a:path w="841896" h="720809">
                <a:moveTo>
                  <a:pt x="0" y="0"/>
                </a:moveTo>
                <a:lnTo>
                  <a:pt x="445672" y="0"/>
                </a:lnTo>
                <a:cubicBezTo>
                  <a:pt x="507814" y="0"/>
                  <a:pt x="550309" y="33334"/>
                  <a:pt x="589714" y="112518"/>
                </a:cubicBezTo>
                <a:lnTo>
                  <a:pt x="841896" y="720809"/>
                </a:lnTo>
              </a:path>
            </a:pathLst>
          </a:custGeom>
          <a:ln w="12700">
            <a:solidFill>
              <a:schemeClr val="bg2">
                <a:lumMod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cs typeface="+mn-ea"/>
              <a:sym typeface="+mn-lt"/>
            </a:endParaRPr>
          </a:p>
        </p:txBody>
      </p:sp>
      <p:sp>
        <p:nvSpPr>
          <p:cNvPr id="40" name="淘宝店chenying0907出品 39"/>
          <p:cNvSpPr/>
          <p:nvPr/>
        </p:nvSpPr>
        <p:spPr>
          <a:xfrm>
            <a:off x="2021042" y="1701976"/>
            <a:ext cx="2318419" cy="400101"/>
          </a:xfrm>
          <a:prstGeom prst="rect">
            <a:avLst/>
          </a:prstGeom>
        </p:spPr>
        <p:txBody>
          <a:bodyPr wrap="square" lIns="91431" tIns="45716" rIns="91431" bIns="45716">
            <a:spAutoFit/>
          </a:bodyPr>
          <a:lstStyle/>
          <a:p>
            <a:pPr algn="r"/>
            <a:r>
              <a:rPr lang="zh-CN" altLang="en-US" sz="2000" b="1" dirty="0" smtClean="0">
                <a:solidFill>
                  <a:schemeClr val="tx1">
                    <a:lumMod val="75000"/>
                    <a:lumOff val="25000"/>
                  </a:schemeClr>
                </a:solidFill>
                <a:cs typeface="+mn-ea"/>
                <a:sym typeface="+mn-lt"/>
              </a:rPr>
              <a:t>目标明确全面布局</a:t>
            </a:r>
            <a:endParaRPr lang="en-US" altLang="zh-CN" sz="2000" b="1" dirty="0">
              <a:solidFill>
                <a:schemeClr val="tx1">
                  <a:lumMod val="75000"/>
                  <a:lumOff val="25000"/>
                </a:schemeClr>
              </a:solidFill>
              <a:cs typeface="+mn-ea"/>
              <a:sym typeface="+mn-lt"/>
            </a:endParaRPr>
          </a:p>
        </p:txBody>
      </p:sp>
      <p:sp>
        <p:nvSpPr>
          <p:cNvPr id="41" name="淘宝店chenying0907出品 47"/>
          <p:cNvSpPr>
            <a:spLocks noChangeArrowheads="1"/>
          </p:cNvSpPr>
          <p:nvPr/>
        </p:nvSpPr>
        <p:spPr bwMode="auto">
          <a:xfrm>
            <a:off x="982416" y="2090850"/>
            <a:ext cx="3357046"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75000"/>
                    <a:lumOff val="25000"/>
                  </a:schemeClr>
                </a:solidFill>
                <a:latin typeface="+mn-lt"/>
                <a:ea typeface="+mn-ea"/>
                <a:cs typeface="+mn-ea"/>
                <a:sym typeface="+mn-lt"/>
              </a:rPr>
              <a:t>在此录入上述图表</a:t>
            </a:r>
            <a:r>
              <a:rPr lang="zh-CN" altLang="en-US" sz="1400" dirty="0" smtClean="0">
                <a:solidFill>
                  <a:schemeClr val="tx1">
                    <a:lumMod val="75000"/>
                    <a:lumOff val="25000"/>
                  </a:schemeClr>
                </a:solidFill>
                <a:latin typeface="+mn-lt"/>
                <a:ea typeface="+mn-ea"/>
                <a:cs typeface="+mn-ea"/>
                <a:sym typeface="+mn-lt"/>
              </a:rPr>
              <a:t>的</a:t>
            </a:r>
            <a:r>
              <a:rPr lang="zh-CN" altLang="en-US" sz="1400" dirty="0">
                <a:solidFill>
                  <a:schemeClr val="tx1">
                    <a:lumMod val="75000"/>
                    <a:lumOff val="25000"/>
                  </a:schemeClr>
                </a:solidFill>
                <a:latin typeface="+mn-lt"/>
                <a:ea typeface="+mn-ea"/>
                <a:cs typeface="+mn-ea"/>
                <a:sym typeface="+mn-lt"/>
              </a:rPr>
              <a:t>综合</a:t>
            </a:r>
            <a:r>
              <a:rPr lang="zh-CN" altLang="en-US" sz="1400" dirty="0" smtClean="0">
                <a:solidFill>
                  <a:schemeClr val="tx1">
                    <a:lumMod val="75000"/>
                    <a:lumOff val="25000"/>
                  </a:schemeClr>
                </a:solidFill>
                <a:latin typeface="+mn-lt"/>
                <a:ea typeface="+mn-ea"/>
                <a:cs typeface="+mn-ea"/>
                <a:sym typeface="+mn-lt"/>
              </a:rPr>
              <a:t>描述</a:t>
            </a:r>
            <a:r>
              <a:rPr lang="zh-CN" altLang="en-US" sz="1400" dirty="0">
                <a:solidFill>
                  <a:schemeClr val="tx1">
                    <a:lumMod val="75000"/>
                    <a:lumOff val="25000"/>
                  </a:schemeClr>
                </a:solidFill>
                <a:latin typeface="+mn-lt"/>
                <a:ea typeface="+mn-ea"/>
                <a:cs typeface="+mn-ea"/>
                <a:sym typeface="+mn-lt"/>
              </a:rPr>
              <a:t>说明，在此录入上述图表的综合描述说明，在此录入上述图表的综合描述</a:t>
            </a:r>
            <a:r>
              <a:rPr lang="zh-CN" altLang="en-US" sz="1400" dirty="0" smtClean="0">
                <a:solidFill>
                  <a:schemeClr val="tx1">
                    <a:lumMod val="75000"/>
                    <a:lumOff val="25000"/>
                  </a:schemeClr>
                </a:solidFill>
                <a:latin typeface="+mn-lt"/>
                <a:ea typeface="+mn-ea"/>
                <a:cs typeface="+mn-ea"/>
                <a:sym typeface="+mn-lt"/>
              </a:rPr>
              <a:t>说明。</a:t>
            </a:r>
            <a:endParaRPr lang="zh-CN" altLang="en-US" sz="1400" dirty="0">
              <a:solidFill>
                <a:schemeClr val="tx1">
                  <a:lumMod val="75000"/>
                  <a:lumOff val="25000"/>
                </a:schemeClr>
              </a:solidFill>
              <a:latin typeface="+mn-lt"/>
              <a:ea typeface="+mn-ea"/>
              <a:cs typeface="+mn-ea"/>
              <a:sym typeface="+mn-lt"/>
            </a:endParaRPr>
          </a:p>
        </p:txBody>
      </p:sp>
      <p:sp>
        <p:nvSpPr>
          <p:cNvPr id="42" name="圆角淘宝店chenying0907出品 6"/>
          <p:cNvSpPr/>
          <p:nvPr/>
        </p:nvSpPr>
        <p:spPr>
          <a:xfrm>
            <a:off x="3482457" y="4771070"/>
            <a:ext cx="502947" cy="0"/>
          </a:xfrm>
          <a:custGeom>
            <a:avLst/>
            <a:gdLst>
              <a:gd name="connsiteX0" fmla="*/ 0 w 670708"/>
              <a:gd name="connsiteY0" fmla="*/ 112518 h 1095765"/>
              <a:gd name="connsiteX1" fmla="*/ 112518 w 670708"/>
              <a:gd name="connsiteY1" fmla="*/ 0 h 1095765"/>
              <a:gd name="connsiteX2" fmla="*/ 558190 w 670708"/>
              <a:gd name="connsiteY2" fmla="*/ 0 h 1095765"/>
              <a:gd name="connsiteX3" fmla="*/ 670708 w 670708"/>
              <a:gd name="connsiteY3" fmla="*/ 112518 h 1095765"/>
              <a:gd name="connsiteX4" fmla="*/ 670708 w 670708"/>
              <a:gd name="connsiteY4" fmla="*/ 983247 h 1095765"/>
              <a:gd name="connsiteX5" fmla="*/ 558190 w 670708"/>
              <a:gd name="connsiteY5" fmla="*/ 1095765 h 1095765"/>
              <a:gd name="connsiteX6" fmla="*/ 112518 w 670708"/>
              <a:gd name="connsiteY6" fmla="*/ 1095765 h 1095765"/>
              <a:gd name="connsiteX7" fmla="*/ 0 w 670708"/>
              <a:gd name="connsiteY7" fmla="*/ 983247 h 1095765"/>
              <a:gd name="connsiteX8" fmla="*/ 0 w 670708"/>
              <a:gd name="connsiteY8" fmla="*/ 112518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8" fmla="*/ 91440 w 670708"/>
              <a:gd name="connsiteY8" fmla="*/ 1074687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7" fmla="*/ 112518 w 670708"/>
              <a:gd name="connsiteY7" fmla="*/ 1095765 h 1095765"/>
              <a:gd name="connsiteX0" fmla="*/ 0 w 670708"/>
              <a:gd name="connsiteY0" fmla="*/ 983247 h 1095765"/>
              <a:gd name="connsiteX1" fmla="*/ 0 w 670708"/>
              <a:gd name="connsiteY1" fmla="*/ 112518 h 1095765"/>
              <a:gd name="connsiteX2" fmla="*/ 112518 w 670708"/>
              <a:gd name="connsiteY2" fmla="*/ 0 h 1095765"/>
              <a:gd name="connsiteX3" fmla="*/ 558190 w 670708"/>
              <a:gd name="connsiteY3" fmla="*/ 0 h 1095765"/>
              <a:gd name="connsiteX4" fmla="*/ 670708 w 670708"/>
              <a:gd name="connsiteY4" fmla="*/ 112518 h 1095765"/>
              <a:gd name="connsiteX5" fmla="*/ 670708 w 670708"/>
              <a:gd name="connsiteY5" fmla="*/ 983247 h 1095765"/>
              <a:gd name="connsiteX6" fmla="*/ 558190 w 670708"/>
              <a:gd name="connsiteY6" fmla="*/ 1095765 h 1095765"/>
              <a:gd name="connsiteX0" fmla="*/ 0 w 670708"/>
              <a:gd name="connsiteY0" fmla="*/ 983247 h 983247"/>
              <a:gd name="connsiteX1" fmla="*/ 0 w 670708"/>
              <a:gd name="connsiteY1" fmla="*/ 112518 h 983247"/>
              <a:gd name="connsiteX2" fmla="*/ 112518 w 670708"/>
              <a:gd name="connsiteY2" fmla="*/ 0 h 983247"/>
              <a:gd name="connsiteX3" fmla="*/ 558190 w 670708"/>
              <a:gd name="connsiteY3" fmla="*/ 0 h 983247"/>
              <a:gd name="connsiteX4" fmla="*/ 670708 w 670708"/>
              <a:gd name="connsiteY4" fmla="*/ 112518 h 983247"/>
              <a:gd name="connsiteX5" fmla="*/ 670708 w 670708"/>
              <a:gd name="connsiteY5" fmla="*/ 983247 h 983247"/>
              <a:gd name="connsiteX0" fmla="*/ 0 w 670708"/>
              <a:gd name="connsiteY0" fmla="*/ 112518 h 983247"/>
              <a:gd name="connsiteX1" fmla="*/ 112518 w 670708"/>
              <a:gd name="connsiteY1" fmla="*/ 0 h 983247"/>
              <a:gd name="connsiteX2" fmla="*/ 558190 w 670708"/>
              <a:gd name="connsiteY2" fmla="*/ 0 h 983247"/>
              <a:gd name="connsiteX3" fmla="*/ 670708 w 670708"/>
              <a:gd name="connsiteY3" fmla="*/ 112518 h 983247"/>
              <a:gd name="connsiteX4" fmla="*/ 670708 w 670708"/>
              <a:gd name="connsiteY4" fmla="*/ 983247 h 983247"/>
              <a:gd name="connsiteX0" fmla="*/ 0 w 558190"/>
              <a:gd name="connsiteY0" fmla="*/ 0 h 983247"/>
              <a:gd name="connsiteX1" fmla="*/ 445672 w 558190"/>
              <a:gd name="connsiteY1" fmla="*/ 0 h 983247"/>
              <a:gd name="connsiteX2" fmla="*/ 558190 w 558190"/>
              <a:gd name="connsiteY2" fmla="*/ 112518 h 983247"/>
              <a:gd name="connsiteX3" fmla="*/ 558190 w 558190"/>
              <a:gd name="connsiteY3" fmla="*/ 983247 h 983247"/>
              <a:gd name="connsiteX0" fmla="*/ 0 w 841896"/>
              <a:gd name="connsiteY0" fmla="*/ 0 h 720809"/>
              <a:gd name="connsiteX1" fmla="*/ 445672 w 841896"/>
              <a:gd name="connsiteY1" fmla="*/ 0 h 720809"/>
              <a:gd name="connsiteX2" fmla="*/ 558190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 name="connsiteX0" fmla="*/ 0 w 841896"/>
              <a:gd name="connsiteY0" fmla="*/ 0 h 720809"/>
              <a:gd name="connsiteX1" fmla="*/ 445672 w 841896"/>
              <a:gd name="connsiteY1" fmla="*/ 0 h 720809"/>
              <a:gd name="connsiteX2" fmla="*/ 589714 w 841896"/>
              <a:gd name="connsiteY2" fmla="*/ 112518 h 720809"/>
              <a:gd name="connsiteX3" fmla="*/ 841896 w 841896"/>
              <a:gd name="connsiteY3" fmla="*/ 720809 h 720809"/>
              <a:gd name="connsiteX0" fmla="*/ 0 w 589714"/>
              <a:gd name="connsiteY0" fmla="*/ 0 h 112517"/>
              <a:gd name="connsiteX1" fmla="*/ 445672 w 589714"/>
              <a:gd name="connsiteY1" fmla="*/ 0 h 112517"/>
              <a:gd name="connsiteX2" fmla="*/ 589714 w 589714"/>
              <a:gd name="connsiteY2" fmla="*/ 112518 h 112517"/>
              <a:gd name="connsiteX0" fmla="*/ 0 w 445672"/>
              <a:gd name="connsiteY0" fmla="*/ 0 h 0"/>
              <a:gd name="connsiteX1" fmla="*/ 445672 w 445672"/>
              <a:gd name="connsiteY1" fmla="*/ 0 h 0"/>
            </a:gdLst>
            <a:ahLst/>
            <a:cxnLst>
              <a:cxn ang="0">
                <a:pos x="connsiteX0" y="connsiteY0"/>
              </a:cxn>
              <a:cxn ang="0">
                <a:pos x="connsiteX1" y="connsiteY1"/>
              </a:cxn>
            </a:cxnLst>
            <a:rect l="l" t="t" r="r" b="b"/>
            <a:pathLst>
              <a:path w="445672">
                <a:moveTo>
                  <a:pt x="0" y="0"/>
                </a:moveTo>
                <a:lnTo>
                  <a:pt x="445672" y="0"/>
                </a:lnTo>
              </a:path>
            </a:pathLst>
          </a:custGeom>
          <a:ln w="12700">
            <a:solidFill>
              <a:schemeClr val="bg2">
                <a:lumMod val="25000"/>
                <a:alpha val="80000"/>
              </a:schemeClr>
            </a:solidFill>
            <a:prstDash val="solid"/>
            <a:headEnd type="oval" w="med"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chemeClr val="tx1"/>
              </a:solidFill>
              <a:cs typeface="+mn-ea"/>
              <a:sym typeface="+mn-lt"/>
            </a:endParaRPr>
          </a:p>
        </p:txBody>
      </p:sp>
      <p:sp>
        <p:nvSpPr>
          <p:cNvPr id="43" name="淘宝店chenying0907出品 42"/>
          <p:cNvSpPr/>
          <p:nvPr/>
        </p:nvSpPr>
        <p:spPr>
          <a:xfrm>
            <a:off x="982416" y="4522687"/>
            <a:ext cx="2453397" cy="400101"/>
          </a:xfrm>
          <a:prstGeom prst="rect">
            <a:avLst/>
          </a:prstGeom>
        </p:spPr>
        <p:txBody>
          <a:bodyPr wrap="square" lIns="91431" tIns="45716" rIns="91431" bIns="45716">
            <a:spAutoFit/>
          </a:bodyPr>
          <a:lstStyle/>
          <a:p>
            <a:pPr algn="r"/>
            <a:r>
              <a:rPr lang="zh-CN" altLang="en-US" sz="2000" b="1" dirty="0" smtClean="0">
                <a:solidFill>
                  <a:schemeClr val="tx1">
                    <a:lumMod val="75000"/>
                    <a:lumOff val="25000"/>
                  </a:schemeClr>
                </a:solidFill>
                <a:cs typeface="+mn-ea"/>
                <a:sym typeface="+mn-lt"/>
              </a:rPr>
              <a:t>平等待人善于沟通</a:t>
            </a:r>
            <a:endParaRPr lang="en-US" altLang="zh-CN" sz="2000" b="1" dirty="0">
              <a:solidFill>
                <a:schemeClr val="tx1">
                  <a:lumMod val="75000"/>
                  <a:lumOff val="25000"/>
                </a:schemeClr>
              </a:solidFill>
              <a:cs typeface="+mn-ea"/>
              <a:sym typeface="+mn-lt"/>
            </a:endParaRPr>
          </a:p>
        </p:txBody>
      </p:sp>
      <p:sp>
        <p:nvSpPr>
          <p:cNvPr id="44" name="淘宝店chenying0907出品 47"/>
          <p:cNvSpPr>
            <a:spLocks noChangeArrowheads="1"/>
          </p:cNvSpPr>
          <p:nvPr/>
        </p:nvSpPr>
        <p:spPr bwMode="auto">
          <a:xfrm>
            <a:off x="982415" y="4911560"/>
            <a:ext cx="2453397" cy="1108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75000"/>
                    <a:lumOff val="25000"/>
                  </a:schemeClr>
                </a:solidFill>
                <a:cs typeface="+mn-ea"/>
                <a:sym typeface="+mn-lt"/>
              </a:rPr>
              <a:t>在此录入上述图表的综合描述说明，在此录入上述图表的综合描述说明，在此录入上述图表的综合描述说明。</a:t>
            </a:r>
          </a:p>
        </p:txBody>
      </p:sp>
      <p:grpSp>
        <p:nvGrpSpPr>
          <p:cNvPr id="5" name="淘宝店chenying0907出品 4"/>
          <p:cNvGrpSpPr/>
          <p:nvPr/>
        </p:nvGrpSpPr>
        <p:grpSpPr>
          <a:xfrm>
            <a:off x="3907916" y="3737835"/>
            <a:ext cx="2403208" cy="2403521"/>
            <a:chOff x="3908424" y="3737834"/>
            <a:chExt cx="2403521" cy="2403521"/>
          </a:xfrm>
        </p:grpSpPr>
        <p:grpSp>
          <p:nvGrpSpPr>
            <p:cNvPr id="2" name="淘宝店chenying0907出品 1"/>
            <p:cNvGrpSpPr/>
            <p:nvPr/>
          </p:nvGrpSpPr>
          <p:grpSpPr>
            <a:xfrm>
              <a:off x="3908424" y="3737834"/>
              <a:ext cx="2403521" cy="2403521"/>
              <a:chOff x="3908424" y="3737834"/>
              <a:chExt cx="2403521" cy="2403521"/>
            </a:xfrm>
          </p:grpSpPr>
          <p:sp>
            <p:nvSpPr>
              <p:cNvPr id="22" name="淘宝店chenying0907出品 21"/>
              <p:cNvSpPr/>
              <p:nvPr/>
            </p:nvSpPr>
            <p:spPr>
              <a:xfrm>
                <a:off x="3908424" y="3737834"/>
                <a:ext cx="2403521" cy="2403521"/>
              </a:xfrm>
              <a:custGeom>
                <a:avLst/>
                <a:gdLst>
                  <a:gd name="connsiteX0" fmla="*/ 1586555 w 2235200"/>
                  <a:gd name="connsiteY0" fmla="*/ 356377 h 2235200"/>
                  <a:gd name="connsiteX1" fmla="*/ 1760418 w 2235200"/>
                  <a:gd name="connsiteY1" fmla="*/ 210481 h 2235200"/>
                  <a:gd name="connsiteX2" fmla="*/ 1899314 w 2235200"/>
                  <a:gd name="connsiteY2" fmla="*/ 327029 h 2235200"/>
                  <a:gd name="connsiteX3" fmla="*/ 1785825 w 2235200"/>
                  <a:gd name="connsiteY3" fmla="*/ 523585 h 2235200"/>
                  <a:gd name="connsiteX4" fmla="*/ 1966144 w 2235200"/>
                  <a:gd name="connsiteY4" fmla="*/ 835907 h 2235200"/>
                  <a:gd name="connsiteX5" fmla="*/ 2193112 w 2235200"/>
                  <a:gd name="connsiteY5" fmla="*/ 835901 h 2235200"/>
                  <a:gd name="connsiteX6" fmla="*/ 2224597 w 2235200"/>
                  <a:gd name="connsiteY6" fmla="*/ 1014463 h 2235200"/>
                  <a:gd name="connsiteX7" fmla="*/ 2011316 w 2235200"/>
                  <a:gd name="connsiteY7" fmla="*/ 1092085 h 2235200"/>
                  <a:gd name="connsiteX8" fmla="*/ 1948692 w 2235200"/>
                  <a:gd name="connsiteY8" fmla="*/ 1447245 h 2235200"/>
                  <a:gd name="connsiteX9" fmla="*/ 2122562 w 2235200"/>
                  <a:gd name="connsiteY9" fmla="*/ 1593132 h 2235200"/>
                  <a:gd name="connsiteX10" fmla="*/ 2031904 w 2235200"/>
                  <a:gd name="connsiteY10" fmla="*/ 1750157 h 2235200"/>
                  <a:gd name="connsiteX11" fmla="*/ 1818627 w 2235200"/>
                  <a:gd name="connsiteY11" fmla="*/ 1672524 h 2235200"/>
                  <a:gd name="connsiteX12" fmla="*/ 1542362 w 2235200"/>
                  <a:gd name="connsiteY12" fmla="*/ 1904338 h 2235200"/>
                  <a:gd name="connsiteX13" fmla="*/ 1581780 w 2235200"/>
                  <a:gd name="connsiteY13" fmla="*/ 2127856 h 2235200"/>
                  <a:gd name="connsiteX14" fmla="*/ 1411398 w 2235200"/>
                  <a:gd name="connsiteY14" fmla="*/ 2189870 h 2235200"/>
                  <a:gd name="connsiteX15" fmla="*/ 1297919 w 2235200"/>
                  <a:gd name="connsiteY15" fmla="*/ 1993308 h 2235200"/>
                  <a:gd name="connsiteX16" fmla="*/ 937280 w 2235200"/>
                  <a:gd name="connsiteY16" fmla="*/ 1993308 h 2235200"/>
                  <a:gd name="connsiteX17" fmla="*/ 823802 w 2235200"/>
                  <a:gd name="connsiteY17" fmla="*/ 2189870 h 2235200"/>
                  <a:gd name="connsiteX18" fmla="*/ 653420 w 2235200"/>
                  <a:gd name="connsiteY18" fmla="*/ 2127856 h 2235200"/>
                  <a:gd name="connsiteX19" fmla="*/ 692839 w 2235200"/>
                  <a:gd name="connsiteY19" fmla="*/ 1904338 h 2235200"/>
                  <a:gd name="connsiteX20" fmla="*/ 416574 w 2235200"/>
                  <a:gd name="connsiteY20" fmla="*/ 1672524 h 2235200"/>
                  <a:gd name="connsiteX21" fmla="*/ 203296 w 2235200"/>
                  <a:gd name="connsiteY21" fmla="*/ 1750157 h 2235200"/>
                  <a:gd name="connsiteX22" fmla="*/ 112638 w 2235200"/>
                  <a:gd name="connsiteY22" fmla="*/ 1593132 h 2235200"/>
                  <a:gd name="connsiteX23" fmla="*/ 286508 w 2235200"/>
                  <a:gd name="connsiteY23" fmla="*/ 1447245 h 2235200"/>
                  <a:gd name="connsiteX24" fmla="*/ 223884 w 2235200"/>
                  <a:gd name="connsiteY24" fmla="*/ 1092085 h 2235200"/>
                  <a:gd name="connsiteX25" fmla="*/ 10603 w 2235200"/>
                  <a:gd name="connsiteY25" fmla="*/ 1014463 h 2235200"/>
                  <a:gd name="connsiteX26" fmla="*/ 42088 w 2235200"/>
                  <a:gd name="connsiteY26" fmla="*/ 835901 h 2235200"/>
                  <a:gd name="connsiteX27" fmla="*/ 269055 w 2235200"/>
                  <a:gd name="connsiteY27" fmla="*/ 835907 h 2235200"/>
                  <a:gd name="connsiteX28" fmla="*/ 449374 w 2235200"/>
                  <a:gd name="connsiteY28" fmla="*/ 523585 h 2235200"/>
                  <a:gd name="connsiteX29" fmla="*/ 335886 w 2235200"/>
                  <a:gd name="connsiteY29" fmla="*/ 327029 h 2235200"/>
                  <a:gd name="connsiteX30" fmla="*/ 474782 w 2235200"/>
                  <a:gd name="connsiteY30" fmla="*/ 210481 h 2235200"/>
                  <a:gd name="connsiteX31" fmla="*/ 648645 w 2235200"/>
                  <a:gd name="connsiteY31" fmla="*/ 356377 h 2235200"/>
                  <a:gd name="connsiteX32" fmla="*/ 987535 w 2235200"/>
                  <a:gd name="connsiteY32" fmla="*/ 233031 h 2235200"/>
                  <a:gd name="connsiteX33" fmla="*/ 1026942 w 2235200"/>
                  <a:gd name="connsiteY33" fmla="*/ 9511 h 2235200"/>
                  <a:gd name="connsiteX34" fmla="*/ 1208258 w 2235200"/>
                  <a:gd name="connsiteY34" fmla="*/ 9511 h 2235200"/>
                  <a:gd name="connsiteX35" fmla="*/ 1247665 w 2235200"/>
                  <a:gd name="connsiteY35" fmla="*/ 233031 h 2235200"/>
                  <a:gd name="connsiteX36" fmla="*/ 1586555 w 2235200"/>
                  <a:gd name="connsiteY36" fmla="*/ 356377 h 223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235200" h="2235200">
                    <a:moveTo>
                      <a:pt x="1586555" y="356377"/>
                    </a:moveTo>
                    <a:lnTo>
                      <a:pt x="1760418" y="210481"/>
                    </a:lnTo>
                    <a:lnTo>
                      <a:pt x="1899314" y="327029"/>
                    </a:lnTo>
                    <a:lnTo>
                      <a:pt x="1785825" y="523585"/>
                    </a:lnTo>
                    <a:cubicBezTo>
                      <a:pt x="1866522" y="614364"/>
                      <a:pt x="1927876" y="720632"/>
                      <a:pt x="1966144" y="835907"/>
                    </a:cubicBezTo>
                    <a:lnTo>
                      <a:pt x="2193112" y="835901"/>
                    </a:lnTo>
                    <a:lnTo>
                      <a:pt x="2224597" y="1014463"/>
                    </a:lnTo>
                    <a:lnTo>
                      <a:pt x="2011316" y="1092085"/>
                    </a:lnTo>
                    <a:cubicBezTo>
                      <a:pt x="2014782" y="1213496"/>
                      <a:pt x="1993474" y="1334341"/>
                      <a:pt x="1948692" y="1447245"/>
                    </a:cubicBezTo>
                    <a:lnTo>
                      <a:pt x="2122562" y="1593132"/>
                    </a:lnTo>
                    <a:lnTo>
                      <a:pt x="2031904" y="1750157"/>
                    </a:lnTo>
                    <a:lnTo>
                      <a:pt x="1818627" y="1672524"/>
                    </a:lnTo>
                    <a:cubicBezTo>
                      <a:pt x="1743241" y="1767759"/>
                      <a:pt x="1649240" y="1846634"/>
                      <a:pt x="1542362" y="1904338"/>
                    </a:cubicBezTo>
                    <a:lnTo>
                      <a:pt x="1581780" y="2127856"/>
                    </a:lnTo>
                    <a:lnTo>
                      <a:pt x="1411398" y="2189870"/>
                    </a:lnTo>
                    <a:lnTo>
                      <a:pt x="1297919" y="1993308"/>
                    </a:lnTo>
                    <a:cubicBezTo>
                      <a:pt x="1178954" y="2017804"/>
                      <a:pt x="1056245" y="2017804"/>
                      <a:pt x="937280" y="1993308"/>
                    </a:cubicBezTo>
                    <a:lnTo>
                      <a:pt x="823802" y="2189870"/>
                    </a:lnTo>
                    <a:lnTo>
                      <a:pt x="653420" y="2127856"/>
                    </a:lnTo>
                    <a:lnTo>
                      <a:pt x="692839" y="1904338"/>
                    </a:lnTo>
                    <a:cubicBezTo>
                      <a:pt x="585961" y="1846634"/>
                      <a:pt x="491960" y="1767758"/>
                      <a:pt x="416574" y="1672524"/>
                    </a:cubicBezTo>
                    <a:lnTo>
                      <a:pt x="203296" y="1750157"/>
                    </a:lnTo>
                    <a:lnTo>
                      <a:pt x="112638" y="1593132"/>
                    </a:lnTo>
                    <a:lnTo>
                      <a:pt x="286508" y="1447245"/>
                    </a:lnTo>
                    <a:cubicBezTo>
                      <a:pt x="241726" y="1334341"/>
                      <a:pt x="220417" y="1213496"/>
                      <a:pt x="223884" y="1092085"/>
                    </a:cubicBezTo>
                    <a:lnTo>
                      <a:pt x="10603" y="1014463"/>
                    </a:lnTo>
                    <a:lnTo>
                      <a:pt x="42088" y="835901"/>
                    </a:lnTo>
                    <a:lnTo>
                      <a:pt x="269055" y="835907"/>
                    </a:lnTo>
                    <a:cubicBezTo>
                      <a:pt x="307323" y="720632"/>
                      <a:pt x="368677" y="614363"/>
                      <a:pt x="449374" y="523585"/>
                    </a:cubicBezTo>
                    <a:lnTo>
                      <a:pt x="335886" y="327029"/>
                    </a:lnTo>
                    <a:lnTo>
                      <a:pt x="474782" y="210481"/>
                    </a:lnTo>
                    <a:lnTo>
                      <a:pt x="648645" y="356377"/>
                    </a:lnTo>
                    <a:cubicBezTo>
                      <a:pt x="752057" y="292669"/>
                      <a:pt x="867366" y="250701"/>
                      <a:pt x="987535" y="233031"/>
                    </a:cubicBezTo>
                    <a:lnTo>
                      <a:pt x="1026942" y="9511"/>
                    </a:lnTo>
                    <a:lnTo>
                      <a:pt x="1208258" y="9511"/>
                    </a:lnTo>
                    <a:lnTo>
                      <a:pt x="1247665" y="233031"/>
                    </a:lnTo>
                    <a:cubicBezTo>
                      <a:pt x="1367834" y="250700"/>
                      <a:pt x="1483142" y="292669"/>
                      <a:pt x="1586555" y="356377"/>
                    </a:cubicBezTo>
                    <a:close/>
                  </a:path>
                </a:pathLst>
              </a:custGeom>
              <a:gradFill flip="none" rotWithShape="1">
                <a:gsLst>
                  <a:gs pos="0">
                    <a:srgbClr val="C4C4C4"/>
                  </a:gs>
                  <a:gs pos="68000">
                    <a:sysClr val="window" lastClr="FFFFFF">
                      <a:lumMod val="95000"/>
                      <a:shade val="100000"/>
                      <a:satMod val="115000"/>
                    </a:sysClr>
                  </a:gs>
                </a:gsLst>
                <a:lin ang="16200000" scaled="1"/>
                <a:tileRect/>
              </a:gradFill>
              <a:ln w="19050" cap="flat" cmpd="sng" algn="ctr">
                <a:gradFill>
                  <a:gsLst>
                    <a:gs pos="0">
                      <a:schemeClr val="accent1">
                        <a:lumMod val="5000"/>
                        <a:lumOff val="95000"/>
                      </a:schemeClr>
                    </a:gs>
                    <a:gs pos="100000">
                      <a:schemeClr val="bg1">
                        <a:lumMod val="85000"/>
                      </a:schemeClr>
                    </a:gs>
                  </a:gsLst>
                  <a:lin ang="5400000" scaled="1"/>
                </a:gradFill>
                <a:prstDash val="solid"/>
              </a:ln>
              <a:effectLst>
                <a:outerShdw blurRad="114300" dist="50800" dir="10800000" sx="101000" sy="101000" algn="r" rotWithShape="0">
                  <a:prstClr val="black">
                    <a:alpha val="40000"/>
                  </a:prstClr>
                </a:outerShdw>
              </a:effectLst>
              <a:scene3d>
                <a:camera prst="orthographicFront">
                  <a:rot lat="0" lon="0" rev="0"/>
                </a:camera>
                <a:lightRig rig="glow" dir="t">
                  <a:rot lat="0" lon="0" rev="4800000"/>
                </a:lightRig>
              </a:scene3d>
              <a:sp3d prstMaterial="matte"/>
            </p:spPr>
            <p:txBody>
              <a:bodyPr spcFirstLastPara="0" vert="horz" wrap="square" lIns="501445" tIns="575655" rIns="501445" bIns="614746" numCol="1" spcCol="1270" anchor="ctr" anchorCtr="0">
                <a:noAutofit/>
              </a:bodyPr>
              <a:lstStyle/>
              <a:p>
                <a:pPr marL="0" marR="0" lvl="0" indent="0" algn="ctr" defTabSz="1822450" eaLnBrk="1" fontAlgn="auto" latinLnBrk="0" hangingPunct="1">
                  <a:lnSpc>
                    <a:spcPct val="90000"/>
                  </a:lnSpc>
                  <a:spcBef>
                    <a:spcPct val="0"/>
                  </a:spcBef>
                  <a:spcAft>
                    <a:spcPct val="35000"/>
                  </a:spcAft>
                  <a:buClrTx/>
                  <a:buSzTx/>
                  <a:buFontTx/>
                  <a:buNone/>
                  <a:tabLst/>
                  <a:defRPr/>
                </a:pPr>
                <a:endParaRPr kumimoji="0" lang="en-US" sz="4100" b="0" i="0" u="none" strike="noStrike" kern="1200" cap="none" spc="0" normalizeH="0" baseline="0" noProof="0" dirty="0">
                  <a:ln>
                    <a:noFill/>
                  </a:ln>
                  <a:solidFill>
                    <a:sysClr val="window" lastClr="FFFFFF"/>
                  </a:solidFill>
                  <a:effectLst/>
                  <a:uLnTx/>
                  <a:uFillTx/>
                  <a:cs typeface="+mn-ea"/>
                  <a:sym typeface="+mn-lt"/>
                </a:endParaRPr>
              </a:p>
            </p:txBody>
          </p:sp>
          <p:sp>
            <p:nvSpPr>
              <p:cNvPr id="23" name="淘宝店chenying0907出品 22"/>
              <p:cNvSpPr/>
              <p:nvPr/>
            </p:nvSpPr>
            <p:spPr>
              <a:xfrm>
                <a:off x="4314401" y="4143811"/>
                <a:ext cx="1591568" cy="1591568"/>
              </a:xfrm>
              <a:prstGeom prst="ellipse">
                <a:avLst/>
              </a:prstGeom>
              <a:gradFill flip="none" rotWithShape="1">
                <a:gsLst>
                  <a:gs pos="0">
                    <a:sysClr val="window" lastClr="FFFFFF">
                      <a:lumMod val="85000"/>
                    </a:sysClr>
                  </a:gs>
                  <a:gs pos="100000">
                    <a:sysClr val="window" lastClr="FFFFFF"/>
                  </a:gs>
                </a:gsLst>
                <a:lin ang="5400000" scaled="1"/>
                <a:tileRect/>
              </a:gradFill>
              <a:ln w="254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24" name="淘宝店chenying0907出品 23"/>
              <p:cNvSpPr/>
              <p:nvPr/>
            </p:nvSpPr>
            <p:spPr>
              <a:xfrm>
                <a:off x="4403386" y="4232798"/>
                <a:ext cx="1413596" cy="1413593"/>
              </a:xfrm>
              <a:prstGeom prst="ellipse">
                <a:avLst/>
              </a:prstGeom>
              <a:solidFill>
                <a:schemeClr val="accent1"/>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sp>
            <p:nvSpPr>
              <p:cNvPr id="25" name="淘宝店chenying0907出品 24"/>
              <p:cNvSpPr/>
              <p:nvPr/>
            </p:nvSpPr>
            <p:spPr>
              <a:xfrm>
                <a:off x="4541856" y="4371266"/>
                <a:ext cx="1136657" cy="1136657"/>
              </a:xfrm>
              <a:prstGeom prst="ellipse">
                <a:avLst/>
              </a:prstGeom>
              <a:solidFill>
                <a:sysClr val="window" lastClr="FFFFFF">
                  <a:lumMod val="95000"/>
                </a:sysClr>
              </a:solidFill>
              <a:ln w="25400" cap="flat" cmpd="sng" algn="ctr">
                <a:noFill/>
                <a:prstDash val="solid"/>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cs typeface="+mn-ea"/>
                  <a:sym typeface="+mn-lt"/>
                </a:endParaRPr>
              </a:p>
            </p:txBody>
          </p:sp>
        </p:grpSp>
        <p:sp>
          <p:nvSpPr>
            <p:cNvPr id="26" name="TextBox 39"/>
            <p:cNvSpPr txBox="1"/>
            <p:nvPr/>
          </p:nvSpPr>
          <p:spPr>
            <a:xfrm flipH="1">
              <a:off x="4520695" y="4554874"/>
              <a:ext cx="1178978" cy="769441"/>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b="1" i="0" u="none" strike="noStrike" kern="0" cap="none" spc="0" normalizeH="0" baseline="0" noProof="0" dirty="0" smtClean="0">
                  <a:ln w="18415" cmpd="sng">
                    <a:noFill/>
                    <a:prstDash val="solid"/>
                  </a:ln>
                  <a:solidFill>
                    <a:schemeClr val="accent1"/>
                  </a:solidFill>
                  <a:effectLst>
                    <a:innerShdw blurRad="63500" dist="50800" dir="16200000">
                      <a:prstClr val="black">
                        <a:alpha val="50000"/>
                      </a:prstClr>
                    </a:innerShdw>
                  </a:effectLst>
                  <a:uLnTx/>
                  <a:uFillTx/>
                  <a:latin typeface="+mn-lt"/>
                  <a:ea typeface="+mn-ea"/>
                  <a:cs typeface="+mn-ea"/>
                  <a:sym typeface="+mn-lt"/>
                </a:rPr>
                <a:t>01</a:t>
              </a:r>
              <a:endParaRPr kumimoji="0" lang="zh-CN" altLang="en-US" b="1" i="0" u="none" strike="noStrike" kern="0" cap="none" spc="0" normalizeH="0" baseline="0" noProof="0" dirty="0">
                <a:ln w="18415" cmpd="sng">
                  <a:noFill/>
                  <a:prstDash val="solid"/>
                </a:ln>
                <a:solidFill>
                  <a:schemeClr val="accent1"/>
                </a:solidFill>
                <a:effectLst>
                  <a:innerShdw blurRad="63500" dist="50800" dir="16200000">
                    <a:prstClr val="black">
                      <a:alpha val="50000"/>
                    </a:prstClr>
                  </a:innerShdw>
                </a:effectLst>
                <a:uLnTx/>
                <a:uFillTx/>
                <a:latin typeface="+mn-lt"/>
                <a:ea typeface="+mn-ea"/>
                <a:cs typeface="+mn-ea"/>
                <a:sym typeface="+mn-lt"/>
              </a:endParaRPr>
            </a:p>
          </p:txBody>
        </p:sp>
      </p:grpSp>
      <p:sp>
        <p:nvSpPr>
          <p:cNvPr id="50" name="淘宝店chenying0907出品 49"/>
          <p:cNvSpPr/>
          <p:nvPr/>
        </p:nvSpPr>
        <p:spPr>
          <a:xfrm>
            <a:off x="8600942" y="3144047"/>
            <a:ext cx="2611031" cy="400101"/>
          </a:xfrm>
          <a:prstGeom prst="rect">
            <a:avLst/>
          </a:prstGeom>
        </p:spPr>
        <p:txBody>
          <a:bodyPr wrap="square" lIns="91431" tIns="45716" rIns="91431" bIns="45716">
            <a:spAutoFit/>
          </a:bodyPr>
          <a:lstStyle/>
          <a:p>
            <a:r>
              <a:rPr lang="zh-CN" altLang="en-US" sz="2000" b="1" dirty="0" smtClean="0">
                <a:solidFill>
                  <a:schemeClr val="tx1">
                    <a:lumMod val="75000"/>
                    <a:lumOff val="25000"/>
                  </a:schemeClr>
                </a:solidFill>
                <a:cs typeface="+mn-ea"/>
                <a:sym typeface="+mn-lt"/>
              </a:rPr>
              <a:t>积极主动勇于承担</a:t>
            </a:r>
            <a:endParaRPr lang="en-US" altLang="zh-CN" sz="2000" b="1" dirty="0">
              <a:solidFill>
                <a:schemeClr val="tx1">
                  <a:lumMod val="75000"/>
                  <a:lumOff val="25000"/>
                </a:schemeClr>
              </a:solidFill>
              <a:cs typeface="+mn-ea"/>
              <a:sym typeface="+mn-lt"/>
            </a:endParaRPr>
          </a:p>
        </p:txBody>
      </p:sp>
      <p:sp>
        <p:nvSpPr>
          <p:cNvPr id="51" name="淘宝店chenying0907出品 47"/>
          <p:cNvSpPr>
            <a:spLocks noChangeArrowheads="1"/>
          </p:cNvSpPr>
          <p:nvPr/>
        </p:nvSpPr>
        <p:spPr bwMode="auto">
          <a:xfrm>
            <a:off x="8600942" y="3532920"/>
            <a:ext cx="2801894" cy="112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75000"/>
                    <a:lumOff val="25000"/>
                  </a:schemeClr>
                </a:solidFill>
                <a:latin typeface="+mn-lt"/>
                <a:ea typeface="+mn-ea"/>
                <a:cs typeface="+mn-ea"/>
                <a:sym typeface="+mn-lt"/>
              </a:rPr>
              <a:t>在此录入上述图表</a:t>
            </a:r>
            <a:r>
              <a:rPr lang="zh-CN" altLang="en-US" sz="1400" dirty="0" smtClean="0">
                <a:solidFill>
                  <a:schemeClr val="tx1">
                    <a:lumMod val="75000"/>
                    <a:lumOff val="25000"/>
                  </a:schemeClr>
                </a:solidFill>
                <a:latin typeface="+mn-lt"/>
                <a:ea typeface="+mn-ea"/>
                <a:cs typeface="+mn-ea"/>
                <a:sym typeface="+mn-lt"/>
              </a:rPr>
              <a:t>的</a:t>
            </a:r>
            <a:r>
              <a:rPr lang="zh-CN" altLang="en-US" sz="1400" dirty="0">
                <a:solidFill>
                  <a:schemeClr val="tx1">
                    <a:lumMod val="75000"/>
                    <a:lumOff val="25000"/>
                  </a:schemeClr>
                </a:solidFill>
                <a:latin typeface="+mn-lt"/>
                <a:ea typeface="+mn-ea"/>
                <a:cs typeface="+mn-ea"/>
                <a:sym typeface="+mn-lt"/>
              </a:rPr>
              <a:t>综合</a:t>
            </a:r>
            <a:r>
              <a:rPr lang="zh-CN" altLang="en-US" sz="1400" dirty="0" smtClean="0">
                <a:solidFill>
                  <a:schemeClr val="tx1">
                    <a:lumMod val="75000"/>
                    <a:lumOff val="25000"/>
                  </a:schemeClr>
                </a:solidFill>
                <a:latin typeface="+mn-lt"/>
                <a:ea typeface="+mn-ea"/>
                <a:cs typeface="+mn-ea"/>
                <a:sym typeface="+mn-lt"/>
              </a:rPr>
              <a:t>描述</a:t>
            </a:r>
            <a:r>
              <a:rPr lang="zh-CN" altLang="en-US" sz="1400" dirty="0">
                <a:solidFill>
                  <a:schemeClr val="tx1">
                    <a:lumMod val="75000"/>
                    <a:lumOff val="25000"/>
                  </a:schemeClr>
                </a:solidFill>
                <a:latin typeface="+mn-lt"/>
                <a:ea typeface="+mn-ea"/>
                <a:cs typeface="+mn-ea"/>
                <a:sym typeface="+mn-lt"/>
              </a:rPr>
              <a:t>说明，在此录入上述图表的综合描述说明，在此录入上述图表的综合描述</a:t>
            </a:r>
            <a:r>
              <a:rPr lang="zh-CN" altLang="en-US" sz="1400" dirty="0" smtClean="0">
                <a:solidFill>
                  <a:schemeClr val="tx1">
                    <a:lumMod val="75000"/>
                    <a:lumOff val="25000"/>
                  </a:schemeClr>
                </a:solidFill>
                <a:latin typeface="+mn-lt"/>
                <a:ea typeface="+mn-ea"/>
                <a:cs typeface="+mn-ea"/>
                <a:sym typeface="+mn-lt"/>
              </a:rPr>
              <a:t>说明。</a:t>
            </a:r>
            <a:endParaRPr lang="zh-CN" altLang="en-US" sz="1400" dirty="0">
              <a:solidFill>
                <a:schemeClr val="tx1">
                  <a:lumMod val="75000"/>
                  <a:lumOff val="25000"/>
                </a:schemeClr>
              </a:solidFill>
              <a:latin typeface="+mn-lt"/>
              <a:ea typeface="+mn-ea"/>
              <a:cs typeface="+mn-ea"/>
              <a:sym typeface="+mn-lt"/>
            </a:endParaRPr>
          </a:p>
        </p:txBody>
      </p:sp>
      <p:sp>
        <p:nvSpPr>
          <p:cNvPr id="14" name="标题 13"/>
          <p:cNvSpPr>
            <a:spLocks noGrp="1"/>
          </p:cNvSpPr>
          <p:nvPr>
            <p:ph type="title"/>
          </p:nvPr>
        </p:nvSpPr>
        <p:spPr/>
        <p:txBody>
          <a:bodyPr/>
          <a:lstStyle/>
          <a:p>
            <a:r>
              <a:rPr lang="zh-CN" altLang="en-US" dirty="0"/>
              <a:t>单击输入标题内容</a:t>
            </a:r>
          </a:p>
        </p:txBody>
      </p:sp>
    </p:spTree>
    <p:extLst>
      <p:ext uri="{BB962C8B-B14F-4D97-AF65-F5344CB8AC3E}">
        <p14:creationId xmlns:p14="http://schemas.microsoft.com/office/powerpoint/2010/main" val="1246736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a:t>单击输入标题内容</a:t>
            </a:r>
          </a:p>
        </p:txBody>
      </p:sp>
      <p:grpSp>
        <p:nvGrpSpPr>
          <p:cNvPr id="3" name="淘宝店chenying0907出品 2"/>
          <p:cNvGrpSpPr/>
          <p:nvPr/>
        </p:nvGrpSpPr>
        <p:grpSpPr>
          <a:xfrm>
            <a:off x="5492290" y="2236633"/>
            <a:ext cx="1173323" cy="1173323"/>
            <a:chOff x="5240627" y="2160359"/>
            <a:chExt cx="1118168" cy="1118168"/>
          </a:xfrm>
        </p:grpSpPr>
        <p:sp>
          <p:nvSpPr>
            <p:cNvPr id="5" name="淘宝店chenying0907出品 4"/>
            <p:cNvSpPr/>
            <p:nvPr/>
          </p:nvSpPr>
          <p:spPr>
            <a:xfrm>
              <a:off x="5240627" y="2160359"/>
              <a:ext cx="1118168" cy="1118168"/>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grpSp>
          <p:nvGrpSpPr>
            <p:cNvPr id="6" name="淘宝店chenying0907出品 5"/>
            <p:cNvGrpSpPr/>
            <p:nvPr/>
          </p:nvGrpSpPr>
          <p:grpSpPr>
            <a:xfrm>
              <a:off x="5616215" y="2458533"/>
              <a:ext cx="423265" cy="549956"/>
              <a:chOff x="5966460" y="1466169"/>
              <a:chExt cx="233363" cy="303213"/>
            </a:xfrm>
            <a:solidFill>
              <a:schemeClr val="tx1">
                <a:lumMod val="65000"/>
                <a:lumOff val="35000"/>
              </a:schemeClr>
            </a:solidFill>
          </p:grpSpPr>
          <p:sp>
            <p:nvSpPr>
              <p:cNvPr id="7" name="淘宝店chenying0907出品 246"/>
              <p:cNvSpPr>
                <a:spLocks noEditPoints="1"/>
              </p:cNvSpPr>
              <p:nvPr/>
            </p:nvSpPr>
            <p:spPr bwMode="auto">
              <a:xfrm>
                <a:off x="5966460" y="1466169"/>
                <a:ext cx="155575" cy="258763"/>
              </a:xfrm>
              <a:custGeom>
                <a:avLst/>
                <a:gdLst>
                  <a:gd name="T0" fmla="*/ 26 w 41"/>
                  <a:gd name="T1" fmla="*/ 41 h 69"/>
                  <a:gd name="T2" fmla="*/ 38 w 41"/>
                  <a:gd name="T3" fmla="*/ 41 h 69"/>
                  <a:gd name="T4" fmla="*/ 40 w 41"/>
                  <a:gd name="T5" fmla="*/ 39 h 69"/>
                  <a:gd name="T6" fmla="*/ 40 w 41"/>
                  <a:gd name="T7" fmla="*/ 37 h 69"/>
                  <a:gd name="T8" fmla="*/ 4 w 41"/>
                  <a:gd name="T9" fmla="*/ 1 h 69"/>
                  <a:gd name="T10" fmla="*/ 1 w 41"/>
                  <a:gd name="T11" fmla="*/ 0 h 69"/>
                  <a:gd name="T12" fmla="*/ 0 w 41"/>
                  <a:gd name="T13" fmla="*/ 2 h 69"/>
                  <a:gd name="T14" fmla="*/ 0 w 41"/>
                  <a:gd name="T15" fmla="*/ 53 h 69"/>
                  <a:gd name="T16" fmla="*/ 1 w 41"/>
                  <a:gd name="T17" fmla="*/ 56 h 69"/>
                  <a:gd name="T18" fmla="*/ 4 w 41"/>
                  <a:gd name="T19" fmla="*/ 55 h 69"/>
                  <a:gd name="T20" fmla="*/ 12 w 41"/>
                  <a:gd name="T21" fmla="*/ 46 h 69"/>
                  <a:gd name="T22" fmla="*/ 21 w 41"/>
                  <a:gd name="T23" fmla="*/ 67 h 69"/>
                  <a:gd name="T24" fmla="*/ 24 w 41"/>
                  <a:gd name="T25" fmla="*/ 69 h 69"/>
                  <a:gd name="T26" fmla="*/ 24 w 41"/>
                  <a:gd name="T27" fmla="*/ 69 h 69"/>
                  <a:gd name="T28" fmla="*/ 33 w 41"/>
                  <a:gd name="T29" fmla="*/ 65 h 69"/>
                  <a:gd name="T30" fmla="*/ 35 w 41"/>
                  <a:gd name="T31" fmla="*/ 64 h 69"/>
                  <a:gd name="T32" fmla="*/ 35 w 41"/>
                  <a:gd name="T33" fmla="*/ 62 h 69"/>
                  <a:gd name="T34" fmla="*/ 26 w 41"/>
                  <a:gd name="T35" fmla="*/ 41 h 69"/>
                  <a:gd name="T36" fmla="*/ 25 w 41"/>
                  <a:gd name="T37" fmla="*/ 63 h 69"/>
                  <a:gd name="T38" fmla="*/ 15 w 41"/>
                  <a:gd name="T39" fmla="*/ 41 h 69"/>
                  <a:gd name="T40" fmla="*/ 14 w 41"/>
                  <a:gd name="T41" fmla="*/ 39 h 69"/>
                  <a:gd name="T42" fmla="*/ 13 w 41"/>
                  <a:gd name="T43" fmla="*/ 39 h 69"/>
                  <a:gd name="T44" fmla="*/ 11 w 41"/>
                  <a:gd name="T45" fmla="*/ 40 h 69"/>
                  <a:gd name="T46" fmla="*/ 5 w 41"/>
                  <a:gd name="T47" fmla="*/ 47 h 69"/>
                  <a:gd name="T48" fmla="*/ 5 w 41"/>
                  <a:gd name="T49" fmla="*/ 8 h 69"/>
                  <a:gd name="T50" fmla="*/ 32 w 41"/>
                  <a:gd name="T51" fmla="*/ 36 h 69"/>
                  <a:gd name="T52" fmla="*/ 22 w 41"/>
                  <a:gd name="T53" fmla="*/ 35 h 69"/>
                  <a:gd name="T54" fmla="*/ 20 w 41"/>
                  <a:gd name="T55" fmla="*/ 37 h 69"/>
                  <a:gd name="T56" fmla="*/ 20 w 41"/>
                  <a:gd name="T57" fmla="*/ 39 h 69"/>
                  <a:gd name="T58" fmla="*/ 29 w 41"/>
                  <a:gd name="T59" fmla="*/ 61 h 69"/>
                  <a:gd name="T60" fmla="*/ 25 w 41"/>
                  <a:gd name="T61"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69">
                    <a:moveTo>
                      <a:pt x="26" y="41"/>
                    </a:moveTo>
                    <a:cubicBezTo>
                      <a:pt x="38" y="41"/>
                      <a:pt x="38" y="41"/>
                      <a:pt x="38" y="41"/>
                    </a:cubicBezTo>
                    <a:cubicBezTo>
                      <a:pt x="39" y="41"/>
                      <a:pt x="40" y="40"/>
                      <a:pt x="40" y="39"/>
                    </a:cubicBezTo>
                    <a:cubicBezTo>
                      <a:pt x="41" y="39"/>
                      <a:pt x="41" y="37"/>
                      <a:pt x="40" y="37"/>
                    </a:cubicBezTo>
                    <a:cubicBezTo>
                      <a:pt x="4" y="1"/>
                      <a:pt x="4" y="1"/>
                      <a:pt x="4" y="1"/>
                    </a:cubicBezTo>
                    <a:cubicBezTo>
                      <a:pt x="3" y="0"/>
                      <a:pt x="2" y="0"/>
                      <a:pt x="1" y="0"/>
                    </a:cubicBezTo>
                    <a:cubicBezTo>
                      <a:pt x="0" y="1"/>
                      <a:pt x="0" y="1"/>
                      <a:pt x="0" y="2"/>
                    </a:cubicBezTo>
                    <a:cubicBezTo>
                      <a:pt x="0" y="53"/>
                      <a:pt x="0" y="53"/>
                      <a:pt x="0" y="53"/>
                    </a:cubicBezTo>
                    <a:cubicBezTo>
                      <a:pt x="0" y="54"/>
                      <a:pt x="0" y="55"/>
                      <a:pt x="1" y="56"/>
                    </a:cubicBezTo>
                    <a:cubicBezTo>
                      <a:pt x="2" y="56"/>
                      <a:pt x="3" y="56"/>
                      <a:pt x="4" y="55"/>
                    </a:cubicBezTo>
                    <a:cubicBezTo>
                      <a:pt x="12" y="46"/>
                      <a:pt x="12" y="46"/>
                      <a:pt x="12" y="46"/>
                    </a:cubicBezTo>
                    <a:cubicBezTo>
                      <a:pt x="21" y="67"/>
                      <a:pt x="21" y="67"/>
                      <a:pt x="21" y="67"/>
                    </a:cubicBezTo>
                    <a:cubicBezTo>
                      <a:pt x="22" y="68"/>
                      <a:pt x="23" y="69"/>
                      <a:pt x="24" y="69"/>
                    </a:cubicBezTo>
                    <a:cubicBezTo>
                      <a:pt x="24" y="69"/>
                      <a:pt x="24" y="69"/>
                      <a:pt x="24" y="69"/>
                    </a:cubicBezTo>
                    <a:cubicBezTo>
                      <a:pt x="33" y="65"/>
                      <a:pt x="33" y="65"/>
                      <a:pt x="33" y="65"/>
                    </a:cubicBezTo>
                    <a:cubicBezTo>
                      <a:pt x="34" y="65"/>
                      <a:pt x="35" y="64"/>
                      <a:pt x="35" y="64"/>
                    </a:cubicBezTo>
                    <a:cubicBezTo>
                      <a:pt x="35" y="63"/>
                      <a:pt x="35" y="62"/>
                      <a:pt x="35" y="62"/>
                    </a:cubicBezTo>
                    <a:lnTo>
                      <a:pt x="26" y="41"/>
                    </a:lnTo>
                    <a:close/>
                    <a:moveTo>
                      <a:pt x="25" y="63"/>
                    </a:moveTo>
                    <a:cubicBezTo>
                      <a:pt x="15" y="41"/>
                      <a:pt x="15" y="41"/>
                      <a:pt x="15" y="41"/>
                    </a:cubicBezTo>
                    <a:cubicBezTo>
                      <a:pt x="15" y="40"/>
                      <a:pt x="14" y="39"/>
                      <a:pt x="14" y="39"/>
                    </a:cubicBezTo>
                    <a:cubicBezTo>
                      <a:pt x="13" y="39"/>
                      <a:pt x="13" y="39"/>
                      <a:pt x="13" y="39"/>
                    </a:cubicBezTo>
                    <a:cubicBezTo>
                      <a:pt x="12" y="39"/>
                      <a:pt x="12" y="40"/>
                      <a:pt x="11" y="40"/>
                    </a:cubicBezTo>
                    <a:cubicBezTo>
                      <a:pt x="5" y="47"/>
                      <a:pt x="5" y="47"/>
                      <a:pt x="5" y="47"/>
                    </a:cubicBezTo>
                    <a:cubicBezTo>
                      <a:pt x="5" y="8"/>
                      <a:pt x="5" y="8"/>
                      <a:pt x="5" y="8"/>
                    </a:cubicBezTo>
                    <a:cubicBezTo>
                      <a:pt x="32" y="36"/>
                      <a:pt x="32" y="36"/>
                      <a:pt x="32" y="36"/>
                    </a:cubicBezTo>
                    <a:cubicBezTo>
                      <a:pt x="22" y="35"/>
                      <a:pt x="22" y="35"/>
                      <a:pt x="22" y="35"/>
                    </a:cubicBezTo>
                    <a:cubicBezTo>
                      <a:pt x="21" y="35"/>
                      <a:pt x="21" y="36"/>
                      <a:pt x="20" y="37"/>
                    </a:cubicBezTo>
                    <a:cubicBezTo>
                      <a:pt x="20" y="37"/>
                      <a:pt x="20" y="38"/>
                      <a:pt x="20" y="39"/>
                    </a:cubicBezTo>
                    <a:cubicBezTo>
                      <a:pt x="29" y="61"/>
                      <a:pt x="29" y="61"/>
                      <a:pt x="29" y="61"/>
                    </a:cubicBezTo>
                    <a:lnTo>
                      <a:pt x="25"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淘宝店chenying0907出品 247"/>
              <p:cNvSpPr>
                <a:spLocks noEditPoints="1"/>
              </p:cNvSpPr>
              <p:nvPr/>
            </p:nvSpPr>
            <p:spPr bwMode="auto">
              <a:xfrm>
                <a:off x="6106160" y="1634444"/>
                <a:ext cx="93663" cy="134938"/>
              </a:xfrm>
              <a:custGeom>
                <a:avLst/>
                <a:gdLst>
                  <a:gd name="T0" fmla="*/ 23 w 25"/>
                  <a:gd name="T1" fmla="*/ 9 h 36"/>
                  <a:gd name="T2" fmla="*/ 25 w 25"/>
                  <a:gd name="T3" fmla="*/ 6 h 36"/>
                  <a:gd name="T4" fmla="*/ 25 w 25"/>
                  <a:gd name="T5" fmla="*/ 2 h 36"/>
                  <a:gd name="T6" fmla="*/ 23 w 25"/>
                  <a:gd name="T7" fmla="*/ 0 h 36"/>
                  <a:gd name="T8" fmla="*/ 3 w 25"/>
                  <a:gd name="T9" fmla="*/ 0 h 36"/>
                  <a:gd name="T10" fmla="*/ 0 w 25"/>
                  <a:gd name="T11" fmla="*/ 2 h 36"/>
                  <a:gd name="T12" fmla="*/ 0 w 25"/>
                  <a:gd name="T13" fmla="*/ 6 h 36"/>
                  <a:gd name="T14" fmla="*/ 3 w 25"/>
                  <a:gd name="T15" fmla="*/ 9 h 36"/>
                  <a:gd name="T16" fmla="*/ 8 w 25"/>
                  <a:gd name="T17" fmla="*/ 18 h 36"/>
                  <a:gd name="T18" fmla="*/ 3 w 25"/>
                  <a:gd name="T19" fmla="*/ 26 h 36"/>
                  <a:gd name="T20" fmla="*/ 0 w 25"/>
                  <a:gd name="T21" fmla="*/ 29 h 36"/>
                  <a:gd name="T22" fmla="*/ 0 w 25"/>
                  <a:gd name="T23" fmla="*/ 33 h 36"/>
                  <a:gd name="T24" fmla="*/ 3 w 25"/>
                  <a:gd name="T25" fmla="*/ 36 h 36"/>
                  <a:gd name="T26" fmla="*/ 23 w 25"/>
                  <a:gd name="T27" fmla="*/ 36 h 36"/>
                  <a:gd name="T28" fmla="*/ 25 w 25"/>
                  <a:gd name="T29" fmla="*/ 33 h 36"/>
                  <a:gd name="T30" fmla="*/ 25 w 25"/>
                  <a:gd name="T31" fmla="*/ 29 h 36"/>
                  <a:gd name="T32" fmla="*/ 23 w 25"/>
                  <a:gd name="T33" fmla="*/ 26 h 36"/>
                  <a:gd name="T34" fmla="*/ 17 w 25"/>
                  <a:gd name="T35" fmla="*/ 18 h 36"/>
                  <a:gd name="T36" fmla="*/ 23 w 25"/>
                  <a:gd name="T37" fmla="*/ 9 h 36"/>
                  <a:gd name="T38" fmla="*/ 15 w 25"/>
                  <a:gd name="T39" fmla="*/ 17 h 36"/>
                  <a:gd name="T40" fmla="*/ 14 w 25"/>
                  <a:gd name="T41" fmla="*/ 18 h 36"/>
                  <a:gd name="T42" fmla="*/ 15 w 25"/>
                  <a:gd name="T43" fmla="*/ 19 h 36"/>
                  <a:gd name="T44" fmla="*/ 15 w 25"/>
                  <a:gd name="T45" fmla="*/ 19 h 36"/>
                  <a:gd name="T46" fmla="*/ 20 w 25"/>
                  <a:gd name="T47" fmla="*/ 28 h 36"/>
                  <a:gd name="T48" fmla="*/ 22 w 25"/>
                  <a:gd name="T49" fmla="*/ 29 h 36"/>
                  <a:gd name="T50" fmla="*/ 23 w 25"/>
                  <a:gd name="T51" fmla="*/ 29 h 36"/>
                  <a:gd name="T52" fmla="*/ 23 w 25"/>
                  <a:gd name="T53" fmla="*/ 29 h 36"/>
                  <a:gd name="T54" fmla="*/ 23 w 25"/>
                  <a:gd name="T55" fmla="*/ 33 h 36"/>
                  <a:gd name="T56" fmla="*/ 23 w 25"/>
                  <a:gd name="T57" fmla="*/ 33 h 36"/>
                  <a:gd name="T58" fmla="*/ 3 w 25"/>
                  <a:gd name="T59" fmla="*/ 33 h 36"/>
                  <a:gd name="T60" fmla="*/ 2 w 25"/>
                  <a:gd name="T61" fmla="*/ 33 h 36"/>
                  <a:gd name="T62" fmla="*/ 2 w 25"/>
                  <a:gd name="T63" fmla="*/ 29 h 36"/>
                  <a:gd name="T64" fmla="*/ 3 w 25"/>
                  <a:gd name="T65" fmla="*/ 29 h 36"/>
                  <a:gd name="T66" fmla="*/ 4 w 25"/>
                  <a:gd name="T67" fmla="*/ 29 h 36"/>
                  <a:gd name="T68" fmla="*/ 5 w 25"/>
                  <a:gd name="T69" fmla="*/ 28 h 36"/>
                  <a:gd name="T70" fmla="*/ 10 w 25"/>
                  <a:gd name="T71" fmla="*/ 19 h 36"/>
                  <a:gd name="T72" fmla="*/ 11 w 25"/>
                  <a:gd name="T73" fmla="*/ 19 h 36"/>
                  <a:gd name="T74" fmla="*/ 11 w 25"/>
                  <a:gd name="T75" fmla="*/ 18 h 36"/>
                  <a:gd name="T76" fmla="*/ 10 w 25"/>
                  <a:gd name="T77" fmla="*/ 17 h 36"/>
                  <a:gd name="T78" fmla="*/ 5 w 25"/>
                  <a:gd name="T79" fmla="*/ 7 h 36"/>
                  <a:gd name="T80" fmla="*/ 4 w 25"/>
                  <a:gd name="T81" fmla="*/ 6 h 36"/>
                  <a:gd name="T82" fmla="*/ 3 w 25"/>
                  <a:gd name="T83" fmla="*/ 6 h 36"/>
                  <a:gd name="T84" fmla="*/ 2 w 25"/>
                  <a:gd name="T85" fmla="*/ 6 h 36"/>
                  <a:gd name="T86" fmla="*/ 2 w 25"/>
                  <a:gd name="T87" fmla="*/ 2 h 36"/>
                  <a:gd name="T88" fmla="*/ 3 w 25"/>
                  <a:gd name="T89" fmla="*/ 2 h 36"/>
                  <a:gd name="T90" fmla="*/ 23 w 25"/>
                  <a:gd name="T91" fmla="*/ 2 h 36"/>
                  <a:gd name="T92" fmla="*/ 23 w 25"/>
                  <a:gd name="T93" fmla="*/ 2 h 36"/>
                  <a:gd name="T94" fmla="*/ 23 w 25"/>
                  <a:gd name="T95" fmla="*/ 6 h 36"/>
                  <a:gd name="T96" fmla="*/ 23 w 25"/>
                  <a:gd name="T97" fmla="*/ 6 h 36"/>
                  <a:gd name="T98" fmla="*/ 22 w 25"/>
                  <a:gd name="T99" fmla="*/ 6 h 36"/>
                  <a:gd name="T100" fmla="*/ 20 w 25"/>
                  <a:gd name="T101" fmla="*/ 7 h 36"/>
                  <a:gd name="T102" fmla="*/ 15 w 25"/>
                  <a:gd name="T103" fmla="*/ 1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 h="36">
                    <a:moveTo>
                      <a:pt x="23" y="9"/>
                    </a:moveTo>
                    <a:cubicBezTo>
                      <a:pt x="24" y="9"/>
                      <a:pt x="25" y="7"/>
                      <a:pt x="25" y="6"/>
                    </a:cubicBezTo>
                    <a:cubicBezTo>
                      <a:pt x="25" y="2"/>
                      <a:pt x="25" y="2"/>
                      <a:pt x="25" y="2"/>
                    </a:cubicBezTo>
                    <a:cubicBezTo>
                      <a:pt x="25" y="1"/>
                      <a:pt x="24" y="0"/>
                      <a:pt x="23" y="0"/>
                    </a:cubicBezTo>
                    <a:cubicBezTo>
                      <a:pt x="3" y="0"/>
                      <a:pt x="3" y="0"/>
                      <a:pt x="3" y="0"/>
                    </a:cubicBezTo>
                    <a:cubicBezTo>
                      <a:pt x="1" y="0"/>
                      <a:pt x="0" y="1"/>
                      <a:pt x="0" y="2"/>
                    </a:cubicBezTo>
                    <a:cubicBezTo>
                      <a:pt x="0" y="6"/>
                      <a:pt x="0" y="6"/>
                      <a:pt x="0" y="6"/>
                    </a:cubicBezTo>
                    <a:cubicBezTo>
                      <a:pt x="0" y="7"/>
                      <a:pt x="1" y="9"/>
                      <a:pt x="3" y="9"/>
                    </a:cubicBezTo>
                    <a:cubicBezTo>
                      <a:pt x="3" y="13"/>
                      <a:pt x="5" y="16"/>
                      <a:pt x="8" y="18"/>
                    </a:cubicBezTo>
                    <a:cubicBezTo>
                      <a:pt x="6" y="19"/>
                      <a:pt x="3" y="22"/>
                      <a:pt x="3" y="26"/>
                    </a:cubicBezTo>
                    <a:cubicBezTo>
                      <a:pt x="1" y="27"/>
                      <a:pt x="0" y="28"/>
                      <a:pt x="0" y="29"/>
                    </a:cubicBezTo>
                    <a:cubicBezTo>
                      <a:pt x="0" y="33"/>
                      <a:pt x="0" y="33"/>
                      <a:pt x="0" y="33"/>
                    </a:cubicBezTo>
                    <a:cubicBezTo>
                      <a:pt x="0" y="35"/>
                      <a:pt x="1" y="36"/>
                      <a:pt x="3" y="36"/>
                    </a:cubicBezTo>
                    <a:cubicBezTo>
                      <a:pt x="23" y="36"/>
                      <a:pt x="23" y="36"/>
                      <a:pt x="23" y="36"/>
                    </a:cubicBezTo>
                    <a:cubicBezTo>
                      <a:pt x="24" y="36"/>
                      <a:pt x="25" y="35"/>
                      <a:pt x="25" y="33"/>
                    </a:cubicBezTo>
                    <a:cubicBezTo>
                      <a:pt x="25" y="29"/>
                      <a:pt x="25" y="29"/>
                      <a:pt x="25" y="29"/>
                    </a:cubicBezTo>
                    <a:cubicBezTo>
                      <a:pt x="25" y="28"/>
                      <a:pt x="24" y="27"/>
                      <a:pt x="23" y="26"/>
                    </a:cubicBezTo>
                    <a:cubicBezTo>
                      <a:pt x="22" y="22"/>
                      <a:pt x="20" y="19"/>
                      <a:pt x="17" y="18"/>
                    </a:cubicBezTo>
                    <a:cubicBezTo>
                      <a:pt x="20" y="16"/>
                      <a:pt x="22" y="13"/>
                      <a:pt x="23" y="9"/>
                    </a:cubicBezTo>
                    <a:close/>
                    <a:moveTo>
                      <a:pt x="15" y="17"/>
                    </a:moveTo>
                    <a:cubicBezTo>
                      <a:pt x="14" y="17"/>
                      <a:pt x="14" y="17"/>
                      <a:pt x="14" y="18"/>
                    </a:cubicBezTo>
                    <a:cubicBezTo>
                      <a:pt x="14" y="18"/>
                      <a:pt x="14" y="18"/>
                      <a:pt x="15" y="19"/>
                    </a:cubicBezTo>
                    <a:cubicBezTo>
                      <a:pt x="15" y="19"/>
                      <a:pt x="15" y="19"/>
                      <a:pt x="15" y="19"/>
                    </a:cubicBezTo>
                    <a:cubicBezTo>
                      <a:pt x="18" y="21"/>
                      <a:pt x="20" y="23"/>
                      <a:pt x="20" y="28"/>
                    </a:cubicBezTo>
                    <a:cubicBezTo>
                      <a:pt x="20" y="28"/>
                      <a:pt x="21" y="29"/>
                      <a:pt x="22" y="29"/>
                    </a:cubicBezTo>
                    <a:cubicBezTo>
                      <a:pt x="23" y="29"/>
                      <a:pt x="23" y="29"/>
                      <a:pt x="23" y="29"/>
                    </a:cubicBezTo>
                    <a:cubicBezTo>
                      <a:pt x="23" y="29"/>
                      <a:pt x="23" y="29"/>
                      <a:pt x="23" y="29"/>
                    </a:cubicBezTo>
                    <a:cubicBezTo>
                      <a:pt x="23" y="33"/>
                      <a:pt x="23" y="33"/>
                      <a:pt x="23" y="33"/>
                    </a:cubicBezTo>
                    <a:cubicBezTo>
                      <a:pt x="23" y="33"/>
                      <a:pt x="23" y="33"/>
                      <a:pt x="23" y="33"/>
                    </a:cubicBezTo>
                    <a:cubicBezTo>
                      <a:pt x="3" y="33"/>
                      <a:pt x="3" y="33"/>
                      <a:pt x="3" y="33"/>
                    </a:cubicBezTo>
                    <a:cubicBezTo>
                      <a:pt x="2" y="33"/>
                      <a:pt x="2" y="33"/>
                      <a:pt x="2" y="33"/>
                    </a:cubicBezTo>
                    <a:cubicBezTo>
                      <a:pt x="2" y="29"/>
                      <a:pt x="2" y="29"/>
                      <a:pt x="2" y="29"/>
                    </a:cubicBezTo>
                    <a:cubicBezTo>
                      <a:pt x="3" y="29"/>
                      <a:pt x="3" y="29"/>
                      <a:pt x="3" y="29"/>
                    </a:cubicBezTo>
                    <a:cubicBezTo>
                      <a:pt x="4" y="29"/>
                      <a:pt x="4" y="29"/>
                      <a:pt x="4" y="29"/>
                    </a:cubicBezTo>
                    <a:cubicBezTo>
                      <a:pt x="4" y="29"/>
                      <a:pt x="5" y="28"/>
                      <a:pt x="5" y="28"/>
                    </a:cubicBezTo>
                    <a:cubicBezTo>
                      <a:pt x="5" y="23"/>
                      <a:pt x="8" y="21"/>
                      <a:pt x="10" y="19"/>
                    </a:cubicBezTo>
                    <a:cubicBezTo>
                      <a:pt x="11" y="19"/>
                      <a:pt x="11" y="19"/>
                      <a:pt x="11" y="19"/>
                    </a:cubicBezTo>
                    <a:cubicBezTo>
                      <a:pt x="11" y="18"/>
                      <a:pt x="11" y="18"/>
                      <a:pt x="11" y="18"/>
                    </a:cubicBezTo>
                    <a:cubicBezTo>
                      <a:pt x="11" y="17"/>
                      <a:pt x="11" y="17"/>
                      <a:pt x="10" y="17"/>
                    </a:cubicBezTo>
                    <a:cubicBezTo>
                      <a:pt x="8" y="15"/>
                      <a:pt x="5" y="12"/>
                      <a:pt x="5" y="7"/>
                    </a:cubicBezTo>
                    <a:cubicBezTo>
                      <a:pt x="5" y="7"/>
                      <a:pt x="4" y="6"/>
                      <a:pt x="4" y="6"/>
                    </a:cubicBezTo>
                    <a:cubicBezTo>
                      <a:pt x="3" y="6"/>
                      <a:pt x="3" y="6"/>
                      <a:pt x="3" y="6"/>
                    </a:cubicBezTo>
                    <a:cubicBezTo>
                      <a:pt x="2" y="6"/>
                      <a:pt x="2" y="6"/>
                      <a:pt x="2" y="6"/>
                    </a:cubicBezTo>
                    <a:cubicBezTo>
                      <a:pt x="2" y="2"/>
                      <a:pt x="2" y="2"/>
                      <a:pt x="2" y="2"/>
                    </a:cubicBezTo>
                    <a:cubicBezTo>
                      <a:pt x="3" y="2"/>
                      <a:pt x="3" y="2"/>
                      <a:pt x="3" y="2"/>
                    </a:cubicBezTo>
                    <a:cubicBezTo>
                      <a:pt x="23" y="2"/>
                      <a:pt x="23" y="2"/>
                      <a:pt x="23" y="2"/>
                    </a:cubicBezTo>
                    <a:cubicBezTo>
                      <a:pt x="23" y="2"/>
                      <a:pt x="23" y="2"/>
                      <a:pt x="23" y="2"/>
                    </a:cubicBezTo>
                    <a:cubicBezTo>
                      <a:pt x="23" y="6"/>
                      <a:pt x="23" y="6"/>
                      <a:pt x="23" y="6"/>
                    </a:cubicBezTo>
                    <a:cubicBezTo>
                      <a:pt x="23" y="6"/>
                      <a:pt x="23" y="6"/>
                      <a:pt x="23" y="6"/>
                    </a:cubicBezTo>
                    <a:cubicBezTo>
                      <a:pt x="22" y="6"/>
                      <a:pt x="22" y="6"/>
                      <a:pt x="22" y="6"/>
                    </a:cubicBezTo>
                    <a:cubicBezTo>
                      <a:pt x="21" y="6"/>
                      <a:pt x="20" y="7"/>
                      <a:pt x="20" y="7"/>
                    </a:cubicBezTo>
                    <a:cubicBezTo>
                      <a:pt x="20" y="12"/>
                      <a:pt x="17" y="15"/>
                      <a:pt x="1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9" name="淘宝店chenying0907出品 8"/>
          <p:cNvGrpSpPr/>
          <p:nvPr/>
        </p:nvGrpSpPr>
        <p:grpSpPr>
          <a:xfrm>
            <a:off x="3650740" y="2213187"/>
            <a:ext cx="1173323" cy="1173323"/>
            <a:chOff x="3461564" y="2160359"/>
            <a:chExt cx="1118168" cy="1118168"/>
          </a:xfrm>
        </p:grpSpPr>
        <p:sp>
          <p:nvSpPr>
            <p:cNvPr id="10" name="淘宝店chenying0907出品 9"/>
            <p:cNvSpPr/>
            <p:nvPr/>
          </p:nvSpPr>
          <p:spPr>
            <a:xfrm>
              <a:off x="3461564" y="2160359"/>
              <a:ext cx="1118168" cy="1118168"/>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grpSp>
          <p:nvGrpSpPr>
            <p:cNvPr id="11" name="淘宝店chenying0907出品 10"/>
            <p:cNvGrpSpPr/>
            <p:nvPr/>
          </p:nvGrpSpPr>
          <p:grpSpPr>
            <a:xfrm>
              <a:off x="3745539" y="2491272"/>
              <a:ext cx="550218" cy="456342"/>
              <a:chOff x="7503160" y="421594"/>
              <a:chExt cx="334963" cy="277813"/>
            </a:xfrm>
            <a:solidFill>
              <a:schemeClr val="tx1">
                <a:lumMod val="65000"/>
                <a:lumOff val="35000"/>
              </a:schemeClr>
            </a:solidFill>
          </p:grpSpPr>
          <p:sp>
            <p:nvSpPr>
              <p:cNvPr id="12" name="淘宝店chenying0907出品 231"/>
              <p:cNvSpPr>
                <a:spLocks/>
              </p:cNvSpPr>
              <p:nvPr/>
            </p:nvSpPr>
            <p:spPr bwMode="auto">
              <a:xfrm>
                <a:off x="7607935" y="508907"/>
                <a:ext cx="117475" cy="52388"/>
              </a:xfrm>
              <a:custGeom>
                <a:avLst/>
                <a:gdLst>
                  <a:gd name="T0" fmla="*/ 1 w 31"/>
                  <a:gd name="T1" fmla="*/ 14 h 14"/>
                  <a:gd name="T2" fmla="*/ 2 w 31"/>
                  <a:gd name="T3" fmla="*/ 14 h 14"/>
                  <a:gd name="T4" fmla="*/ 6 w 31"/>
                  <a:gd name="T5" fmla="*/ 8 h 14"/>
                  <a:gd name="T6" fmla="*/ 27 w 31"/>
                  <a:gd name="T7" fmla="*/ 8 h 14"/>
                  <a:gd name="T8" fmla="*/ 28 w 31"/>
                  <a:gd name="T9" fmla="*/ 10 h 14"/>
                  <a:gd name="T10" fmla="*/ 31 w 31"/>
                  <a:gd name="T11" fmla="*/ 9 h 14"/>
                  <a:gd name="T12" fmla="*/ 29 w 31"/>
                  <a:gd name="T13" fmla="*/ 7 h 14"/>
                  <a:gd name="T14" fmla="*/ 4 w 31"/>
                  <a:gd name="T15" fmla="*/ 7 h 14"/>
                  <a:gd name="T16" fmla="*/ 0 w 31"/>
                  <a:gd name="T17" fmla="*/ 13 h 14"/>
                  <a:gd name="T18" fmla="*/ 1 w 31"/>
                  <a:gd name="T19"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4">
                    <a:moveTo>
                      <a:pt x="1" y="14"/>
                    </a:moveTo>
                    <a:cubicBezTo>
                      <a:pt x="1" y="14"/>
                      <a:pt x="2" y="14"/>
                      <a:pt x="2" y="14"/>
                    </a:cubicBezTo>
                    <a:cubicBezTo>
                      <a:pt x="3" y="12"/>
                      <a:pt x="4" y="10"/>
                      <a:pt x="6" y="8"/>
                    </a:cubicBezTo>
                    <a:cubicBezTo>
                      <a:pt x="12" y="2"/>
                      <a:pt x="21" y="2"/>
                      <a:pt x="27" y="8"/>
                    </a:cubicBezTo>
                    <a:cubicBezTo>
                      <a:pt x="28" y="9"/>
                      <a:pt x="28" y="9"/>
                      <a:pt x="28" y="10"/>
                    </a:cubicBezTo>
                    <a:cubicBezTo>
                      <a:pt x="31" y="9"/>
                      <a:pt x="31" y="9"/>
                      <a:pt x="31" y="9"/>
                    </a:cubicBezTo>
                    <a:cubicBezTo>
                      <a:pt x="30" y="8"/>
                      <a:pt x="30" y="7"/>
                      <a:pt x="29" y="7"/>
                    </a:cubicBezTo>
                    <a:cubicBezTo>
                      <a:pt x="22" y="0"/>
                      <a:pt x="11" y="0"/>
                      <a:pt x="4" y="7"/>
                    </a:cubicBezTo>
                    <a:cubicBezTo>
                      <a:pt x="2" y="8"/>
                      <a:pt x="1" y="10"/>
                      <a:pt x="0" y="13"/>
                    </a:cubicBezTo>
                    <a:cubicBezTo>
                      <a:pt x="0" y="13"/>
                      <a:pt x="0" y="14"/>
                      <a:pt x="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淘宝店chenying0907出品 232"/>
              <p:cNvSpPr>
                <a:spLocks/>
              </p:cNvSpPr>
              <p:nvPr/>
            </p:nvSpPr>
            <p:spPr bwMode="auto">
              <a:xfrm>
                <a:off x="7690485" y="531132"/>
                <a:ext cx="60325" cy="52388"/>
              </a:xfrm>
              <a:custGeom>
                <a:avLst/>
                <a:gdLst>
                  <a:gd name="T0" fmla="*/ 15 w 16"/>
                  <a:gd name="T1" fmla="*/ 0 h 14"/>
                  <a:gd name="T2" fmla="*/ 13 w 16"/>
                  <a:gd name="T3" fmla="*/ 1 h 14"/>
                  <a:gd name="T4" fmla="*/ 10 w 16"/>
                  <a:gd name="T5" fmla="*/ 11 h 14"/>
                  <a:gd name="T6" fmla="*/ 2 w 16"/>
                  <a:gd name="T7" fmla="*/ 5 h 14"/>
                  <a:gd name="T8" fmla="*/ 0 w 16"/>
                  <a:gd name="T9" fmla="*/ 5 h 14"/>
                  <a:gd name="T10" fmla="*/ 0 w 16"/>
                  <a:gd name="T11" fmla="*/ 7 h 14"/>
                  <a:gd name="T12" fmla="*/ 10 w 16"/>
                  <a:gd name="T13" fmla="*/ 14 h 14"/>
                  <a:gd name="T14" fmla="*/ 10 w 16"/>
                  <a:gd name="T15" fmla="*/ 14 h 14"/>
                  <a:gd name="T16" fmla="*/ 11 w 16"/>
                  <a:gd name="T17" fmla="*/ 14 h 14"/>
                  <a:gd name="T18" fmla="*/ 11 w 16"/>
                  <a:gd name="T19" fmla="*/ 14 h 14"/>
                  <a:gd name="T20" fmla="*/ 11 w 16"/>
                  <a:gd name="T21" fmla="*/ 14 h 14"/>
                  <a:gd name="T22" fmla="*/ 12 w 16"/>
                  <a:gd name="T23" fmla="*/ 14 h 14"/>
                  <a:gd name="T24" fmla="*/ 12 w 16"/>
                  <a:gd name="T25" fmla="*/ 14 h 14"/>
                  <a:gd name="T26" fmla="*/ 12 w 16"/>
                  <a:gd name="T27" fmla="*/ 13 h 14"/>
                  <a:gd name="T28" fmla="*/ 12 w 16"/>
                  <a:gd name="T29" fmla="*/ 13 h 14"/>
                  <a:gd name="T30" fmla="*/ 16 w 16"/>
                  <a:gd name="T31" fmla="*/ 2 h 14"/>
                  <a:gd name="T32" fmla="*/ 15 w 16"/>
                  <a:gd name="T33"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14">
                    <a:moveTo>
                      <a:pt x="15" y="0"/>
                    </a:moveTo>
                    <a:cubicBezTo>
                      <a:pt x="14" y="0"/>
                      <a:pt x="13" y="0"/>
                      <a:pt x="13" y="1"/>
                    </a:cubicBezTo>
                    <a:cubicBezTo>
                      <a:pt x="10" y="11"/>
                      <a:pt x="10" y="11"/>
                      <a:pt x="10" y="11"/>
                    </a:cubicBezTo>
                    <a:cubicBezTo>
                      <a:pt x="2" y="5"/>
                      <a:pt x="2" y="5"/>
                      <a:pt x="2" y="5"/>
                    </a:cubicBezTo>
                    <a:cubicBezTo>
                      <a:pt x="1" y="4"/>
                      <a:pt x="0" y="4"/>
                      <a:pt x="0" y="5"/>
                    </a:cubicBezTo>
                    <a:cubicBezTo>
                      <a:pt x="0" y="5"/>
                      <a:pt x="0" y="6"/>
                      <a:pt x="0" y="7"/>
                    </a:cubicBezTo>
                    <a:cubicBezTo>
                      <a:pt x="10" y="14"/>
                      <a:pt x="10" y="14"/>
                      <a:pt x="10" y="14"/>
                    </a:cubicBezTo>
                    <a:cubicBezTo>
                      <a:pt x="10" y="14"/>
                      <a:pt x="10" y="14"/>
                      <a:pt x="10" y="14"/>
                    </a:cubicBezTo>
                    <a:cubicBezTo>
                      <a:pt x="11" y="14"/>
                      <a:pt x="11" y="14"/>
                      <a:pt x="11" y="14"/>
                    </a:cubicBezTo>
                    <a:cubicBezTo>
                      <a:pt x="11" y="14"/>
                      <a:pt x="11" y="14"/>
                      <a:pt x="11" y="14"/>
                    </a:cubicBezTo>
                    <a:cubicBezTo>
                      <a:pt x="11" y="14"/>
                      <a:pt x="11" y="14"/>
                      <a:pt x="11" y="14"/>
                    </a:cubicBezTo>
                    <a:cubicBezTo>
                      <a:pt x="12" y="14"/>
                      <a:pt x="12" y="14"/>
                      <a:pt x="12" y="14"/>
                    </a:cubicBezTo>
                    <a:cubicBezTo>
                      <a:pt x="12" y="14"/>
                      <a:pt x="12" y="14"/>
                      <a:pt x="12" y="14"/>
                    </a:cubicBezTo>
                    <a:cubicBezTo>
                      <a:pt x="12" y="13"/>
                      <a:pt x="12" y="13"/>
                      <a:pt x="12" y="13"/>
                    </a:cubicBezTo>
                    <a:cubicBezTo>
                      <a:pt x="12" y="13"/>
                      <a:pt x="12" y="13"/>
                      <a:pt x="12" y="13"/>
                    </a:cubicBezTo>
                    <a:cubicBezTo>
                      <a:pt x="16" y="2"/>
                      <a:pt x="16" y="2"/>
                      <a:pt x="16" y="2"/>
                    </a:cubicBezTo>
                    <a:cubicBezTo>
                      <a:pt x="16" y="1"/>
                      <a:pt x="15"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淘宝店chenying0907出品 233"/>
              <p:cNvSpPr>
                <a:spLocks/>
              </p:cNvSpPr>
              <p:nvPr/>
            </p:nvSpPr>
            <p:spPr bwMode="auto">
              <a:xfrm>
                <a:off x="7615873" y="597807"/>
                <a:ext cx="115888" cy="49213"/>
              </a:xfrm>
              <a:custGeom>
                <a:avLst/>
                <a:gdLst>
                  <a:gd name="T0" fmla="*/ 30 w 31"/>
                  <a:gd name="T1" fmla="*/ 0 h 13"/>
                  <a:gd name="T2" fmla="*/ 28 w 31"/>
                  <a:gd name="T3" fmla="*/ 0 h 13"/>
                  <a:gd name="T4" fmla="*/ 25 w 31"/>
                  <a:gd name="T5" fmla="*/ 6 h 13"/>
                  <a:gd name="T6" fmla="*/ 4 w 31"/>
                  <a:gd name="T7" fmla="*/ 6 h 13"/>
                  <a:gd name="T8" fmla="*/ 2 w 31"/>
                  <a:gd name="T9" fmla="*/ 4 h 13"/>
                  <a:gd name="T10" fmla="*/ 0 w 31"/>
                  <a:gd name="T11" fmla="*/ 5 h 13"/>
                  <a:gd name="T12" fmla="*/ 2 w 31"/>
                  <a:gd name="T13" fmla="*/ 7 h 13"/>
                  <a:gd name="T14" fmla="*/ 14 w 31"/>
                  <a:gd name="T15" fmla="*/ 13 h 13"/>
                  <a:gd name="T16" fmla="*/ 27 w 31"/>
                  <a:gd name="T17" fmla="*/ 7 h 13"/>
                  <a:gd name="T18" fmla="*/ 31 w 31"/>
                  <a:gd name="T19" fmla="*/ 1 h 13"/>
                  <a:gd name="T20" fmla="*/ 30 w 31"/>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3">
                    <a:moveTo>
                      <a:pt x="30" y="0"/>
                    </a:moveTo>
                    <a:cubicBezTo>
                      <a:pt x="29" y="0"/>
                      <a:pt x="29" y="0"/>
                      <a:pt x="28" y="0"/>
                    </a:cubicBezTo>
                    <a:cubicBezTo>
                      <a:pt x="28" y="2"/>
                      <a:pt x="27" y="4"/>
                      <a:pt x="25" y="6"/>
                    </a:cubicBezTo>
                    <a:cubicBezTo>
                      <a:pt x="19" y="12"/>
                      <a:pt x="10" y="12"/>
                      <a:pt x="4" y="6"/>
                    </a:cubicBezTo>
                    <a:cubicBezTo>
                      <a:pt x="3" y="5"/>
                      <a:pt x="3" y="5"/>
                      <a:pt x="2" y="4"/>
                    </a:cubicBezTo>
                    <a:cubicBezTo>
                      <a:pt x="0" y="5"/>
                      <a:pt x="0" y="5"/>
                      <a:pt x="0" y="5"/>
                    </a:cubicBezTo>
                    <a:cubicBezTo>
                      <a:pt x="1" y="6"/>
                      <a:pt x="1" y="7"/>
                      <a:pt x="2" y="7"/>
                    </a:cubicBezTo>
                    <a:cubicBezTo>
                      <a:pt x="5" y="11"/>
                      <a:pt x="10" y="13"/>
                      <a:pt x="14" y="13"/>
                    </a:cubicBezTo>
                    <a:cubicBezTo>
                      <a:pt x="19" y="13"/>
                      <a:pt x="23" y="11"/>
                      <a:pt x="27" y="7"/>
                    </a:cubicBezTo>
                    <a:cubicBezTo>
                      <a:pt x="29" y="6"/>
                      <a:pt x="30" y="4"/>
                      <a:pt x="31" y="1"/>
                    </a:cubicBezTo>
                    <a:cubicBezTo>
                      <a:pt x="31" y="1"/>
                      <a:pt x="31"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淘宝店chenying0907出品 234"/>
              <p:cNvSpPr>
                <a:spLocks/>
              </p:cNvSpPr>
              <p:nvPr/>
            </p:nvSpPr>
            <p:spPr bwMode="auto">
              <a:xfrm>
                <a:off x="7588885" y="575582"/>
                <a:ext cx="60325" cy="52388"/>
              </a:xfrm>
              <a:custGeom>
                <a:avLst/>
                <a:gdLst>
                  <a:gd name="T0" fmla="*/ 16 w 16"/>
                  <a:gd name="T1" fmla="*/ 9 h 14"/>
                  <a:gd name="T2" fmla="*/ 16 w 16"/>
                  <a:gd name="T3" fmla="*/ 7 h 14"/>
                  <a:gd name="T4" fmla="*/ 6 w 16"/>
                  <a:gd name="T5" fmla="*/ 0 h 14"/>
                  <a:gd name="T6" fmla="*/ 6 w 16"/>
                  <a:gd name="T7" fmla="*/ 0 h 14"/>
                  <a:gd name="T8" fmla="*/ 5 w 16"/>
                  <a:gd name="T9" fmla="*/ 0 h 14"/>
                  <a:gd name="T10" fmla="*/ 5 w 16"/>
                  <a:gd name="T11" fmla="*/ 0 h 14"/>
                  <a:gd name="T12" fmla="*/ 5 w 16"/>
                  <a:gd name="T13" fmla="*/ 0 h 14"/>
                  <a:gd name="T14" fmla="*/ 5 w 16"/>
                  <a:gd name="T15" fmla="*/ 0 h 14"/>
                  <a:gd name="T16" fmla="*/ 5 w 16"/>
                  <a:gd name="T17" fmla="*/ 0 h 14"/>
                  <a:gd name="T18" fmla="*/ 5 w 16"/>
                  <a:gd name="T19" fmla="*/ 0 h 14"/>
                  <a:gd name="T20" fmla="*/ 4 w 16"/>
                  <a:gd name="T21" fmla="*/ 0 h 14"/>
                  <a:gd name="T22" fmla="*/ 4 w 16"/>
                  <a:gd name="T23" fmla="*/ 0 h 14"/>
                  <a:gd name="T24" fmla="*/ 4 w 16"/>
                  <a:gd name="T25" fmla="*/ 1 h 14"/>
                  <a:gd name="T26" fmla="*/ 4 w 16"/>
                  <a:gd name="T27" fmla="*/ 1 h 14"/>
                  <a:gd name="T28" fmla="*/ 0 w 16"/>
                  <a:gd name="T29" fmla="*/ 12 h 14"/>
                  <a:gd name="T30" fmla="*/ 1 w 16"/>
                  <a:gd name="T31" fmla="*/ 14 h 14"/>
                  <a:gd name="T32" fmla="*/ 1 w 16"/>
                  <a:gd name="T33" fmla="*/ 14 h 14"/>
                  <a:gd name="T34" fmla="*/ 3 w 16"/>
                  <a:gd name="T35" fmla="*/ 13 h 14"/>
                  <a:gd name="T36" fmla="*/ 6 w 16"/>
                  <a:gd name="T37" fmla="*/ 3 h 14"/>
                  <a:gd name="T38" fmla="*/ 14 w 16"/>
                  <a:gd name="T39" fmla="*/ 9 h 14"/>
                  <a:gd name="T40" fmla="*/ 16 w 16"/>
                  <a:gd name="T41"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14">
                    <a:moveTo>
                      <a:pt x="16" y="9"/>
                    </a:moveTo>
                    <a:cubicBezTo>
                      <a:pt x="16" y="9"/>
                      <a:pt x="16" y="8"/>
                      <a:pt x="16" y="7"/>
                    </a:cubicBezTo>
                    <a:cubicBezTo>
                      <a:pt x="6" y="0"/>
                      <a:pt x="6" y="0"/>
                      <a:pt x="6" y="0"/>
                    </a:cubicBezTo>
                    <a:cubicBezTo>
                      <a:pt x="6" y="0"/>
                      <a:pt x="6" y="0"/>
                      <a:pt x="6"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5" y="0"/>
                      <a:pt x="5" y="0"/>
                      <a:pt x="5" y="0"/>
                    </a:cubicBezTo>
                    <a:cubicBezTo>
                      <a:pt x="4" y="0"/>
                      <a:pt x="4" y="0"/>
                      <a:pt x="4" y="0"/>
                    </a:cubicBezTo>
                    <a:cubicBezTo>
                      <a:pt x="4" y="0"/>
                      <a:pt x="4" y="0"/>
                      <a:pt x="4" y="0"/>
                    </a:cubicBezTo>
                    <a:cubicBezTo>
                      <a:pt x="4" y="1"/>
                      <a:pt x="4" y="1"/>
                      <a:pt x="4" y="1"/>
                    </a:cubicBezTo>
                    <a:cubicBezTo>
                      <a:pt x="4" y="1"/>
                      <a:pt x="4" y="1"/>
                      <a:pt x="4" y="1"/>
                    </a:cubicBezTo>
                    <a:cubicBezTo>
                      <a:pt x="0" y="12"/>
                      <a:pt x="0" y="12"/>
                      <a:pt x="0" y="12"/>
                    </a:cubicBezTo>
                    <a:cubicBezTo>
                      <a:pt x="0" y="13"/>
                      <a:pt x="0" y="14"/>
                      <a:pt x="1" y="14"/>
                    </a:cubicBezTo>
                    <a:cubicBezTo>
                      <a:pt x="1" y="14"/>
                      <a:pt x="1" y="14"/>
                      <a:pt x="1" y="14"/>
                    </a:cubicBezTo>
                    <a:cubicBezTo>
                      <a:pt x="2" y="14"/>
                      <a:pt x="2" y="14"/>
                      <a:pt x="3" y="13"/>
                    </a:cubicBezTo>
                    <a:cubicBezTo>
                      <a:pt x="6" y="3"/>
                      <a:pt x="6" y="3"/>
                      <a:pt x="6" y="3"/>
                    </a:cubicBezTo>
                    <a:cubicBezTo>
                      <a:pt x="14" y="9"/>
                      <a:pt x="14" y="9"/>
                      <a:pt x="14" y="9"/>
                    </a:cubicBezTo>
                    <a:cubicBezTo>
                      <a:pt x="15" y="10"/>
                      <a:pt x="15" y="10"/>
                      <a:pt x="1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淘宝店chenying0907出品 235"/>
              <p:cNvSpPr>
                <a:spLocks noEditPoints="1"/>
              </p:cNvSpPr>
              <p:nvPr/>
            </p:nvSpPr>
            <p:spPr bwMode="auto">
              <a:xfrm>
                <a:off x="7503160" y="421594"/>
                <a:ext cx="334963" cy="277813"/>
              </a:xfrm>
              <a:custGeom>
                <a:avLst/>
                <a:gdLst>
                  <a:gd name="T0" fmla="*/ 69 w 89"/>
                  <a:gd name="T1" fmla="*/ 22 h 74"/>
                  <a:gd name="T2" fmla="*/ 43 w 89"/>
                  <a:gd name="T3" fmla="*/ 0 h 74"/>
                  <a:gd name="T4" fmla="*/ 17 w 89"/>
                  <a:gd name="T5" fmla="*/ 27 h 74"/>
                  <a:gd name="T6" fmla="*/ 17 w 89"/>
                  <a:gd name="T7" fmla="*/ 28 h 74"/>
                  <a:gd name="T8" fmla="*/ 0 w 89"/>
                  <a:gd name="T9" fmla="*/ 51 h 74"/>
                  <a:gd name="T10" fmla="*/ 24 w 89"/>
                  <a:gd name="T11" fmla="*/ 74 h 74"/>
                  <a:gd name="T12" fmla="*/ 62 w 89"/>
                  <a:gd name="T13" fmla="*/ 74 h 74"/>
                  <a:gd name="T14" fmla="*/ 89 w 89"/>
                  <a:gd name="T15" fmla="*/ 47 h 74"/>
                  <a:gd name="T16" fmla="*/ 69 w 89"/>
                  <a:gd name="T17" fmla="*/ 22 h 74"/>
                  <a:gd name="T18" fmla="*/ 62 w 89"/>
                  <a:gd name="T19" fmla="*/ 70 h 74"/>
                  <a:gd name="T20" fmla="*/ 24 w 89"/>
                  <a:gd name="T21" fmla="*/ 70 h 74"/>
                  <a:gd name="T22" fmla="*/ 5 w 89"/>
                  <a:gd name="T23" fmla="*/ 51 h 74"/>
                  <a:gd name="T24" fmla="*/ 20 w 89"/>
                  <a:gd name="T25" fmla="*/ 32 h 74"/>
                  <a:gd name="T26" fmla="*/ 22 w 89"/>
                  <a:gd name="T27" fmla="*/ 29 h 74"/>
                  <a:gd name="T28" fmla="*/ 22 w 89"/>
                  <a:gd name="T29" fmla="*/ 27 h 74"/>
                  <a:gd name="T30" fmla="*/ 43 w 89"/>
                  <a:gd name="T31" fmla="*/ 5 h 74"/>
                  <a:gd name="T32" fmla="*/ 64 w 89"/>
                  <a:gd name="T33" fmla="*/ 24 h 74"/>
                  <a:gd name="T34" fmla="*/ 66 w 89"/>
                  <a:gd name="T35" fmla="*/ 26 h 74"/>
                  <a:gd name="T36" fmla="*/ 84 w 89"/>
                  <a:gd name="T37" fmla="*/ 47 h 74"/>
                  <a:gd name="T38" fmla="*/ 62 w 89"/>
                  <a:gd name="T39" fmla="*/ 7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 h="74">
                    <a:moveTo>
                      <a:pt x="69" y="22"/>
                    </a:moveTo>
                    <a:cubicBezTo>
                      <a:pt x="67" y="9"/>
                      <a:pt x="56" y="0"/>
                      <a:pt x="43" y="0"/>
                    </a:cubicBezTo>
                    <a:cubicBezTo>
                      <a:pt x="29" y="0"/>
                      <a:pt x="17" y="12"/>
                      <a:pt x="17" y="27"/>
                    </a:cubicBezTo>
                    <a:cubicBezTo>
                      <a:pt x="17" y="27"/>
                      <a:pt x="17" y="28"/>
                      <a:pt x="17" y="28"/>
                    </a:cubicBezTo>
                    <a:cubicBezTo>
                      <a:pt x="7" y="31"/>
                      <a:pt x="0" y="40"/>
                      <a:pt x="0" y="51"/>
                    </a:cubicBezTo>
                    <a:cubicBezTo>
                      <a:pt x="0" y="64"/>
                      <a:pt x="11" y="74"/>
                      <a:pt x="24" y="74"/>
                    </a:cubicBezTo>
                    <a:cubicBezTo>
                      <a:pt x="62" y="74"/>
                      <a:pt x="62" y="74"/>
                      <a:pt x="62" y="74"/>
                    </a:cubicBezTo>
                    <a:cubicBezTo>
                      <a:pt x="76" y="74"/>
                      <a:pt x="89" y="62"/>
                      <a:pt x="89" y="47"/>
                    </a:cubicBezTo>
                    <a:cubicBezTo>
                      <a:pt x="89" y="35"/>
                      <a:pt x="80" y="25"/>
                      <a:pt x="69" y="22"/>
                    </a:cubicBezTo>
                    <a:close/>
                    <a:moveTo>
                      <a:pt x="62" y="70"/>
                    </a:moveTo>
                    <a:cubicBezTo>
                      <a:pt x="24" y="70"/>
                      <a:pt x="24" y="70"/>
                      <a:pt x="24" y="70"/>
                    </a:cubicBezTo>
                    <a:cubicBezTo>
                      <a:pt x="14" y="70"/>
                      <a:pt x="5" y="61"/>
                      <a:pt x="5" y="51"/>
                    </a:cubicBezTo>
                    <a:cubicBezTo>
                      <a:pt x="5" y="42"/>
                      <a:pt x="11" y="34"/>
                      <a:pt x="20" y="32"/>
                    </a:cubicBezTo>
                    <a:cubicBezTo>
                      <a:pt x="21" y="32"/>
                      <a:pt x="22" y="31"/>
                      <a:pt x="22" y="29"/>
                    </a:cubicBezTo>
                    <a:cubicBezTo>
                      <a:pt x="22" y="28"/>
                      <a:pt x="22" y="28"/>
                      <a:pt x="22" y="27"/>
                    </a:cubicBezTo>
                    <a:cubicBezTo>
                      <a:pt x="22" y="15"/>
                      <a:pt x="31" y="5"/>
                      <a:pt x="43" y="5"/>
                    </a:cubicBezTo>
                    <a:cubicBezTo>
                      <a:pt x="54" y="5"/>
                      <a:pt x="63" y="13"/>
                      <a:pt x="64" y="24"/>
                    </a:cubicBezTo>
                    <a:cubicBezTo>
                      <a:pt x="65" y="25"/>
                      <a:pt x="65" y="26"/>
                      <a:pt x="66" y="26"/>
                    </a:cubicBezTo>
                    <a:cubicBezTo>
                      <a:pt x="76" y="28"/>
                      <a:pt x="84" y="37"/>
                      <a:pt x="84" y="47"/>
                    </a:cubicBezTo>
                    <a:cubicBezTo>
                      <a:pt x="84" y="60"/>
                      <a:pt x="74" y="70"/>
                      <a:pt x="62"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7" name="淘宝店chenying0907出品 16"/>
          <p:cNvGrpSpPr/>
          <p:nvPr/>
        </p:nvGrpSpPr>
        <p:grpSpPr>
          <a:xfrm>
            <a:off x="3674186" y="4053953"/>
            <a:ext cx="1173323" cy="1173323"/>
            <a:chOff x="3500232" y="4326551"/>
            <a:chExt cx="1173323" cy="1173323"/>
          </a:xfrm>
        </p:grpSpPr>
        <p:sp>
          <p:nvSpPr>
            <p:cNvPr id="18" name="淘宝店chenying0907出品 17"/>
            <p:cNvSpPr/>
            <p:nvPr/>
          </p:nvSpPr>
          <p:spPr>
            <a:xfrm>
              <a:off x="3500232" y="4326551"/>
              <a:ext cx="1173323" cy="1173323"/>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grpSp>
          <p:nvGrpSpPr>
            <p:cNvPr id="19" name="淘宝店chenying0907出品 18"/>
            <p:cNvGrpSpPr/>
            <p:nvPr/>
          </p:nvGrpSpPr>
          <p:grpSpPr>
            <a:xfrm>
              <a:off x="3812282" y="4695727"/>
              <a:ext cx="549223" cy="531216"/>
              <a:chOff x="8582660" y="1502737"/>
              <a:chExt cx="290513" cy="280988"/>
            </a:xfrm>
            <a:solidFill>
              <a:schemeClr val="tx1">
                <a:lumMod val="65000"/>
                <a:lumOff val="35000"/>
              </a:schemeClr>
            </a:solidFill>
          </p:grpSpPr>
          <p:sp>
            <p:nvSpPr>
              <p:cNvPr id="20" name="淘宝店chenying0907出品 269"/>
              <p:cNvSpPr>
                <a:spLocks/>
              </p:cNvSpPr>
              <p:nvPr/>
            </p:nvSpPr>
            <p:spPr bwMode="auto">
              <a:xfrm>
                <a:off x="8650923" y="1543957"/>
                <a:ext cx="150813" cy="7938"/>
              </a:xfrm>
              <a:custGeom>
                <a:avLst/>
                <a:gdLst>
                  <a:gd name="T0" fmla="*/ 39 w 40"/>
                  <a:gd name="T1" fmla="*/ 0 h 2"/>
                  <a:gd name="T2" fmla="*/ 2 w 40"/>
                  <a:gd name="T3" fmla="*/ 0 h 2"/>
                  <a:gd name="T4" fmla="*/ 0 w 40"/>
                  <a:gd name="T5" fmla="*/ 1 h 2"/>
                  <a:gd name="T6" fmla="*/ 2 w 40"/>
                  <a:gd name="T7" fmla="*/ 2 h 2"/>
                  <a:gd name="T8" fmla="*/ 39 w 40"/>
                  <a:gd name="T9" fmla="*/ 2 h 2"/>
                  <a:gd name="T10" fmla="*/ 40 w 40"/>
                  <a:gd name="T11" fmla="*/ 1 h 2"/>
                  <a:gd name="T12" fmla="*/ 39 w 40"/>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40" h="2">
                    <a:moveTo>
                      <a:pt x="39" y="0"/>
                    </a:moveTo>
                    <a:cubicBezTo>
                      <a:pt x="2" y="0"/>
                      <a:pt x="2" y="0"/>
                      <a:pt x="2" y="0"/>
                    </a:cubicBezTo>
                    <a:cubicBezTo>
                      <a:pt x="1" y="0"/>
                      <a:pt x="0" y="0"/>
                      <a:pt x="0" y="1"/>
                    </a:cubicBezTo>
                    <a:cubicBezTo>
                      <a:pt x="0" y="2"/>
                      <a:pt x="1" y="2"/>
                      <a:pt x="2" y="2"/>
                    </a:cubicBezTo>
                    <a:cubicBezTo>
                      <a:pt x="39" y="2"/>
                      <a:pt x="39" y="2"/>
                      <a:pt x="39" y="2"/>
                    </a:cubicBezTo>
                    <a:cubicBezTo>
                      <a:pt x="40" y="2"/>
                      <a:pt x="40" y="2"/>
                      <a:pt x="40" y="1"/>
                    </a:cubicBezTo>
                    <a:cubicBezTo>
                      <a:pt x="40" y="0"/>
                      <a:pt x="40" y="0"/>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淘宝店chenying0907出品 270"/>
              <p:cNvSpPr>
                <a:spLocks/>
              </p:cNvSpPr>
              <p:nvPr/>
            </p:nvSpPr>
            <p:spPr bwMode="auto">
              <a:xfrm>
                <a:off x="8650923" y="1582057"/>
                <a:ext cx="150813" cy="11113"/>
              </a:xfrm>
              <a:custGeom>
                <a:avLst/>
                <a:gdLst>
                  <a:gd name="T0" fmla="*/ 39 w 40"/>
                  <a:gd name="T1" fmla="*/ 0 h 3"/>
                  <a:gd name="T2" fmla="*/ 2 w 40"/>
                  <a:gd name="T3" fmla="*/ 0 h 3"/>
                  <a:gd name="T4" fmla="*/ 0 w 40"/>
                  <a:gd name="T5" fmla="*/ 2 h 3"/>
                  <a:gd name="T6" fmla="*/ 2 w 40"/>
                  <a:gd name="T7" fmla="*/ 3 h 3"/>
                  <a:gd name="T8" fmla="*/ 39 w 40"/>
                  <a:gd name="T9" fmla="*/ 3 h 3"/>
                  <a:gd name="T10" fmla="*/ 40 w 40"/>
                  <a:gd name="T11" fmla="*/ 2 h 3"/>
                  <a:gd name="T12" fmla="*/ 39 w 40"/>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40" h="3">
                    <a:moveTo>
                      <a:pt x="39" y="0"/>
                    </a:moveTo>
                    <a:cubicBezTo>
                      <a:pt x="2" y="0"/>
                      <a:pt x="2" y="0"/>
                      <a:pt x="2" y="0"/>
                    </a:cubicBezTo>
                    <a:cubicBezTo>
                      <a:pt x="1" y="0"/>
                      <a:pt x="0" y="1"/>
                      <a:pt x="0" y="2"/>
                    </a:cubicBezTo>
                    <a:cubicBezTo>
                      <a:pt x="0" y="2"/>
                      <a:pt x="1" y="3"/>
                      <a:pt x="2" y="3"/>
                    </a:cubicBezTo>
                    <a:cubicBezTo>
                      <a:pt x="39" y="3"/>
                      <a:pt x="39" y="3"/>
                      <a:pt x="39" y="3"/>
                    </a:cubicBezTo>
                    <a:cubicBezTo>
                      <a:pt x="40" y="3"/>
                      <a:pt x="40" y="2"/>
                      <a:pt x="40" y="2"/>
                    </a:cubicBezTo>
                    <a:cubicBezTo>
                      <a:pt x="40" y="1"/>
                      <a:pt x="40" y="0"/>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淘宝店chenying0907出品 271"/>
              <p:cNvSpPr>
                <a:spLocks/>
              </p:cNvSpPr>
              <p:nvPr/>
            </p:nvSpPr>
            <p:spPr bwMode="auto">
              <a:xfrm>
                <a:off x="8650923" y="1623332"/>
                <a:ext cx="109538" cy="7938"/>
              </a:xfrm>
              <a:custGeom>
                <a:avLst/>
                <a:gdLst>
                  <a:gd name="T0" fmla="*/ 28 w 29"/>
                  <a:gd name="T1" fmla="*/ 0 h 2"/>
                  <a:gd name="T2" fmla="*/ 2 w 29"/>
                  <a:gd name="T3" fmla="*/ 0 h 2"/>
                  <a:gd name="T4" fmla="*/ 0 w 29"/>
                  <a:gd name="T5" fmla="*/ 1 h 2"/>
                  <a:gd name="T6" fmla="*/ 2 w 29"/>
                  <a:gd name="T7" fmla="*/ 2 h 2"/>
                  <a:gd name="T8" fmla="*/ 28 w 29"/>
                  <a:gd name="T9" fmla="*/ 2 h 2"/>
                  <a:gd name="T10" fmla="*/ 29 w 29"/>
                  <a:gd name="T11" fmla="*/ 1 h 2"/>
                  <a:gd name="T12" fmla="*/ 28 w 29"/>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9" h="2">
                    <a:moveTo>
                      <a:pt x="28" y="0"/>
                    </a:moveTo>
                    <a:cubicBezTo>
                      <a:pt x="2" y="0"/>
                      <a:pt x="2" y="0"/>
                      <a:pt x="2" y="0"/>
                    </a:cubicBezTo>
                    <a:cubicBezTo>
                      <a:pt x="1" y="0"/>
                      <a:pt x="0" y="0"/>
                      <a:pt x="0" y="1"/>
                    </a:cubicBezTo>
                    <a:cubicBezTo>
                      <a:pt x="0" y="2"/>
                      <a:pt x="1" y="2"/>
                      <a:pt x="2" y="2"/>
                    </a:cubicBezTo>
                    <a:cubicBezTo>
                      <a:pt x="28" y="2"/>
                      <a:pt x="28" y="2"/>
                      <a:pt x="28" y="2"/>
                    </a:cubicBezTo>
                    <a:cubicBezTo>
                      <a:pt x="29" y="2"/>
                      <a:pt x="29" y="2"/>
                      <a:pt x="29" y="1"/>
                    </a:cubicBezTo>
                    <a:cubicBezTo>
                      <a:pt x="29" y="0"/>
                      <a:pt x="29" y="0"/>
                      <a:pt x="2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淘宝店chenying0907出品 272"/>
              <p:cNvSpPr>
                <a:spLocks noEditPoints="1"/>
              </p:cNvSpPr>
              <p:nvPr/>
            </p:nvSpPr>
            <p:spPr bwMode="auto">
              <a:xfrm>
                <a:off x="8582660" y="1502737"/>
                <a:ext cx="290513" cy="280988"/>
              </a:xfrm>
              <a:custGeom>
                <a:avLst/>
                <a:gdLst>
                  <a:gd name="T0" fmla="*/ 64 w 77"/>
                  <a:gd name="T1" fmla="*/ 0 h 75"/>
                  <a:gd name="T2" fmla="*/ 12 w 77"/>
                  <a:gd name="T3" fmla="*/ 0 h 75"/>
                  <a:gd name="T4" fmla="*/ 0 w 77"/>
                  <a:gd name="T5" fmla="*/ 12 h 75"/>
                  <a:gd name="T6" fmla="*/ 0 w 77"/>
                  <a:gd name="T7" fmla="*/ 49 h 75"/>
                  <a:gd name="T8" fmla="*/ 11 w 77"/>
                  <a:gd name="T9" fmla="*/ 61 h 75"/>
                  <a:gd name="T10" fmla="*/ 6 w 77"/>
                  <a:gd name="T11" fmla="*/ 72 h 75"/>
                  <a:gd name="T12" fmla="*/ 7 w 77"/>
                  <a:gd name="T13" fmla="*/ 74 h 75"/>
                  <a:gd name="T14" fmla="*/ 9 w 77"/>
                  <a:gd name="T15" fmla="*/ 75 h 75"/>
                  <a:gd name="T16" fmla="*/ 10 w 77"/>
                  <a:gd name="T17" fmla="*/ 75 h 75"/>
                  <a:gd name="T18" fmla="*/ 43 w 77"/>
                  <a:gd name="T19" fmla="*/ 61 h 75"/>
                  <a:gd name="T20" fmla="*/ 64 w 77"/>
                  <a:gd name="T21" fmla="*/ 61 h 75"/>
                  <a:gd name="T22" fmla="*/ 77 w 77"/>
                  <a:gd name="T23" fmla="*/ 49 h 75"/>
                  <a:gd name="T24" fmla="*/ 77 w 77"/>
                  <a:gd name="T25" fmla="*/ 12 h 75"/>
                  <a:gd name="T26" fmla="*/ 64 w 77"/>
                  <a:gd name="T27" fmla="*/ 0 h 75"/>
                  <a:gd name="T28" fmla="*/ 72 w 77"/>
                  <a:gd name="T29" fmla="*/ 49 h 75"/>
                  <a:gd name="T30" fmla="*/ 64 w 77"/>
                  <a:gd name="T31" fmla="*/ 56 h 75"/>
                  <a:gd name="T32" fmla="*/ 42 w 77"/>
                  <a:gd name="T33" fmla="*/ 56 h 75"/>
                  <a:gd name="T34" fmla="*/ 41 w 77"/>
                  <a:gd name="T35" fmla="*/ 56 h 75"/>
                  <a:gd name="T36" fmla="*/ 13 w 77"/>
                  <a:gd name="T37" fmla="*/ 68 h 75"/>
                  <a:gd name="T38" fmla="*/ 17 w 77"/>
                  <a:gd name="T39" fmla="*/ 60 h 75"/>
                  <a:gd name="T40" fmla="*/ 16 w 77"/>
                  <a:gd name="T41" fmla="*/ 57 h 75"/>
                  <a:gd name="T42" fmla="*/ 14 w 77"/>
                  <a:gd name="T43" fmla="*/ 56 h 75"/>
                  <a:gd name="T44" fmla="*/ 12 w 77"/>
                  <a:gd name="T45" fmla="*/ 56 h 75"/>
                  <a:gd name="T46" fmla="*/ 5 w 77"/>
                  <a:gd name="T47" fmla="*/ 49 h 75"/>
                  <a:gd name="T48" fmla="*/ 5 w 77"/>
                  <a:gd name="T49" fmla="*/ 12 h 75"/>
                  <a:gd name="T50" fmla="*/ 12 w 77"/>
                  <a:gd name="T51" fmla="*/ 5 h 75"/>
                  <a:gd name="T52" fmla="*/ 64 w 77"/>
                  <a:gd name="T53" fmla="*/ 5 h 75"/>
                  <a:gd name="T54" fmla="*/ 72 w 77"/>
                  <a:gd name="T55" fmla="*/ 12 h 75"/>
                  <a:gd name="T56" fmla="*/ 72 w 77"/>
                  <a:gd name="T57" fmla="*/ 4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75">
                    <a:moveTo>
                      <a:pt x="64" y="0"/>
                    </a:moveTo>
                    <a:cubicBezTo>
                      <a:pt x="12" y="0"/>
                      <a:pt x="12" y="0"/>
                      <a:pt x="12" y="0"/>
                    </a:cubicBezTo>
                    <a:cubicBezTo>
                      <a:pt x="5" y="0"/>
                      <a:pt x="0" y="5"/>
                      <a:pt x="0" y="12"/>
                    </a:cubicBezTo>
                    <a:cubicBezTo>
                      <a:pt x="0" y="49"/>
                      <a:pt x="0" y="49"/>
                      <a:pt x="0" y="49"/>
                    </a:cubicBezTo>
                    <a:cubicBezTo>
                      <a:pt x="0" y="55"/>
                      <a:pt x="5" y="60"/>
                      <a:pt x="11" y="61"/>
                    </a:cubicBezTo>
                    <a:cubicBezTo>
                      <a:pt x="6" y="72"/>
                      <a:pt x="6" y="72"/>
                      <a:pt x="6" y="72"/>
                    </a:cubicBezTo>
                    <a:cubicBezTo>
                      <a:pt x="6" y="73"/>
                      <a:pt x="6" y="74"/>
                      <a:pt x="7" y="74"/>
                    </a:cubicBezTo>
                    <a:cubicBezTo>
                      <a:pt x="7" y="75"/>
                      <a:pt x="8" y="75"/>
                      <a:pt x="9" y="75"/>
                    </a:cubicBezTo>
                    <a:cubicBezTo>
                      <a:pt x="10" y="75"/>
                      <a:pt x="10" y="75"/>
                      <a:pt x="10" y="75"/>
                    </a:cubicBezTo>
                    <a:cubicBezTo>
                      <a:pt x="43" y="61"/>
                      <a:pt x="43" y="61"/>
                      <a:pt x="43" y="61"/>
                    </a:cubicBezTo>
                    <a:cubicBezTo>
                      <a:pt x="64" y="61"/>
                      <a:pt x="64" y="61"/>
                      <a:pt x="64" y="61"/>
                    </a:cubicBezTo>
                    <a:cubicBezTo>
                      <a:pt x="71" y="61"/>
                      <a:pt x="77" y="56"/>
                      <a:pt x="77" y="49"/>
                    </a:cubicBezTo>
                    <a:cubicBezTo>
                      <a:pt x="77" y="12"/>
                      <a:pt x="77" y="12"/>
                      <a:pt x="77" y="12"/>
                    </a:cubicBezTo>
                    <a:cubicBezTo>
                      <a:pt x="77" y="5"/>
                      <a:pt x="71" y="0"/>
                      <a:pt x="64" y="0"/>
                    </a:cubicBezTo>
                    <a:close/>
                    <a:moveTo>
                      <a:pt x="72" y="49"/>
                    </a:moveTo>
                    <a:cubicBezTo>
                      <a:pt x="72" y="53"/>
                      <a:pt x="69" y="56"/>
                      <a:pt x="64" y="56"/>
                    </a:cubicBezTo>
                    <a:cubicBezTo>
                      <a:pt x="42" y="56"/>
                      <a:pt x="42" y="56"/>
                      <a:pt x="42" y="56"/>
                    </a:cubicBezTo>
                    <a:cubicBezTo>
                      <a:pt x="41" y="56"/>
                      <a:pt x="41" y="56"/>
                      <a:pt x="41" y="56"/>
                    </a:cubicBezTo>
                    <a:cubicBezTo>
                      <a:pt x="13" y="68"/>
                      <a:pt x="13" y="68"/>
                      <a:pt x="13" y="68"/>
                    </a:cubicBezTo>
                    <a:cubicBezTo>
                      <a:pt x="17" y="60"/>
                      <a:pt x="17" y="60"/>
                      <a:pt x="17" y="60"/>
                    </a:cubicBezTo>
                    <a:cubicBezTo>
                      <a:pt x="17" y="59"/>
                      <a:pt x="17" y="58"/>
                      <a:pt x="16" y="57"/>
                    </a:cubicBezTo>
                    <a:cubicBezTo>
                      <a:pt x="16" y="57"/>
                      <a:pt x="15" y="56"/>
                      <a:pt x="14" y="56"/>
                    </a:cubicBezTo>
                    <a:cubicBezTo>
                      <a:pt x="12" y="56"/>
                      <a:pt x="12" y="56"/>
                      <a:pt x="12" y="56"/>
                    </a:cubicBezTo>
                    <a:cubicBezTo>
                      <a:pt x="8" y="56"/>
                      <a:pt x="5" y="53"/>
                      <a:pt x="5" y="49"/>
                    </a:cubicBezTo>
                    <a:cubicBezTo>
                      <a:pt x="5" y="12"/>
                      <a:pt x="5" y="12"/>
                      <a:pt x="5" y="12"/>
                    </a:cubicBezTo>
                    <a:cubicBezTo>
                      <a:pt x="5" y="8"/>
                      <a:pt x="8" y="5"/>
                      <a:pt x="12" y="5"/>
                    </a:cubicBezTo>
                    <a:cubicBezTo>
                      <a:pt x="64" y="5"/>
                      <a:pt x="64" y="5"/>
                      <a:pt x="64" y="5"/>
                    </a:cubicBezTo>
                    <a:cubicBezTo>
                      <a:pt x="69" y="5"/>
                      <a:pt x="72" y="8"/>
                      <a:pt x="72" y="12"/>
                    </a:cubicBezTo>
                    <a:lnTo>
                      <a:pt x="72"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24" name="淘宝店chenying0907出品 23"/>
          <p:cNvGrpSpPr/>
          <p:nvPr/>
        </p:nvGrpSpPr>
        <p:grpSpPr>
          <a:xfrm>
            <a:off x="1832636" y="4030507"/>
            <a:ext cx="1173323" cy="1173323"/>
            <a:chOff x="1658682" y="4303105"/>
            <a:chExt cx="1173323" cy="1173323"/>
          </a:xfrm>
        </p:grpSpPr>
        <p:sp>
          <p:nvSpPr>
            <p:cNvPr id="25" name="淘宝店chenying0907出品 24"/>
            <p:cNvSpPr/>
            <p:nvPr/>
          </p:nvSpPr>
          <p:spPr>
            <a:xfrm>
              <a:off x="1658682" y="4303105"/>
              <a:ext cx="1173323" cy="1173323"/>
            </a:xfrm>
            <a:prstGeom prst="ellipse">
              <a:avLst/>
            </a:prstGeom>
            <a:gradFill rotWithShape="1">
              <a:gsLst>
                <a:gs pos="66000">
                  <a:srgbClr val="ECECEC"/>
                </a:gs>
                <a:gs pos="100000">
                  <a:srgbClr val="F7F7F7"/>
                </a:gs>
                <a:gs pos="7000">
                  <a:srgbClr val="BEBEBE"/>
                </a:gs>
              </a:gsLst>
              <a:lin ang="7800000" scaled="0"/>
            </a:gradFill>
            <a:ln w="3175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p:spPr>
          <p:txBody>
            <a:bodyPr wrap="none" anchor="ctr"/>
            <a:lstStyle/>
            <a:p>
              <a:pPr latinLnBrk="1"/>
              <a:endParaRPr kumimoji="1" lang="zh-CN" altLang="en-US" sz="2400">
                <a:solidFill>
                  <a:srgbClr val="000000"/>
                </a:solidFill>
                <a:cs typeface="+mn-ea"/>
                <a:sym typeface="+mn-lt"/>
              </a:endParaRPr>
            </a:p>
          </p:txBody>
        </p:sp>
        <p:grpSp>
          <p:nvGrpSpPr>
            <p:cNvPr id="26" name="淘宝店chenying0907出品 25"/>
            <p:cNvGrpSpPr/>
            <p:nvPr/>
          </p:nvGrpSpPr>
          <p:grpSpPr>
            <a:xfrm>
              <a:off x="1965210" y="4667529"/>
              <a:ext cx="591363" cy="407639"/>
              <a:chOff x="3965349" y="1091520"/>
              <a:chExt cx="327025" cy="225425"/>
            </a:xfrm>
            <a:solidFill>
              <a:schemeClr val="tx1">
                <a:lumMod val="65000"/>
                <a:lumOff val="35000"/>
              </a:schemeClr>
            </a:solidFill>
          </p:grpSpPr>
          <p:sp>
            <p:nvSpPr>
              <p:cNvPr id="27" name="淘宝店chenying0907出品 70"/>
              <p:cNvSpPr>
                <a:spLocks/>
              </p:cNvSpPr>
              <p:nvPr/>
            </p:nvSpPr>
            <p:spPr bwMode="auto">
              <a:xfrm>
                <a:off x="3965349" y="1174070"/>
                <a:ext cx="22225" cy="22225"/>
              </a:xfrm>
              <a:custGeom>
                <a:avLst/>
                <a:gdLst>
                  <a:gd name="T0" fmla="*/ 4 w 6"/>
                  <a:gd name="T1" fmla="*/ 0 h 6"/>
                  <a:gd name="T2" fmla="*/ 0 w 6"/>
                  <a:gd name="T3" fmla="*/ 5 h 6"/>
                  <a:gd name="T4" fmla="*/ 1 w 6"/>
                  <a:gd name="T5" fmla="*/ 6 h 6"/>
                  <a:gd name="T6" fmla="*/ 1 w 6"/>
                  <a:gd name="T7" fmla="*/ 6 h 6"/>
                  <a:gd name="T8" fmla="*/ 3 w 6"/>
                  <a:gd name="T9" fmla="*/ 6 h 6"/>
                  <a:gd name="T10" fmla="*/ 5 w 6"/>
                  <a:gd name="T11" fmla="*/ 2 h 6"/>
                  <a:gd name="T12" fmla="*/ 5 w 6"/>
                  <a:gd name="T13" fmla="*/ 0 h 6"/>
                  <a:gd name="T14" fmla="*/ 4 w 6"/>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4" y="0"/>
                    </a:moveTo>
                    <a:cubicBezTo>
                      <a:pt x="2" y="2"/>
                      <a:pt x="1" y="3"/>
                      <a:pt x="0" y="5"/>
                    </a:cubicBezTo>
                    <a:cubicBezTo>
                      <a:pt x="0" y="5"/>
                      <a:pt x="0" y="6"/>
                      <a:pt x="1" y="6"/>
                    </a:cubicBezTo>
                    <a:cubicBezTo>
                      <a:pt x="1" y="6"/>
                      <a:pt x="1" y="6"/>
                      <a:pt x="1" y="6"/>
                    </a:cubicBezTo>
                    <a:cubicBezTo>
                      <a:pt x="2" y="6"/>
                      <a:pt x="2" y="6"/>
                      <a:pt x="3" y="6"/>
                    </a:cubicBezTo>
                    <a:cubicBezTo>
                      <a:pt x="3" y="5"/>
                      <a:pt x="4" y="3"/>
                      <a:pt x="5" y="2"/>
                    </a:cubicBezTo>
                    <a:cubicBezTo>
                      <a:pt x="6" y="2"/>
                      <a:pt x="6" y="1"/>
                      <a:pt x="5" y="0"/>
                    </a:cubicBezTo>
                    <a:cubicBezTo>
                      <a:pt x="5"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淘宝店chenying0907出品 71"/>
              <p:cNvSpPr>
                <a:spLocks/>
              </p:cNvSpPr>
              <p:nvPr/>
            </p:nvSpPr>
            <p:spPr bwMode="auto">
              <a:xfrm>
                <a:off x="4236811" y="1155020"/>
                <a:ext cx="30163" cy="14288"/>
              </a:xfrm>
              <a:custGeom>
                <a:avLst/>
                <a:gdLst>
                  <a:gd name="T0" fmla="*/ 1 w 8"/>
                  <a:gd name="T1" fmla="*/ 2 h 4"/>
                  <a:gd name="T2" fmla="*/ 5 w 8"/>
                  <a:gd name="T3" fmla="*/ 4 h 4"/>
                  <a:gd name="T4" fmla="*/ 6 w 8"/>
                  <a:gd name="T5" fmla="*/ 4 h 4"/>
                  <a:gd name="T6" fmla="*/ 7 w 8"/>
                  <a:gd name="T7" fmla="*/ 4 h 4"/>
                  <a:gd name="T8" fmla="*/ 7 w 8"/>
                  <a:gd name="T9" fmla="*/ 2 h 4"/>
                  <a:gd name="T10" fmla="*/ 2 w 8"/>
                  <a:gd name="T11" fmla="*/ 0 h 4"/>
                  <a:gd name="T12" fmla="*/ 0 w 8"/>
                  <a:gd name="T13" fmla="*/ 1 h 4"/>
                  <a:gd name="T14" fmla="*/ 1 w 8"/>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1" y="2"/>
                    </a:moveTo>
                    <a:cubicBezTo>
                      <a:pt x="3" y="3"/>
                      <a:pt x="4" y="4"/>
                      <a:pt x="5" y="4"/>
                    </a:cubicBezTo>
                    <a:cubicBezTo>
                      <a:pt x="6" y="4"/>
                      <a:pt x="6" y="4"/>
                      <a:pt x="6" y="4"/>
                    </a:cubicBezTo>
                    <a:cubicBezTo>
                      <a:pt x="7" y="4"/>
                      <a:pt x="7" y="4"/>
                      <a:pt x="7" y="4"/>
                    </a:cubicBezTo>
                    <a:cubicBezTo>
                      <a:pt x="8" y="3"/>
                      <a:pt x="7" y="2"/>
                      <a:pt x="7" y="2"/>
                    </a:cubicBezTo>
                    <a:cubicBezTo>
                      <a:pt x="5" y="1"/>
                      <a:pt x="4" y="1"/>
                      <a:pt x="2" y="0"/>
                    </a:cubicBezTo>
                    <a:cubicBezTo>
                      <a:pt x="1" y="0"/>
                      <a:pt x="1" y="0"/>
                      <a:pt x="0" y="1"/>
                    </a:cubicBezTo>
                    <a:cubicBezTo>
                      <a:pt x="0"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淘宝店chenying0907出品 72"/>
              <p:cNvSpPr>
                <a:spLocks/>
              </p:cNvSpPr>
              <p:nvPr/>
            </p:nvSpPr>
            <p:spPr bwMode="auto">
              <a:xfrm>
                <a:off x="3965349" y="1207407"/>
                <a:ext cx="19050" cy="26988"/>
              </a:xfrm>
              <a:custGeom>
                <a:avLst/>
                <a:gdLst>
                  <a:gd name="T0" fmla="*/ 2 w 5"/>
                  <a:gd name="T1" fmla="*/ 1 h 7"/>
                  <a:gd name="T2" fmla="*/ 1 w 5"/>
                  <a:gd name="T3" fmla="*/ 0 h 7"/>
                  <a:gd name="T4" fmla="*/ 0 w 5"/>
                  <a:gd name="T5" fmla="*/ 1 h 7"/>
                  <a:gd name="T6" fmla="*/ 2 w 5"/>
                  <a:gd name="T7" fmla="*/ 6 h 7"/>
                  <a:gd name="T8" fmla="*/ 3 w 5"/>
                  <a:gd name="T9" fmla="*/ 7 h 7"/>
                  <a:gd name="T10" fmla="*/ 4 w 5"/>
                  <a:gd name="T11" fmla="*/ 7 h 7"/>
                  <a:gd name="T12" fmla="*/ 4 w 5"/>
                  <a:gd name="T13" fmla="*/ 5 h 7"/>
                  <a:gd name="T14" fmla="*/ 2 w 5"/>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2" y="1"/>
                    </a:moveTo>
                    <a:cubicBezTo>
                      <a:pt x="2" y="0"/>
                      <a:pt x="1" y="0"/>
                      <a:pt x="1" y="0"/>
                    </a:cubicBezTo>
                    <a:cubicBezTo>
                      <a:pt x="0" y="0"/>
                      <a:pt x="0" y="1"/>
                      <a:pt x="0" y="1"/>
                    </a:cubicBezTo>
                    <a:cubicBezTo>
                      <a:pt x="0" y="3"/>
                      <a:pt x="1" y="5"/>
                      <a:pt x="2" y="6"/>
                    </a:cubicBezTo>
                    <a:cubicBezTo>
                      <a:pt x="3" y="7"/>
                      <a:pt x="3" y="7"/>
                      <a:pt x="3" y="7"/>
                    </a:cubicBezTo>
                    <a:cubicBezTo>
                      <a:pt x="4" y="7"/>
                      <a:pt x="4" y="7"/>
                      <a:pt x="4" y="7"/>
                    </a:cubicBezTo>
                    <a:cubicBezTo>
                      <a:pt x="5" y="6"/>
                      <a:pt x="5" y="5"/>
                      <a:pt x="4" y="5"/>
                    </a:cubicBezTo>
                    <a:cubicBezTo>
                      <a:pt x="3" y="4"/>
                      <a:pt x="2"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淘宝店chenying0907出品 73"/>
              <p:cNvSpPr>
                <a:spLocks/>
              </p:cNvSpPr>
              <p:nvPr/>
            </p:nvSpPr>
            <p:spPr bwMode="auto">
              <a:xfrm>
                <a:off x="3992336" y="1155020"/>
                <a:ext cx="25400" cy="19050"/>
              </a:xfrm>
              <a:custGeom>
                <a:avLst/>
                <a:gdLst>
                  <a:gd name="T0" fmla="*/ 2 w 7"/>
                  <a:gd name="T1" fmla="*/ 5 h 5"/>
                  <a:gd name="T2" fmla="*/ 2 w 7"/>
                  <a:gd name="T3" fmla="*/ 4 h 5"/>
                  <a:gd name="T4" fmla="*/ 7 w 7"/>
                  <a:gd name="T5" fmla="*/ 2 h 5"/>
                  <a:gd name="T6" fmla="*/ 7 w 7"/>
                  <a:gd name="T7" fmla="*/ 1 h 5"/>
                  <a:gd name="T8" fmla="*/ 6 w 7"/>
                  <a:gd name="T9" fmla="*/ 0 h 5"/>
                  <a:gd name="T10" fmla="*/ 1 w 7"/>
                  <a:gd name="T11" fmla="*/ 2 h 5"/>
                  <a:gd name="T12" fmla="*/ 0 w 7"/>
                  <a:gd name="T13" fmla="*/ 4 h 5"/>
                  <a:gd name="T14" fmla="*/ 2 w 7"/>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5">
                    <a:moveTo>
                      <a:pt x="2" y="5"/>
                    </a:moveTo>
                    <a:cubicBezTo>
                      <a:pt x="2" y="4"/>
                      <a:pt x="2" y="4"/>
                      <a:pt x="2" y="4"/>
                    </a:cubicBezTo>
                    <a:cubicBezTo>
                      <a:pt x="3" y="4"/>
                      <a:pt x="5" y="3"/>
                      <a:pt x="7" y="2"/>
                    </a:cubicBezTo>
                    <a:cubicBezTo>
                      <a:pt x="7" y="2"/>
                      <a:pt x="7" y="1"/>
                      <a:pt x="7" y="1"/>
                    </a:cubicBezTo>
                    <a:cubicBezTo>
                      <a:pt x="7" y="0"/>
                      <a:pt x="6" y="0"/>
                      <a:pt x="6" y="0"/>
                    </a:cubicBezTo>
                    <a:cubicBezTo>
                      <a:pt x="4" y="1"/>
                      <a:pt x="2" y="1"/>
                      <a:pt x="1" y="2"/>
                    </a:cubicBezTo>
                    <a:cubicBezTo>
                      <a:pt x="0" y="3"/>
                      <a:pt x="0" y="3"/>
                      <a:pt x="0" y="4"/>
                    </a:cubicBezTo>
                    <a:cubicBezTo>
                      <a:pt x="1" y="4"/>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淘宝店chenying0907出品 74"/>
              <p:cNvSpPr>
                <a:spLocks/>
              </p:cNvSpPr>
              <p:nvPr/>
            </p:nvSpPr>
            <p:spPr bwMode="auto">
              <a:xfrm>
                <a:off x="4244749" y="1234395"/>
                <a:ext cx="25400" cy="22225"/>
              </a:xfrm>
              <a:custGeom>
                <a:avLst/>
                <a:gdLst>
                  <a:gd name="T0" fmla="*/ 5 w 7"/>
                  <a:gd name="T1" fmla="*/ 1 h 6"/>
                  <a:gd name="T2" fmla="*/ 1 w 7"/>
                  <a:gd name="T3" fmla="*/ 3 h 6"/>
                  <a:gd name="T4" fmla="*/ 0 w 7"/>
                  <a:gd name="T5" fmla="*/ 5 h 6"/>
                  <a:gd name="T6" fmla="*/ 1 w 7"/>
                  <a:gd name="T7" fmla="*/ 6 h 6"/>
                  <a:gd name="T8" fmla="*/ 2 w 7"/>
                  <a:gd name="T9" fmla="*/ 5 h 6"/>
                  <a:gd name="T10" fmla="*/ 7 w 7"/>
                  <a:gd name="T11" fmla="*/ 3 h 6"/>
                  <a:gd name="T12" fmla="*/ 7 w 7"/>
                  <a:gd name="T13" fmla="*/ 1 h 6"/>
                  <a:gd name="T14" fmla="*/ 5 w 7"/>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5" y="1"/>
                    </a:moveTo>
                    <a:cubicBezTo>
                      <a:pt x="4" y="2"/>
                      <a:pt x="2" y="2"/>
                      <a:pt x="1" y="3"/>
                    </a:cubicBezTo>
                    <a:cubicBezTo>
                      <a:pt x="0" y="3"/>
                      <a:pt x="0" y="4"/>
                      <a:pt x="0" y="5"/>
                    </a:cubicBezTo>
                    <a:cubicBezTo>
                      <a:pt x="1" y="5"/>
                      <a:pt x="1" y="6"/>
                      <a:pt x="1" y="6"/>
                    </a:cubicBezTo>
                    <a:cubicBezTo>
                      <a:pt x="2" y="5"/>
                      <a:pt x="2" y="5"/>
                      <a:pt x="2" y="5"/>
                    </a:cubicBezTo>
                    <a:cubicBezTo>
                      <a:pt x="4" y="5"/>
                      <a:pt x="5" y="4"/>
                      <a:pt x="7" y="3"/>
                    </a:cubicBezTo>
                    <a:cubicBezTo>
                      <a:pt x="7" y="2"/>
                      <a:pt x="7" y="2"/>
                      <a:pt x="7" y="1"/>
                    </a:cubicBezTo>
                    <a:cubicBezTo>
                      <a:pt x="6" y="1"/>
                      <a:pt x="6" y="0"/>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淘宝店chenying0907出品 75"/>
              <p:cNvSpPr>
                <a:spLocks/>
              </p:cNvSpPr>
              <p:nvPr/>
            </p:nvSpPr>
            <p:spPr bwMode="auto">
              <a:xfrm>
                <a:off x="4270149" y="1174070"/>
                <a:ext cx="22225" cy="22225"/>
              </a:xfrm>
              <a:custGeom>
                <a:avLst/>
                <a:gdLst>
                  <a:gd name="T0" fmla="*/ 4 w 6"/>
                  <a:gd name="T1" fmla="*/ 6 h 6"/>
                  <a:gd name="T2" fmla="*/ 5 w 6"/>
                  <a:gd name="T3" fmla="*/ 6 h 6"/>
                  <a:gd name="T4" fmla="*/ 5 w 6"/>
                  <a:gd name="T5" fmla="*/ 5 h 6"/>
                  <a:gd name="T6" fmla="*/ 2 w 6"/>
                  <a:gd name="T7" fmla="*/ 0 h 6"/>
                  <a:gd name="T8" fmla="*/ 0 w 6"/>
                  <a:gd name="T9" fmla="*/ 0 h 6"/>
                  <a:gd name="T10" fmla="*/ 0 w 6"/>
                  <a:gd name="T11" fmla="*/ 2 h 6"/>
                  <a:gd name="T12" fmla="*/ 3 w 6"/>
                  <a:gd name="T13" fmla="*/ 6 h 6"/>
                  <a:gd name="T14" fmla="*/ 4 w 6"/>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4" y="6"/>
                    </a:moveTo>
                    <a:cubicBezTo>
                      <a:pt x="5" y="6"/>
                      <a:pt x="5" y="6"/>
                      <a:pt x="5" y="6"/>
                    </a:cubicBezTo>
                    <a:cubicBezTo>
                      <a:pt x="5" y="6"/>
                      <a:pt x="6" y="5"/>
                      <a:pt x="5" y="5"/>
                    </a:cubicBezTo>
                    <a:cubicBezTo>
                      <a:pt x="5" y="3"/>
                      <a:pt x="4" y="2"/>
                      <a:pt x="2" y="0"/>
                    </a:cubicBezTo>
                    <a:cubicBezTo>
                      <a:pt x="2" y="0"/>
                      <a:pt x="1" y="0"/>
                      <a:pt x="0" y="0"/>
                    </a:cubicBezTo>
                    <a:cubicBezTo>
                      <a:pt x="0" y="1"/>
                      <a:pt x="0" y="2"/>
                      <a:pt x="0" y="2"/>
                    </a:cubicBezTo>
                    <a:cubicBezTo>
                      <a:pt x="2" y="3"/>
                      <a:pt x="3" y="4"/>
                      <a:pt x="3" y="6"/>
                    </a:cubicBezTo>
                    <a:cubicBezTo>
                      <a:pt x="3" y="6"/>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淘宝店chenying0907出品 76"/>
              <p:cNvSpPr>
                <a:spLocks/>
              </p:cNvSpPr>
              <p:nvPr/>
            </p:nvSpPr>
            <p:spPr bwMode="auto">
              <a:xfrm>
                <a:off x="4135211" y="1267732"/>
                <a:ext cx="26988" cy="11113"/>
              </a:xfrm>
              <a:custGeom>
                <a:avLst/>
                <a:gdLst>
                  <a:gd name="T0" fmla="*/ 6 w 7"/>
                  <a:gd name="T1" fmla="*/ 0 h 3"/>
                  <a:gd name="T2" fmla="*/ 1 w 7"/>
                  <a:gd name="T3" fmla="*/ 0 h 3"/>
                  <a:gd name="T4" fmla="*/ 0 w 7"/>
                  <a:gd name="T5" fmla="*/ 1 h 3"/>
                  <a:gd name="T6" fmla="*/ 1 w 7"/>
                  <a:gd name="T7" fmla="*/ 3 h 3"/>
                  <a:gd name="T8" fmla="*/ 1 w 7"/>
                  <a:gd name="T9" fmla="*/ 3 h 3"/>
                  <a:gd name="T10" fmla="*/ 6 w 7"/>
                  <a:gd name="T11" fmla="*/ 2 h 3"/>
                  <a:gd name="T12" fmla="*/ 7 w 7"/>
                  <a:gd name="T13" fmla="*/ 1 h 3"/>
                  <a:gd name="T14" fmla="*/ 6 w 7"/>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3">
                    <a:moveTo>
                      <a:pt x="6" y="0"/>
                    </a:moveTo>
                    <a:cubicBezTo>
                      <a:pt x="4" y="0"/>
                      <a:pt x="3" y="0"/>
                      <a:pt x="1" y="0"/>
                    </a:cubicBezTo>
                    <a:cubicBezTo>
                      <a:pt x="0" y="0"/>
                      <a:pt x="0" y="1"/>
                      <a:pt x="0" y="1"/>
                    </a:cubicBezTo>
                    <a:cubicBezTo>
                      <a:pt x="0" y="2"/>
                      <a:pt x="0" y="3"/>
                      <a:pt x="1" y="3"/>
                    </a:cubicBezTo>
                    <a:cubicBezTo>
                      <a:pt x="1" y="3"/>
                      <a:pt x="1" y="3"/>
                      <a:pt x="1" y="3"/>
                    </a:cubicBezTo>
                    <a:cubicBezTo>
                      <a:pt x="3" y="2"/>
                      <a:pt x="4" y="2"/>
                      <a:pt x="6" y="2"/>
                    </a:cubicBezTo>
                    <a:cubicBezTo>
                      <a:pt x="7" y="2"/>
                      <a:pt x="7" y="2"/>
                      <a:pt x="7" y="1"/>
                    </a:cubicBezTo>
                    <a:cubicBezTo>
                      <a:pt x="7" y="0"/>
                      <a:pt x="7"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淘宝店chenying0907出品 77"/>
              <p:cNvSpPr>
                <a:spLocks/>
              </p:cNvSpPr>
              <p:nvPr/>
            </p:nvSpPr>
            <p:spPr bwMode="auto">
              <a:xfrm>
                <a:off x="4274911" y="1207407"/>
                <a:ext cx="17463" cy="26988"/>
              </a:xfrm>
              <a:custGeom>
                <a:avLst/>
                <a:gdLst>
                  <a:gd name="T0" fmla="*/ 4 w 5"/>
                  <a:gd name="T1" fmla="*/ 0 h 7"/>
                  <a:gd name="T2" fmla="*/ 3 w 5"/>
                  <a:gd name="T3" fmla="*/ 1 h 7"/>
                  <a:gd name="T4" fmla="*/ 1 w 5"/>
                  <a:gd name="T5" fmla="*/ 5 h 7"/>
                  <a:gd name="T6" fmla="*/ 1 w 5"/>
                  <a:gd name="T7" fmla="*/ 6 h 7"/>
                  <a:gd name="T8" fmla="*/ 2 w 5"/>
                  <a:gd name="T9" fmla="*/ 7 h 7"/>
                  <a:gd name="T10" fmla="*/ 3 w 5"/>
                  <a:gd name="T11" fmla="*/ 6 h 7"/>
                  <a:gd name="T12" fmla="*/ 5 w 5"/>
                  <a:gd name="T13" fmla="*/ 1 h 7"/>
                  <a:gd name="T14" fmla="*/ 4 w 5"/>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7">
                    <a:moveTo>
                      <a:pt x="4" y="0"/>
                    </a:moveTo>
                    <a:cubicBezTo>
                      <a:pt x="3" y="0"/>
                      <a:pt x="3" y="0"/>
                      <a:pt x="3" y="1"/>
                    </a:cubicBezTo>
                    <a:cubicBezTo>
                      <a:pt x="2" y="2"/>
                      <a:pt x="2" y="3"/>
                      <a:pt x="1" y="5"/>
                    </a:cubicBezTo>
                    <a:cubicBezTo>
                      <a:pt x="0" y="5"/>
                      <a:pt x="0" y="6"/>
                      <a:pt x="1" y="6"/>
                    </a:cubicBezTo>
                    <a:cubicBezTo>
                      <a:pt x="2" y="7"/>
                      <a:pt x="2" y="7"/>
                      <a:pt x="2" y="7"/>
                    </a:cubicBezTo>
                    <a:cubicBezTo>
                      <a:pt x="3" y="6"/>
                      <a:pt x="3" y="6"/>
                      <a:pt x="3" y="6"/>
                    </a:cubicBezTo>
                    <a:cubicBezTo>
                      <a:pt x="4" y="5"/>
                      <a:pt x="5" y="3"/>
                      <a:pt x="5" y="1"/>
                    </a:cubicBezTo>
                    <a:cubicBezTo>
                      <a:pt x="5" y="1"/>
                      <a:pt x="5"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淘宝店chenying0907出品 78"/>
              <p:cNvSpPr>
                <a:spLocks noEditPoints="1"/>
              </p:cNvSpPr>
              <p:nvPr/>
            </p:nvSpPr>
            <p:spPr bwMode="auto">
              <a:xfrm>
                <a:off x="3987574" y="1091520"/>
                <a:ext cx="252413" cy="225425"/>
              </a:xfrm>
              <a:custGeom>
                <a:avLst/>
                <a:gdLst>
                  <a:gd name="T0" fmla="*/ 64 w 67"/>
                  <a:gd name="T1" fmla="*/ 17 h 60"/>
                  <a:gd name="T2" fmla="*/ 64 w 67"/>
                  <a:gd name="T3" fmla="*/ 17 h 60"/>
                  <a:gd name="T4" fmla="*/ 63 w 67"/>
                  <a:gd name="T5" fmla="*/ 15 h 60"/>
                  <a:gd name="T6" fmla="*/ 63 w 67"/>
                  <a:gd name="T7" fmla="*/ 15 h 60"/>
                  <a:gd name="T8" fmla="*/ 37 w 67"/>
                  <a:gd name="T9" fmla="*/ 0 h 60"/>
                  <a:gd name="T10" fmla="*/ 12 w 67"/>
                  <a:gd name="T11" fmla="*/ 15 h 60"/>
                  <a:gd name="T12" fmla="*/ 12 w 67"/>
                  <a:gd name="T13" fmla="*/ 15 h 60"/>
                  <a:gd name="T14" fmla="*/ 11 w 67"/>
                  <a:gd name="T15" fmla="*/ 17 h 60"/>
                  <a:gd name="T16" fmla="*/ 11 w 67"/>
                  <a:gd name="T17" fmla="*/ 17 h 60"/>
                  <a:gd name="T18" fmla="*/ 8 w 67"/>
                  <a:gd name="T19" fmla="*/ 30 h 60"/>
                  <a:gd name="T20" fmla="*/ 8 w 67"/>
                  <a:gd name="T21" fmla="*/ 37 h 60"/>
                  <a:gd name="T22" fmla="*/ 5 w 67"/>
                  <a:gd name="T23" fmla="*/ 41 h 60"/>
                  <a:gd name="T24" fmla="*/ 2 w 67"/>
                  <a:gd name="T25" fmla="*/ 39 h 60"/>
                  <a:gd name="T26" fmla="*/ 0 w 67"/>
                  <a:gd name="T27" fmla="*/ 39 h 60"/>
                  <a:gd name="T28" fmla="*/ 0 w 67"/>
                  <a:gd name="T29" fmla="*/ 41 h 60"/>
                  <a:gd name="T30" fmla="*/ 5 w 67"/>
                  <a:gd name="T31" fmla="*/ 43 h 60"/>
                  <a:gd name="T32" fmla="*/ 4 w 67"/>
                  <a:gd name="T33" fmla="*/ 46 h 60"/>
                  <a:gd name="T34" fmla="*/ 17 w 67"/>
                  <a:gd name="T35" fmla="*/ 59 h 60"/>
                  <a:gd name="T36" fmla="*/ 24 w 67"/>
                  <a:gd name="T37" fmla="*/ 57 h 60"/>
                  <a:gd name="T38" fmla="*/ 37 w 67"/>
                  <a:gd name="T39" fmla="*/ 60 h 60"/>
                  <a:gd name="T40" fmla="*/ 63 w 67"/>
                  <a:gd name="T41" fmla="*/ 46 h 60"/>
                  <a:gd name="T42" fmla="*/ 65 w 67"/>
                  <a:gd name="T43" fmla="*/ 45 h 60"/>
                  <a:gd name="T44" fmla="*/ 66 w 67"/>
                  <a:gd name="T45" fmla="*/ 44 h 60"/>
                  <a:gd name="T46" fmla="*/ 64 w 67"/>
                  <a:gd name="T47" fmla="*/ 43 h 60"/>
                  <a:gd name="T48" fmla="*/ 64 w 67"/>
                  <a:gd name="T49" fmla="*/ 43 h 60"/>
                  <a:gd name="T50" fmla="*/ 67 w 67"/>
                  <a:gd name="T51" fmla="*/ 30 h 60"/>
                  <a:gd name="T52" fmla="*/ 64 w 67"/>
                  <a:gd name="T53" fmla="*/ 17 h 60"/>
                  <a:gd name="T54" fmla="*/ 7 w 67"/>
                  <a:gd name="T55" fmla="*/ 46 h 60"/>
                  <a:gd name="T56" fmla="*/ 17 w 67"/>
                  <a:gd name="T57" fmla="*/ 36 h 60"/>
                  <a:gd name="T58" fmla="*/ 28 w 67"/>
                  <a:gd name="T59" fmla="*/ 46 h 60"/>
                  <a:gd name="T60" fmla="*/ 17 w 67"/>
                  <a:gd name="T61" fmla="*/ 57 h 60"/>
                  <a:gd name="T62" fmla="*/ 7 w 67"/>
                  <a:gd name="T63" fmla="*/ 46 h 60"/>
                  <a:gd name="T64" fmla="*/ 56 w 67"/>
                  <a:gd name="T65" fmla="*/ 47 h 60"/>
                  <a:gd name="T66" fmla="*/ 56 w 67"/>
                  <a:gd name="T67" fmla="*/ 47 h 60"/>
                  <a:gd name="T68" fmla="*/ 55 w 67"/>
                  <a:gd name="T69" fmla="*/ 46 h 60"/>
                  <a:gd name="T70" fmla="*/ 50 w 67"/>
                  <a:gd name="T71" fmla="*/ 46 h 60"/>
                  <a:gd name="T72" fmla="*/ 49 w 67"/>
                  <a:gd name="T73" fmla="*/ 48 h 60"/>
                  <a:gd name="T74" fmla="*/ 50 w 67"/>
                  <a:gd name="T75" fmla="*/ 49 h 60"/>
                  <a:gd name="T76" fmla="*/ 50 w 67"/>
                  <a:gd name="T77" fmla="*/ 49 h 60"/>
                  <a:gd name="T78" fmla="*/ 55 w 67"/>
                  <a:gd name="T79" fmla="*/ 48 h 60"/>
                  <a:gd name="T80" fmla="*/ 37 w 67"/>
                  <a:gd name="T81" fmla="*/ 55 h 60"/>
                  <a:gd name="T82" fmla="*/ 28 w 67"/>
                  <a:gd name="T83" fmla="*/ 54 h 60"/>
                  <a:gd name="T84" fmla="*/ 30 w 67"/>
                  <a:gd name="T85" fmla="*/ 49 h 60"/>
                  <a:gd name="T86" fmla="*/ 35 w 67"/>
                  <a:gd name="T87" fmla="*/ 50 h 60"/>
                  <a:gd name="T88" fmla="*/ 35 w 67"/>
                  <a:gd name="T89" fmla="*/ 50 h 60"/>
                  <a:gd name="T90" fmla="*/ 36 w 67"/>
                  <a:gd name="T91" fmla="*/ 48 h 60"/>
                  <a:gd name="T92" fmla="*/ 35 w 67"/>
                  <a:gd name="T93" fmla="*/ 47 h 60"/>
                  <a:gd name="T94" fmla="*/ 30 w 67"/>
                  <a:gd name="T95" fmla="*/ 47 h 60"/>
                  <a:gd name="T96" fmla="*/ 31 w 67"/>
                  <a:gd name="T97" fmla="*/ 46 h 60"/>
                  <a:gd name="T98" fmla="*/ 17 w 67"/>
                  <a:gd name="T99" fmla="*/ 33 h 60"/>
                  <a:gd name="T100" fmla="*/ 13 w 67"/>
                  <a:gd name="T101" fmla="*/ 34 h 60"/>
                  <a:gd name="T102" fmla="*/ 12 w 67"/>
                  <a:gd name="T103" fmla="*/ 30 h 60"/>
                  <a:gd name="T104" fmla="*/ 37 w 67"/>
                  <a:gd name="T105" fmla="*/ 5 h 60"/>
                  <a:gd name="T106" fmla="*/ 62 w 67"/>
                  <a:gd name="T107" fmla="*/ 30 h 60"/>
                  <a:gd name="T108" fmla="*/ 56 w 67"/>
                  <a:gd name="T109" fmla="*/ 4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7" h="60">
                    <a:moveTo>
                      <a:pt x="64" y="17"/>
                    </a:moveTo>
                    <a:cubicBezTo>
                      <a:pt x="64" y="17"/>
                      <a:pt x="64" y="17"/>
                      <a:pt x="64" y="17"/>
                    </a:cubicBezTo>
                    <a:cubicBezTo>
                      <a:pt x="64" y="16"/>
                      <a:pt x="64" y="15"/>
                      <a:pt x="63" y="15"/>
                    </a:cubicBezTo>
                    <a:cubicBezTo>
                      <a:pt x="63" y="15"/>
                      <a:pt x="63" y="15"/>
                      <a:pt x="63" y="15"/>
                    </a:cubicBezTo>
                    <a:cubicBezTo>
                      <a:pt x="58" y="6"/>
                      <a:pt x="48" y="0"/>
                      <a:pt x="37" y="0"/>
                    </a:cubicBezTo>
                    <a:cubicBezTo>
                      <a:pt x="27" y="0"/>
                      <a:pt x="17" y="6"/>
                      <a:pt x="12" y="15"/>
                    </a:cubicBezTo>
                    <a:cubicBezTo>
                      <a:pt x="12" y="15"/>
                      <a:pt x="12" y="15"/>
                      <a:pt x="12" y="15"/>
                    </a:cubicBezTo>
                    <a:cubicBezTo>
                      <a:pt x="11" y="15"/>
                      <a:pt x="11" y="16"/>
                      <a:pt x="11" y="17"/>
                    </a:cubicBezTo>
                    <a:cubicBezTo>
                      <a:pt x="11" y="17"/>
                      <a:pt x="11" y="17"/>
                      <a:pt x="11" y="17"/>
                    </a:cubicBezTo>
                    <a:cubicBezTo>
                      <a:pt x="9" y="21"/>
                      <a:pt x="8" y="25"/>
                      <a:pt x="8" y="30"/>
                    </a:cubicBezTo>
                    <a:cubicBezTo>
                      <a:pt x="8" y="33"/>
                      <a:pt x="8" y="35"/>
                      <a:pt x="8" y="37"/>
                    </a:cubicBezTo>
                    <a:cubicBezTo>
                      <a:pt x="7" y="38"/>
                      <a:pt x="6" y="39"/>
                      <a:pt x="5" y="41"/>
                    </a:cubicBezTo>
                    <a:cubicBezTo>
                      <a:pt x="4" y="40"/>
                      <a:pt x="3" y="40"/>
                      <a:pt x="2" y="39"/>
                    </a:cubicBezTo>
                    <a:cubicBezTo>
                      <a:pt x="1" y="38"/>
                      <a:pt x="0" y="39"/>
                      <a:pt x="0" y="39"/>
                    </a:cubicBezTo>
                    <a:cubicBezTo>
                      <a:pt x="0" y="40"/>
                      <a:pt x="0" y="41"/>
                      <a:pt x="0" y="41"/>
                    </a:cubicBezTo>
                    <a:cubicBezTo>
                      <a:pt x="2" y="42"/>
                      <a:pt x="3" y="43"/>
                      <a:pt x="5" y="43"/>
                    </a:cubicBezTo>
                    <a:cubicBezTo>
                      <a:pt x="4" y="44"/>
                      <a:pt x="4" y="45"/>
                      <a:pt x="4" y="46"/>
                    </a:cubicBezTo>
                    <a:cubicBezTo>
                      <a:pt x="4" y="53"/>
                      <a:pt x="10" y="59"/>
                      <a:pt x="17" y="59"/>
                    </a:cubicBezTo>
                    <a:cubicBezTo>
                      <a:pt x="20" y="59"/>
                      <a:pt x="22" y="58"/>
                      <a:pt x="24" y="57"/>
                    </a:cubicBezTo>
                    <a:cubicBezTo>
                      <a:pt x="28" y="59"/>
                      <a:pt x="33" y="60"/>
                      <a:pt x="37" y="60"/>
                    </a:cubicBezTo>
                    <a:cubicBezTo>
                      <a:pt x="48" y="60"/>
                      <a:pt x="57" y="55"/>
                      <a:pt x="63" y="46"/>
                    </a:cubicBezTo>
                    <a:cubicBezTo>
                      <a:pt x="64" y="46"/>
                      <a:pt x="64" y="46"/>
                      <a:pt x="65" y="45"/>
                    </a:cubicBezTo>
                    <a:cubicBezTo>
                      <a:pt x="66" y="45"/>
                      <a:pt x="66" y="44"/>
                      <a:pt x="66" y="44"/>
                    </a:cubicBezTo>
                    <a:cubicBezTo>
                      <a:pt x="66" y="43"/>
                      <a:pt x="65" y="43"/>
                      <a:pt x="64" y="43"/>
                    </a:cubicBezTo>
                    <a:cubicBezTo>
                      <a:pt x="64" y="43"/>
                      <a:pt x="64" y="43"/>
                      <a:pt x="64" y="43"/>
                    </a:cubicBezTo>
                    <a:cubicBezTo>
                      <a:pt x="66" y="39"/>
                      <a:pt x="67" y="35"/>
                      <a:pt x="67" y="30"/>
                    </a:cubicBezTo>
                    <a:cubicBezTo>
                      <a:pt x="67" y="25"/>
                      <a:pt x="66" y="21"/>
                      <a:pt x="64" y="17"/>
                    </a:cubicBezTo>
                    <a:close/>
                    <a:moveTo>
                      <a:pt x="7" y="46"/>
                    </a:moveTo>
                    <a:cubicBezTo>
                      <a:pt x="7" y="40"/>
                      <a:pt x="12" y="36"/>
                      <a:pt x="17" y="36"/>
                    </a:cubicBezTo>
                    <a:cubicBezTo>
                      <a:pt x="23" y="36"/>
                      <a:pt x="28" y="40"/>
                      <a:pt x="28" y="46"/>
                    </a:cubicBezTo>
                    <a:cubicBezTo>
                      <a:pt x="28" y="52"/>
                      <a:pt x="23" y="57"/>
                      <a:pt x="17" y="57"/>
                    </a:cubicBezTo>
                    <a:cubicBezTo>
                      <a:pt x="12" y="57"/>
                      <a:pt x="7" y="52"/>
                      <a:pt x="7" y="46"/>
                    </a:cubicBezTo>
                    <a:close/>
                    <a:moveTo>
                      <a:pt x="56" y="47"/>
                    </a:moveTo>
                    <a:cubicBezTo>
                      <a:pt x="56" y="47"/>
                      <a:pt x="56" y="47"/>
                      <a:pt x="56" y="47"/>
                    </a:cubicBezTo>
                    <a:cubicBezTo>
                      <a:pt x="56" y="46"/>
                      <a:pt x="55" y="45"/>
                      <a:pt x="55" y="46"/>
                    </a:cubicBezTo>
                    <a:cubicBezTo>
                      <a:pt x="53" y="46"/>
                      <a:pt x="52" y="46"/>
                      <a:pt x="50" y="46"/>
                    </a:cubicBezTo>
                    <a:cubicBezTo>
                      <a:pt x="49" y="46"/>
                      <a:pt x="49" y="47"/>
                      <a:pt x="49" y="48"/>
                    </a:cubicBezTo>
                    <a:cubicBezTo>
                      <a:pt x="49" y="48"/>
                      <a:pt x="49" y="49"/>
                      <a:pt x="50" y="49"/>
                    </a:cubicBezTo>
                    <a:cubicBezTo>
                      <a:pt x="50" y="49"/>
                      <a:pt x="50" y="49"/>
                      <a:pt x="50" y="49"/>
                    </a:cubicBezTo>
                    <a:cubicBezTo>
                      <a:pt x="52" y="49"/>
                      <a:pt x="53" y="48"/>
                      <a:pt x="55" y="48"/>
                    </a:cubicBezTo>
                    <a:cubicBezTo>
                      <a:pt x="50" y="53"/>
                      <a:pt x="44" y="55"/>
                      <a:pt x="37" y="55"/>
                    </a:cubicBezTo>
                    <a:cubicBezTo>
                      <a:pt x="34" y="55"/>
                      <a:pt x="31" y="55"/>
                      <a:pt x="28" y="54"/>
                    </a:cubicBezTo>
                    <a:cubicBezTo>
                      <a:pt x="29" y="52"/>
                      <a:pt x="30" y="51"/>
                      <a:pt x="30" y="49"/>
                    </a:cubicBezTo>
                    <a:cubicBezTo>
                      <a:pt x="32" y="49"/>
                      <a:pt x="33" y="50"/>
                      <a:pt x="35" y="50"/>
                    </a:cubicBezTo>
                    <a:cubicBezTo>
                      <a:pt x="35" y="50"/>
                      <a:pt x="35" y="50"/>
                      <a:pt x="35" y="50"/>
                    </a:cubicBezTo>
                    <a:cubicBezTo>
                      <a:pt x="36" y="50"/>
                      <a:pt x="36" y="49"/>
                      <a:pt x="36" y="48"/>
                    </a:cubicBezTo>
                    <a:cubicBezTo>
                      <a:pt x="36" y="48"/>
                      <a:pt x="36" y="47"/>
                      <a:pt x="35" y="47"/>
                    </a:cubicBezTo>
                    <a:cubicBezTo>
                      <a:pt x="33" y="47"/>
                      <a:pt x="32" y="47"/>
                      <a:pt x="30" y="47"/>
                    </a:cubicBezTo>
                    <a:cubicBezTo>
                      <a:pt x="31" y="46"/>
                      <a:pt x="31" y="46"/>
                      <a:pt x="31" y="46"/>
                    </a:cubicBezTo>
                    <a:cubicBezTo>
                      <a:pt x="31" y="39"/>
                      <a:pt x="25" y="33"/>
                      <a:pt x="17" y="33"/>
                    </a:cubicBezTo>
                    <a:cubicBezTo>
                      <a:pt x="16" y="33"/>
                      <a:pt x="14" y="33"/>
                      <a:pt x="13" y="34"/>
                    </a:cubicBezTo>
                    <a:cubicBezTo>
                      <a:pt x="13" y="33"/>
                      <a:pt x="12" y="32"/>
                      <a:pt x="12" y="30"/>
                    </a:cubicBezTo>
                    <a:cubicBezTo>
                      <a:pt x="12" y="17"/>
                      <a:pt x="24" y="5"/>
                      <a:pt x="37" y="5"/>
                    </a:cubicBezTo>
                    <a:cubicBezTo>
                      <a:pt x="51" y="5"/>
                      <a:pt x="62" y="17"/>
                      <a:pt x="62" y="30"/>
                    </a:cubicBezTo>
                    <a:cubicBezTo>
                      <a:pt x="62" y="37"/>
                      <a:pt x="60" y="42"/>
                      <a:pt x="56"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36" name="空心弧 35"/>
          <p:cNvSpPr>
            <a:spLocks noChangeAspect="1"/>
          </p:cNvSpPr>
          <p:nvPr/>
        </p:nvSpPr>
        <p:spPr>
          <a:xfrm>
            <a:off x="1323801" y="3521672"/>
            <a:ext cx="2190993" cy="2190993"/>
          </a:xfrm>
          <a:prstGeom prst="blockArc">
            <a:avLst>
              <a:gd name="adj1" fmla="val 5400000"/>
              <a:gd name="adj2" fmla="val 0"/>
              <a:gd name="adj3" fmla="val 16000"/>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7" name="空心弧 36"/>
          <p:cNvSpPr>
            <a:spLocks noChangeAspect="1"/>
          </p:cNvSpPr>
          <p:nvPr/>
        </p:nvSpPr>
        <p:spPr>
          <a:xfrm>
            <a:off x="3165351" y="3545118"/>
            <a:ext cx="2190993" cy="2190993"/>
          </a:xfrm>
          <a:prstGeom prst="blockArc">
            <a:avLst>
              <a:gd name="adj1" fmla="val 16200000"/>
              <a:gd name="adj2" fmla="val 10800000"/>
              <a:gd name="adj3" fmla="val 16000"/>
            </a:avLst>
          </a:prstGeom>
          <a:solidFill>
            <a:schemeClr val="bg1">
              <a:lumMod val="6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8" name="空心弧 37"/>
          <p:cNvSpPr>
            <a:spLocks noChangeAspect="1"/>
          </p:cNvSpPr>
          <p:nvPr/>
        </p:nvSpPr>
        <p:spPr>
          <a:xfrm>
            <a:off x="3141905" y="1704352"/>
            <a:ext cx="2190993" cy="2190993"/>
          </a:xfrm>
          <a:prstGeom prst="blockArc">
            <a:avLst>
              <a:gd name="adj1" fmla="val 5400000"/>
              <a:gd name="adj2" fmla="val 0"/>
              <a:gd name="adj3" fmla="val 16000"/>
            </a:avLst>
          </a:prstGeom>
          <a:solidFill>
            <a:schemeClr val="accent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9" name="空心弧 38"/>
          <p:cNvSpPr>
            <a:spLocks noChangeAspect="1"/>
          </p:cNvSpPr>
          <p:nvPr/>
        </p:nvSpPr>
        <p:spPr>
          <a:xfrm>
            <a:off x="4983455" y="1727798"/>
            <a:ext cx="2190993" cy="2190993"/>
          </a:xfrm>
          <a:prstGeom prst="blockArc">
            <a:avLst>
              <a:gd name="adj1" fmla="val 16200000"/>
              <a:gd name="adj2" fmla="val 10800000"/>
              <a:gd name="adj3" fmla="val 16000"/>
            </a:avLst>
          </a:prstGeom>
          <a:solidFill>
            <a:schemeClr val="bg1">
              <a:lumMod val="6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40" name="淘宝店chenying0907出品 39"/>
          <p:cNvGrpSpPr/>
          <p:nvPr/>
        </p:nvGrpSpPr>
        <p:grpSpPr>
          <a:xfrm>
            <a:off x="7892454" y="3343850"/>
            <a:ext cx="304005" cy="304005"/>
            <a:chOff x="6056956" y="3167604"/>
            <a:chExt cx="409123" cy="409123"/>
          </a:xfrm>
        </p:grpSpPr>
        <p:sp>
          <p:nvSpPr>
            <p:cNvPr id="41" name="淘宝店chenying0907出品 34"/>
            <p:cNvSpPr>
              <a:spLocks/>
            </p:cNvSpPr>
            <p:nvPr/>
          </p:nvSpPr>
          <p:spPr bwMode="auto">
            <a:xfrm>
              <a:off x="6056956" y="3167604"/>
              <a:ext cx="409123" cy="409123"/>
            </a:xfrm>
            <a:prstGeom prst="ellipse">
              <a:avLst/>
            </a:prstGeom>
            <a:gradFill rotWithShape="1">
              <a:gsLst>
                <a:gs pos="66000">
                  <a:srgbClr val="ECECEC"/>
                </a:gs>
                <a:gs pos="100000">
                  <a:srgbClr val="F7F7F7"/>
                </a:gs>
                <a:gs pos="7000">
                  <a:srgbClr val="BEBEBE"/>
                </a:gs>
              </a:gsLst>
              <a:lin ang="7800000" scaled="0"/>
            </a:gradFill>
            <a:ln w="2540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a:extLst/>
          </p:spPr>
          <p:txBody>
            <a:bodyPr wrap="none" anchor="ctr"/>
            <a:lstStyle/>
            <a:p>
              <a:pPr latinLnBrk="1"/>
              <a:endParaRPr kumimoji="1" lang="zh-CN" altLang="en-US" sz="2400">
                <a:solidFill>
                  <a:schemeClr val="tx1">
                    <a:lumMod val="75000"/>
                    <a:lumOff val="25000"/>
                  </a:schemeClr>
                </a:solidFill>
                <a:cs typeface="+mn-ea"/>
                <a:sym typeface="+mn-lt"/>
              </a:endParaRPr>
            </a:p>
          </p:txBody>
        </p:sp>
        <p:sp>
          <p:nvSpPr>
            <p:cNvPr id="42" name="淘宝店chenying0907出品 30"/>
            <p:cNvSpPr>
              <a:spLocks/>
            </p:cNvSpPr>
            <p:nvPr/>
          </p:nvSpPr>
          <p:spPr bwMode="auto">
            <a:xfrm>
              <a:off x="6165495" y="3276142"/>
              <a:ext cx="192046" cy="192048"/>
            </a:xfrm>
            <a:prstGeom prst="ellipse">
              <a:avLst/>
            </a:prstGeom>
            <a:solidFill>
              <a:schemeClr val="accent1"/>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chemeClr val="tx1">
                    <a:lumMod val="75000"/>
                    <a:lumOff val="25000"/>
                  </a:schemeClr>
                </a:solidFill>
                <a:cs typeface="+mn-ea"/>
                <a:sym typeface="+mn-lt"/>
              </a:endParaRPr>
            </a:p>
          </p:txBody>
        </p:sp>
      </p:grpSp>
      <p:sp>
        <p:nvSpPr>
          <p:cNvPr id="43" name="淘宝店chenying0907出品 4"/>
          <p:cNvSpPr txBox="1"/>
          <p:nvPr/>
        </p:nvSpPr>
        <p:spPr>
          <a:xfrm>
            <a:off x="1980715" y="3041742"/>
            <a:ext cx="877163"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关键词</a:t>
            </a:r>
          </a:p>
        </p:txBody>
      </p:sp>
      <p:sp>
        <p:nvSpPr>
          <p:cNvPr id="44" name="淘宝店chenying0907出品 48"/>
          <p:cNvSpPr txBox="1"/>
          <p:nvPr/>
        </p:nvSpPr>
        <p:spPr>
          <a:xfrm>
            <a:off x="3819265" y="5868772"/>
            <a:ext cx="877163"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关键词</a:t>
            </a:r>
          </a:p>
        </p:txBody>
      </p:sp>
      <p:sp>
        <p:nvSpPr>
          <p:cNvPr id="45" name="淘宝店chenying0907出品 51"/>
          <p:cNvSpPr txBox="1"/>
          <p:nvPr/>
        </p:nvSpPr>
        <p:spPr>
          <a:xfrm>
            <a:off x="3683403" y="1268760"/>
            <a:ext cx="877163" cy="369332"/>
          </a:xfrm>
          <a:prstGeom prst="rect">
            <a:avLst/>
          </a:prstGeom>
          <a:noFill/>
        </p:spPr>
        <p:txBody>
          <a:bodyPr wrap="none" rtlCol="0">
            <a:spAutoFit/>
          </a:bodyPr>
          <a:lstStyle/>
          <a:p>
            <a:pPr algn="ctr"/>
            <a:r>
              <a:rPr lang="zh-CN" altLang="en-US" dirty="0" smtClean="0">
                <a:solidFill>
                  <a:schemeClr val="tx1">
                    <a:lumMod val="65000"/>
                    <a:lumOff val="35000"/>
                  </a:schemeClr>
                </a:solidFill>
                <a:cs typeface="+mn-ea"/>
                <a:sym typeface="+mn-lt"/>
              </a:rPr>
              <a:t>关键词</a:t>
            </a:r>
            <a:endParaRPr lang="zh-CN" altLang="en-US" dirty="0">
              <a:solidFill>
                <a:schemeClr val="tx1">
                  <a:lumMod val="65000"/>
                  <a:lumOff val="35000"/>
                </a:schemeClr>
              </a:solidFill>
              <a:cs typeface="+mn-ea"/>
              <a:sym typeface="+mn-lt"/>
            </a:endParaRPr>
          </a:p>
        </p:txBody>
      </p:sp>
      <p:sp>
        <p:nvSpPr>
          <p:cNvPr id="46" name="淘宝店chenying0907出品 52"/>
          <p:cNvSpPr txBox="1"/>
          <p:nvPr/>
        </p:nvSpPr>
        <p:spPr>
          <a:xfrm>
            <a:off x="5640369" y="3993837"/>
            <a:ext cx="877163"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关键词</a:t>
            </a:r>
          </a:p>
        </p:txBody>
      </p:sp>
      <p:sp>
        <p:nvSpPr>
          <p:cNvPr id="47" name="淘宝店chenying0907出品 46"/>
          <p:cNvSpPr/>
          <p:nvPr/>
        </p:nvSpPr>
        <p:spPr>
          <a:xfrm>
            <a:off x="8371885" y="3285398"/>
            <a:ext cx="1031041" cy="430885"/>
          </a:xfrm>
          <a:prstGeom prst="rect">
            <a:avLst/>
          </a:prstGeom>
        </p:spPr>
        <p:txBody>
          <a:bodyPr wrap="none" lIns="91435" tIns="45719" rIns="91435" bIns="45719">
            <a:spAutoFit/>
          </a:bodyPr>
          <a:lstStyle/>
          <a:p>
            <a:r>
              <a:rPr lang="zh-CN" altLang="en-US" sz="2200" b="1" dirty="0" smtClean="0">
                <a:solidFill>
                  <a:schemeClr val="tx1">
                    <a:lumMod val="75000"/>
                    <a:lumOff val="25000"/>
                  </a:schemeClr>
                </a:solidFill>
                <a:cs typeface="+mn-ea"/>
                <a:sym typeface="+mn-lt"/>
              </a:rPr>
              <a:t>关键字</a:t>
            </a:r>
            <a:endParaRPr lang="en-US" altLang="zh-CN" sz="2200" b="1" dirty="0">
              <a:solidFill>
                <a:schemeClr val="tx1">
                  <a:lumMod val="75000"/>
                  <a:lumOff val="25000"/>
                </a:schemeClr>
              </a:solidFill>
              <a:cs typeface="+mn-ea"/>
              <a:sym typeface="+mn-lt"/>
            </a:endParaRPr>
          </a:p>
        </p:txBody>
      </p:sp>
      <p:sp>
        <p:nvSpPr>
          <p:cNvPr id="48" name="淘宝店chenying0907出品 47"/>
          <p:cNvSpPr>
            <a:spLocks noChangeArrowheads="1"/>
          </p:cNvSpPr>
          <p:nvPr/>
        </p:nvSpPr>
        <p:spPr bwMode="auto">
          <a:xfrm>
            <a:off x="8371885" y="3668890"/>
            <a:ext cx="2475849" cy="1061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9" rIns="91435" bIns="45719">
            <a:spAutoFit/>
          </a:bodyPr>
          <a:lstStyle/>
          <a:p>
            <a:pPr fontAlgn="base">
              <a:lnSpc>
                <a:spcPct val="150000"/>
              </a:lnSpc>
              <a:spcBef>
                <a:spcPct val="0"/>
              </a:spcBef>
              <a:spcAft>
                <a:spcPct val="0"/>
              </a:spcAft>
            </a:pPr>
            <a:r>
              <a:rPr lang="zh-CN" altLang="en-US" sz="1400" dirty="0">
                <a:solidFill>
                  <a:schemeClr val="tx1">
                    <a:lumMod val="75000"/>
                    <a:lumOff val="25000"/>
                  </a:schemeClr>
                </a:solidFill>
                <a:cs typeface="+mn-ea"/>
                <a:sym typeface="+mn-lt"/>
              </a:rPr>
              <a:t>此处添加详细文本描述，建议与标题相关并符合整体语言</a:t>
            </a:r>
            <a:r>
              <a:rPr lang="zh-CN" altLang="en-US" sz="1400" dirty="0" smtClean="0">
                <a:solidFill>
                  <a:schemeClr val="tx1">
                    <a:lumMod val="75000"/>
                    <a:lumOff val="25000"/>
                  </a:schemeClr>
                </a:solidFill>
                <a:cs typeface="+mn-ea"/>
                <a:sym typeface="+mn-lt"/>
              </a:rPr>
              <a:t>风格</a:t>
            </a:r>
            <a:endParaRPr lang="en-US" altLang="zh-CN" sz="1400" dirty="0">
              <a:solidFill>
                <a:schemeClr val="tx1">
                  <a:lumMod val="75000"/>
                  <a:lumOff val="25000"/>
                </a:schemeClr>
              </a:solidFill>
              <a:cs typeface="+mn-ea"/>
              <a:sym typeface="+mn-lt"/>
            </a:endParaRPr>
          </a:p>
        </p:txBody>
      </p:sp>
      <p:sp>
        <p:nvSpPr>
          <p:cNvPr id="49" name="淘宝店chenying0907出品 48"/>
          <p:cNvSpPr/>
          <p:nvPr/>
        </p:nvSpPr>
        <p:spPr>
          <a:xfrm>
            <a:off x="8371885" y="4820338"/>
            <a:ext cx="1031041" cy="430885"/>
          </a:xfrm>
          <a:prstGeom prst="rect">
            <a:avLst/>
          </a:prstGeom>
        </p:spPr>
        <p:txBody>
          <a:bodyPr wrap="none" lIns="91435" tIns="45719" rIns="91435" bIns="45719">
            <a:spAutoFit/>
          </a:bodyPr>
          <a:lstStyle/>
          <a:p>
            <a:r>
              <a:rPr lang="zh-CN" altLang="en-US" sz="2200" b="1" dirty="0" smtClean="0">
                <a:solidFill>
                  <a:schemeClr val="tx1">
                    <a:lumMod val="75000"/>
                    <a:lumOff val="25000"/>
                  </a:schemeClr>
                </a:solidFill>
                <a:cs typeface="+mn-ea"/>
                <a:sym typeface="+mn-lt"/>
              </a:rPr>
              <a:t>关键字</a:t>
            </a:r>
            <a:endParaRPr lang="en-US" altLang="zh-CN" sz="2200" b="1" dirty="0">
              <a:solidFill>
                <a:schemeClr val="tx1">
                  <a:lumMod val="75000"/>
                  <a:lumOff val="25000"/>
                </a:schemeClr>
              </a:solidFill>
              <a:cs typeface="+mn-ea"/>
              <a:sym typeface="+mn-lt"/>
            </a:endParaRPr>
          </a:p>
        </p:txBody>
      </p:sp>
      <p:sp>
        <p:nvSpPr>
          <p:cNvPr id="50" name="淘宝店chenying0907出品 49"/>
          <p:cNvSpPr>
            <a:spLocks noChangeArrowheads="1"/>
          </p:cNvSpPr>
          <p:nvPr/>
        </p:nvSpPr>
        <p:spPr bwMode="auto">
          <a:xfrm>
            <a:off x="8371885" y="5203830"/>
            <a:ext cx="2475849" cy="1061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9" rIns="91435" bIns="45719">
            <a:spAutoFit/>
          </a:bodyPr>
          <a:lstStyle/>
          <a:p>
            <a:pPr fontAlgn="base">
              <a:lnSpc>
                <a:spcPct val="150000"/>
              </a:lnSpc>
              <a:spcBef>
                <a:spcPct val="0"/>
              </a:spcBef>
              <a:spcAft>
                <a:spcPct val="0"/>
              </a:spcAft>
            </a:pPr>
            <a:r>
              <a:rPr lang="zh-CN" altLang="en-US" sz="1400" dirty="0">
                <a:solidFill>
                  <a:schemeClr val="tx1">
                    <a:lumMod val="75000"/>
                    <a:lumOff val="25000"/>
                  </a:schemeClr>
                </a:solidFill>
                <a:cs typeface="+mn-ea"/>
                <a:sym typeface="+mn-lt"/>
              </a:rPr>
              <a:t>此处添加详细文本描述，建议与标题相关并符合整体语言风格</a:t>
            </a:r>
            <a:endParaRPr lang="en-US" altLang="zh-CN" sz="1400" dirty="0">
              <a:solidFill>
                <a:schemeClr val="tx1">
                  <a:lumMod val="75000"/>
                  <a:lumOff val="25000"/>
                </a:schemeClr>
              </a:solidFill>
              <a:cs typeface="+mn-ea"/>
              <a:sym typeface="+mn-lt"/>
            </a:endParaRPr>
          </a:p>
        </p:txBody>
      </p:sp>
      <p:grpSp>
        <p:nvGrpSpPr>
          <p:cNvPr id="51" name="淘宝店chenying0907出品 50"/>
          <p:cNvGrpSpPr/>
          <p:nvPr/>
        </p:nvGrpSpPr>
        <p:grpSpPr>
          <a:xfrm>
            <a:off x="7863050" y="4875872"/>
            <a:ext cx="304005" cy="304005"/>
            <a:chOff x="6056956" y="3167604"/>
            <a:chExt cx="409123" cy="409123"/>
          </a:xfrm>
        </p:grpSpPr>
        <p:sp>
          <p:nvSpPr>
            <p:cNvPr id="52" name="淘宝店chenying0907出品 34"/>
            <p:cNvSpPr>
              <a:spLocks/>
            </p:cNvSpPr>
            <p:nvPr/>
          </p:nvSpPr>
          <p:spPr bwMode="auto">
            <a:xfrm>
              <a:off x="6056956" y="3167604"/>
              <a:ext cx="409123" cy="409123"/>
            </a:xfrm>
            <a:prstGeom prst="ellipse">
              <a:avLst/>
            </a:prstGeom>
            <a:gradFill rotWithShape="1">
              <a:gsLst>
                <a:gs pos="66000">
                  <a:srgbClr val="ECECEC"/>
                </a:gs>
                <a:gs pos="100000">
                  <a:srgbClr val="F7F7F7"/>
                </a:gs>
                <a:gs pos="7000">
                  <a:srgbClr val="BEBEBE"/>
                </a:gs>
              </a:gsLst>
              <a:lin ang="7800000" scaled="0"/>
            </a:gradFill>
            <a:ln w="25400">
              <a:gradFill>
                <a:gsLst>
                  <a:gs pos="0">
                    <a:schemeClr val="bg1"/>
                  </a:gs>
                  <a:gs pos="100000">
                    <a:schemeClr val="bg1">
                      <a:lumMod val="85000"/>
                    </a:schemeClr>
                  </a:gs>
                </a:gsLst>
                <a:lin ang="7800000" scaled="0"/>
              </a:gradFill>
            </a:ln>
            <a:effectLst>
              <a:outerShdw blurRad="203200" dist="127000" dir="7200000" sx="102000" sy="102000" algn="ctr" rotWithShape="0">
                <a:schemeClr val="tx1">
                  <a:lumMod val="90000"/>
                  <a:lumOff val="10000"/>
                  <a:alpha val="40000"/>
                </a:schemeClr>
              </a:outerShdw>
            </a:effectLst>
            <a:extLst/>
          </p:spPr>
          <p:txBody>
            <a:bodyPr wrap="none" anchor="ctr"/>
            <a:lstStyle/>
            <a:p>
              <a:pPr latinLnBrk="1"/>
              <a:endParaRPr kumimoji="1" lang="zh-CN" altLang="en-US" sz="2400">
                <a:solidFill>
                  <a:schemeClr val="tx1">
                    <a:lumMod val="75000"/>
                    <a:lumOff val="25000"/>
                  </a:schemeClr>
                </a:solidFill>
                <a:cs typeface="+mn-ea"/>
                <a:sym typeface="+mn-lt"/>
              </a:endParaRPr>
            </a:p>
          </p:txBody>
        </p:sp>
        <p:sp>
          <p:nvSpPr>
            <p:cNvPr id="53" name="淘宝店chenying0907出品 30"/>
            <p:cNvSpPr>
              <a:spLocks/>
            </p:cNvSpPr>
            <p:nvPr/>
          </p:nvSpPr>
          <p:spPr bwMode="auto">
            <a:xfrm>
              <a:off x="6165495" y="3276142"/>
              <a:ext cx="192046" cy="192048"/>
            </a:xfrm>
            <a:prstGeom prst="ellipse">
              <a:avLst/>
            </a:prstGeom>
            <a:solidFill>
              <a:schemeClr val="bg1">
                <a:lumMod val="65000"/>
              </a:schemeClr>
            </a:solidFill>
            <a:ln w="28575">
              <a:noFill/>
            </a:ln>
            <a:effectLst>
              <a:innerShdw blurRad="63500" dist="50800" dir="18900000">
                <a:prstClr val="black">
                  <a:alpha val="50000"/>
                </a:prstClr>
              </a:innerShdw>
            </a:effectLst>
            <a:extLst/>
          </p:spPr>
          <p:txBody>
            <a:bodyPr wrap="none" anchor="ctr"/>
            <a:lstStyle/>
            <a:p>
              <a:pPr latinLnBrk="1"/>
              <a:endParaRPr kumimoji="1" lang="zh-CN" altLang="en-US" sz="240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val="7861729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淘宝店chenying0907出品 42"/>
          <p:cNvGrpSpPr/>
          <p:nvPr/>
        </p:nvGrpSpPr>
        <p:grpSpPr>
          <a:xfrm>
            <a:off x="4679813" y="1716956"/>
            <a:ext cx="1314092" cy="1513331"/>
            <a:chOff x="2301202" y="523979"/>
            <a:chExt cx="985697" cy="1134998"/>
          </a:xfrm>
        </p:grpSpPr>
        <p:sp>
          <p:nvSpPr>
            <p:cNvPr id="44" name="淘宝店chenying0907出品 43"/>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45" name="淘宝店chenying0907出品 44"/>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28" name="淘宝店chenying0907出品 27"/>
          <p:cNvGrpSpPr/>
          <p:nvPr/>
        </p:nvGrpSpPr>
        <p:grpSpPr>
          <a:xfrm>
            <a:off x="6137361" y="1734625"/>
            <a:ext cx="1314092" cy="1513331"/>
            <a:chOff x="2301202" y="523979"/>
            <a:chExt cx="985697" cy="1134998"/>
          </a:xfrm>
        </p:grpSpPr>
        <p:sp>
          <p:nvSpPr>
            <p:cNvPr id="29" name="淘宝店chenying0907出品 28"/>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0" name="淘宝店chenying0907出品 29"/>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1" name="淘宝店chenying0907出品 30"/>
          <p:cNvGrpSpPr/>
          <p:nvPr/>
        </p:nvGrpSpPr>
        <p:grpSpPr>
          <a:xfrm>
            <a:off x="6844052" y="3015669"/>
            <a:ext cx="1314092" cy="1513331"/>
            <a:chOff x="2301202" y="523979"/>
            <a:chExt cx="985697" cy="1134998"/>
          </a:xfrm>
        </p:grpSpPr>
        <p:sp>
          <p:nvSpPr>
            <p:cNvPr id="32" name="淘宝店chenying0907出品 31"/>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3" name="淘宝店chenying0907出品 32"/>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4" name="淘宝店chenying0907出品 33"/>
          <p:cNvGrpSpPr/>
          <p:nvPr/>
        </p:nvGrpSpPr>
        <p:grpSpPr>
          <a:xfrm>
            <a:off x="6128528" y="4296713"/>
            <a:ext cx="1314092" cy="1513331"/>
            <a:chOff x="2301202" y="523979"/>
            <a:chExt cx="985697" cy="1134998"/>
          </a:xfrm>
        </p:grpSpPr>
        <p:sp>
          <p:nvSpPr>
            <p:cNvPr id="35" name="淘宝店chenying0907出品 34"/>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6" name="淘宝店chenying0907出品 35"/>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37" name="淘宝店chenying0907出品 36"/>
          <p:cNvGrpSpPr/>
          <p:nvPr/>
        </p:nvGrpSpPr>
        <p:grpSpPr>
          <a:xfrm>
            <a:off x="4723980" y="4305548"/>
            <a:ext cx="1314092" cy="1513331"/>
            <a:chOff x="2301202" y="523979"/>
            <a:chExt cx="985697" cy="1134998"/>
          </a:xfrm>
        </p:grpSpPr>
        <p:sp>
          <p:nvSpPr>
            <p:cNvPr id="38" name="淘宝店chenying0907出品 37"/>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39" name="淘宝店chenying0907出品 38"/>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no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40" name="淘宝店chenying0907出品 39"/>
          <p:cNvGrpSpPr/>
          <p:nvPr/>
        </p:nvGrpSpPr>
        <p:grpSpPr>
          <a:xfrm>
            <a:off x="3999622" y="3024505"/>
            <a:ext cx="1314092" cy="1513331"/>
            <a:chOff x="2301202" y="523979"/>
            <a:chExt cx="985697" cy="1134998"/>
          </a:xfrm>
        </p:grpSpPr>
        <p:sp>
          <p:nvSpPr>
            <p:cNvPr id="41" name="淘宝店chenying0907出品 40"/>
            <p:cNvSpPr/>
            <p:nvPr/>
          </p:nvSpPr>
          <p:spPr>
            <a:xfrm>
              <a:off x="2301202" y="523979"/>
              <a:ext cx="985697"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1000">
                  <a:schemeClr val="bg1"/>
                </a:gs>
                <a:gs pos="70000">
                  <a:schemeClr val="bg1">
                    <a:lumMod val="85000"/>
                  </a:schemeClr>
                </a:gs>
              </a:gsLst>
              <a:lin ang="8400000" scaled="0"/>
            </a:gradFill>
            <a:ln>
              <a:noFill/>
            </a:ln>
            <a:effectLst>
              <a:outerShdw blurRad="63500" sx="102000" sy="102000" algn="ctr" rotWithShape="0">
                <a:prstClr val="black">
                  <a:alpha val="40000"/>
                </a:prstClr>
              </a:outerShdw>
            </a:effectLst>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sp>
          <p:nvSpPr>
            <p:cNvPr id="42" name="淘宝店chenying0907出品 41"/>
            <p:cNvSpPr/>
            <p:nvPr/>
          </p:nvSpPr>
          <p:spPr>
            <a:xfrm>
              <a:off x="2392465" y="616696"/>
              <a:ext cx="815301" cy="938793"/>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adFill>
              <a:gsLst>
                <a:gs pos="0">
                  <a:schemeClr val="bg1">
                    <a:lumMod val="85000"/>
                  </a:schemeClr>
                </a:gs>
                <a:gs pos="0">
                  <a:schemeClr val="bg1"/>
                </a:gs>
                <a:gs pos="100000">
                  <a:schemeClr val="bg1">
                    <a:lumMod val="75000"/>
                  </a:schemeClr>
                </a:gs>
              </a:gsLst>
              <a:lin ang="16200000" scaled="1"/>
            </a:gradFill>
            <a:ln>
              <a:solidFill>
                <a:schemeClr val="bg1">
                  <a:lumMod val="85000"/>
                </a:schemeClr>
              </a:solidFill>
            </a:ln>
          </p:spPr>
          <p:txBody>
            <a:bodyPr vert="horz" wrap="square" lIns="68580" tIns="34290" rIns="68580" bIns="3429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3" name="标题 2"/>
          <p:cNvSpPr>
            <a:spLocks noGrp="1"/>
          </p:cNvSpPr>
          <p:nvPr>
            <p:ph type="title"/>
          </p:nvPr>
        </p:nvSpPr>
        <p:spPr/>
        <p:txBody>
          <a:bodyPr/>
          <a:lstStyle/>
          <a:p>
            <a:r>
              <a:rPr lang="zh-CN" altLang="en-US" dirty="0"/>
              <a:t>单击输入标题内容</a:t>
            </a:r>
          </a:p>
        </p:txBody>
      </p:sp>
      <p:sp>
        <p:nvSpPr>
          <p:cNvPr id="6" name="淘宝店chenying0907出品 193"/>
          <p:cNvSpPr>
            <a:spLocks noEditPoints="1"/>
          </p:cNvSpPr>
          <p:nvPr/>
        </p:nvSpPr>
        <p:spPr bwMode="auto">
          <a:xfrm>
            <a:off x="5135575" y="4828913"/>
            <a:ext cx="473237" cy="471267"/>
          </a:xfrm>
          <a:custGeom>
            <a:avLst/>
            <a:gdLst>
              <a:gd name="T0" fmla="*/ 155939 w 128"/>
              <a:gd name="T1" fmla="*/ 149668 h 128"/>
              <a:gd name="T2" fmla="*/ 173265 w 128"/>
              <a:gd name="T3" fmla="*/ 132398 h 128"/>
              <a:gd name="T4" fmla="*/ 155939 w 128"/>
              <a:gd name="T5" fmla="*/ 115129 h 128"/>
              <a:gd name="T6" fmla="*/ 138612 w 128"/>
              <a:gd name="T7" fmla="*/ 132398 h 128"/>
              <a:gd name="T8" fmla="*/ 155939 w 128"/>
              <a:gd name="T9" fmla="*/ 149668 h 128"/>
              <a:gd name="T10" fmla="*/ 225245 w 128"/>
              <a:gd name="T11" fmla="*/ 149668 h 128"/>
              <a:gd name="T12" fmla="*/ 242572 w 128"/>
              <a:gd name="T13" fmla="*/ 132398 h 128"/>
              <a:gd name="T14" fmla="*/ 225245 w 128"/>
              <a:gd name="T15" fmla="*/ 115129 h 128"/>
              <a:gd name="T16" fmla="*/ 207919 w 128"/>
              <a:gd name="T17" fmla="*/ 132398 h 128"/>
              <a:gd name="T18" fmla="*/ 225245 w 128"/>
              <a:gd name="T19" fmla="*/ 149668 h 128"/>
              <a:gd name="T20" fmla="*/ 121286 w 128"/>
              <a:gd name="T21" fmla="*/ 259040 h 128"/>
              <a:gd name="T22" fmla="*/ 150163 w 128"/>
              <a:gd name="T23" fmla="*/ 261919 h 128"/>
              <a:gd name="T24" fmla="*/ 300327 w 128"/>
              <a:gd name="T25" fmla="*/ 129520 h 128"/>
              <a:gd name="T26" fmla="*/ 150163 w 128"/>
              <a:gd name="T27" fmla="*/ 0 h 128"/>
              <a:gd name="T28" fmla="*/ 0 w 128"/>
              <a:gd name="T29" fmla="*/ 129520 h 128"/>
              <a:gd name="T30" fmla="*/ 57755 w 128"/>
              <a:gd name="T31" fmla="*/ 233136 h 128"/>
              <a:gd name="T32" fmla="*/ 57755 w 128"/>
              <a:gd name="T33" fmla="*/ 299336 h 128"/>
              <a:gd name="T34" fmla="*/ 121286 w 128"/>
              <a:gd name="T35" fmla="*/ 259040 h 128"/>
              <a:gd name="T36" fmla="*/ 23102 w 128"/>
              <a:gd name="T37" fmla="*/ 132398 h 128"/>
              <a:gd name="T38" fmla="*/ 150163 w 128"/>
              <a:gd name="T39" fmla="*/ 23026 h 128"/>
              <a:gd name="T40" fmla="*/ 277225 w 128"/>
              <a:gd name="T41" fmla="*/ 132398 h 128"/>
              <a:gd name="T42" fmla="*/ 150163 w 128"/>
              <a:gd name="T43" fmla="*/ 241771 h 128"/>
              <a:gd name="T44" fmla="*/ 121286 w 128"/>
              <a:gd name="T45" fmla="*/ 238893 h 128"/>
              <a:gd name="T46" fmla="*/ 98184 w 128"/>
              <a:gd name="T47" fmla="*/ 253284 h 128"/>
              <a:gd name="T48" fmla="*/ 98184 w 128"/>
              <a:gd name="T49" fmla="*/ 253284 h 128"/>
              <a:gd name="T50" fmla="*/ 80857 w 128"/>
              <a:gd name="T51" fmla="*/ 264797 h 128"/>
              <a:gd name="T52" fmla="*/ 80857 w 128"/>
              <a:gd name="T53" fmla="*/ 247527 h 128"/>
              <a:gd name="T54" fmla="*/ 80857 w 128"/>
              <a:gd name="T55" fmla="*/ 224502 h 128"/>
              <a:gd name="T56" fmla="*/ 23102 w 128"/>
              <a:gd name="T57" fmla="*/ 132398 h 128"/>
              <a:gd name="T58" fmla="*/ 103959 w 128"/>
              <a:gd name="T59" fmla="*/ 132398 h 128"/>
              <a:gd name="T60" fmla="*/ 86633 w 128"/>
              <a:gd name="T61" fmla="*/ 115129 h 128"/>
              <a:gd name="T62" fmla="*/ 69306 w 128"/>
              <a:gd name="T63" fmla="*/ 132398 h 128"/>
              <a:gd name="T64" fmla="*/ 86633 w 128"/>
              <a:gd name="T65" fmla="*/ 149668 h 128"/>
              <a:gd name="T66" fmla="*/ 103959 w 128"/>
              <a:gd name="T67" fmla="*/ 132398 h 128"/>
              <a:gd name="T68" fmla="*/ 323429 w 128"/>
              <a:gd name="T69" fmla="*/ 106494 h 128"/>
              <a:gd name="T70" fmla="*/ 323429 w 128"/>
              <a:gd name="T71" fmla="*/ 115129 h 128"/>
              <a:gd name="T72" fmla="*/ 320541 w 128"/>
              <a:gd name="T73" fmla="*/ 135277 h 128"/>
              <a:gd name="T74" fmla="*/ 346531 w 128"/>
              <a:gd name="T75" fmla="*/ 201476 h 128"/>
              <a:gd name="T76" fmla="*/ 288776 w 128"/>
              <a:gd name="T77" fmla="*/ 293579 h 128"/>
              <a:gd name="T78" fmla="*/ 288776 w 128"/>
              <a:gd name="T79" fmla="*/ 316605 h 128"/>
              <a:gd name="T80" fmla="*/ 288776 w 128"/>
              <a:gd name="T81" fmla="*/ 333874 h 128"/>
              <a:gd name="T82" fmla="*/ 271449 w 128"/>
              <a:gd name="T83" fmla="*/ 322361 h 128"/>
              <a:gd name="T84" fmla="*/ 271449 w 128"/>
              <a:gd name="T85" fmla="*/ 322361 h 128"/>
              <a:gd name="T86" fmla="*/ 248347 w 128"/>
              <a:gd name="T87" fmla="*/ 307970 h 128"/>
              <a:gd name="T88" fmla="*/ 219470 w 128"/>
              <a:gd name="T89" fmla="*/ 310848 h 128"/>
              <a:gd name="T90" fmla="*/ 141500 w 128"/>
              <a:gd name="T91" fmla="*/ 287823 h 128"/>
              <a:gd name="T92" fmla="*/ 121286 w 128"/>
              <a:gd name="T93" fmla="*/ 287823 h 128"/>
              <a:gd name="T94" fmla="*/ 106847 w 128"/>
              <a:gd name="T95" fmla="*/ 287823 h 128"/>
              <a:gd name="T96" fmla="*/ 219470 w 128"/>
              <a:gd name="T97" fmla="*/ 330996 h 128"/>
              <a:gd name="T98" fmla="*/ 248347 w 128"/>
              <a:gd name="T99" fmla="*/ 328118 h 128"/>
              <a:gd name="T100" fmla="*/ 311878 w 128"/>
              <a:gd name="T101" fmla="*/ 368413 h 128"/>
              <a:gd name="T102" fmla="*/ 311878 w 128"/>
              <a:gd name="T103" fmla="*/ 302214 h 128"/>
              <a:gd name="T104" fmla="*/ 369633 w 128"/>
              <a:gd name="T105" fmla="*/ 198598 h 128"/>
              <a:gd name="T106" fmla="*/ 323429 w 128"/>
              <a:gd name="T107" fmla="*/ 106494 h 12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chemeClr val="accent1"/>
          </a:solidFill>
          <a:ln>
            <a:noFill/>
          </a:ln>
          <a:extLst/>
        </p:spPr>
        <p:txBody>
          <a:bodyPr lIns="91431" tIns="45715" rIns="91431" bIns="45715"/>
          <a:lstStyle/>
          <a:p>
            <a:endParaRPr lang="zh-CN" altLang="en-US">
              <a:solidFill>
                <a:schemeClr val="tx1">
                  <a:lumMod val="50000"/>
                  <a:lumOff val="50000"/>
                </a:schemeClr>
              </a:solidFill>
            </a:endParaRPr>
          </a:p>
        </p:txBody>
      </p:sp>
      <p:sp>
        <p:nvSpPr>
          <p:cNvPr id="7" name="淘宝店chenying0907出品 221"/>
          <p:cNvSpPr>
            <a:spLocks noEditPoints="1"/>
          </p:cNvSpPr>
          <p:nvPr/>
        </p:nvSpPr>
        <p:spPr bwMode="auto">
          <a:xfrm>
            <a:off x="7264120" y="3567465"/>
            <a:ext cx="471205" cy="473299"/>
          </a:xfrm>
          <a:custGeom>
            <a:avLst/>
            <a:gdLst>
              <a:gd name="T0" fmla="*/ 322361 w 128"/>
              <a:gd name="T1" fmla="*/ 0 h 128"/>
              <a:gd name="T2" fmla="*/ 195719 w 128"/>
              <a:gd name="T3" fmla="*/ 34539 h 128"/>
              <a:gd name="T4" fmla="*/ 172694 w 128"/>
              <a:gd name="T5" fmla="*/ 34539 h 128"/>
              <a:gd name="T6" fmla="*/ 46052 w 128"/>
              <a:gd name="T7" fmla="*/ 0 h 128"/>
              <a:gd name="T8" fmla="*/ 0 w 128"/>
              <a:gd name="T9" fmla="*/ 46052 h 128"/>
              <a:gd name="T10" fmla="*/ 0 w 128"/>
              <a:gd name="T11" fmla="*/ 287823 h 128"/>
              <a:gd name="T12" fmla="*/ 46052 w 128"/>
              <a:gd name="T13" fmla="*/ 333874 h 128"/>
              <a:gd name="T14" fmla="*/ 172694 w 128"/>
              <a:gd name="T15" fmla="*/ 368413 h 128"/>
              <a:gd name="T16" fmla="*/ 195719 w 128"/>
              <a:gd name="T17" fmla="*/ 368413 h 128"/>
              <a:gd name="T18" fmla="*/ 322361 w 128"/>
              <a:gd name="T19" fmla="*/ 333874 h 128"/>
              <a:gd name="T20" fmla="*/ 368413 w 128"/>
              <a:gd name="T21" fmla="*/ 287823 h 128"/>
              <a:gd name="T22" fmla="*/ 368413 w 128"/>
              <a:gd name="T23" fmla="*/ 46052 h 128"/>
              <a:gd name="T24" fmla="*/ 322361 w 128"/>
              <a:gd name="T25" fmla="*/ 0 h 128"/>
              <a:gd name="T26" fmla="*/ 172694 w 128"/>
              <a:gd name="T27" fmla="*/ 345387 h 128"/>
              <a:gd name="T28" fmla="*/ 46052 w 128"/>
              <a:gd name="T29" fmla="*/ 310848 h 128"/>
              <a:gd name="T30" fmla="*/ 23026 w 128"/>
              <a:gd name="T31" fmla="*/ 287823 h 128"/>
              <a:gd name="T32" fmla="*/ 23026 w 128"/>
              <a:gd name="T33" fmla="*/ 46052 h 128"/>
              <a:gd name="T34" fmla="*/ 46052 w 128"/>
              <a:gd name="T35" fmla="*/ 23026 h 128"/>
              <a:gd name="T36" fmla="*/ 172694 w 128"/>
              <a:gd name="T37" fmla="*/ 57565 h 128"/>
              <a:gd name="T38" fmla="*/ 172694 w 128"/>
              <a:gd name="T39" fmla="*/ 345387 h 128"/>
              <a:gd name="T40" fmla="*/ 345387 w 128"/>
              <a:gd name="T41" fmla="*/ 287823 h 128"/>
              <a:gd name="T42" fmla="*/ 322361 w 128"/>
              <a:gd name="T43" fmla="*/ 310848 h 128"/>
              <a:gd name="T44" fmla="*/ 195719 w 128"/>
              <a:gd name="T45" fmla="*/ 345387 h 128"/>
              <a:gd name="T46" fmla="*/ 195719 w 128"/>
              <a:gd name="T47" fmla="*/ 57565 h 128"/>
              <a:gd name="T48" fmla="*/ 322361 w 128"/>
              <a:gd name="T49" fmla="*/ 23026 h 128"/>
              <a:gd name="T50" fmla="*/ 345387 w 128"/>
              <a:gd name="T51" fmla="*/ 46052 h 128"/>
              <a:gd name="T52" fmla="*/ 345387 w 128"/>
              <a:gd name="T53" fmla="*/ 287823 h 12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chemeClr val="accent1"/>
          </a:solidFill>
          <a:ln>
            <a:noFill/>
          </a:ln>
          <a:extLst/>
        </p:spPr>
        <p:txBody>
          <a:bodyPr lIns="91431" tIns="45715" rIns="91431" bIns="45715"/>
          <a:lstStyle/>
          <a:p>
            <a:endParaRPr lang="zh-CN" altLang="en-US">
              <a:solidFill>
                <a:schemeClr val="tx1">
                  <a:lumMod val="50000"/>
                  <a:lumOff val="50000"/>
                </a:schemeClr>
              </a:solidFill>
            </a:endParaRPr>
          </a:p>
        </p:txBody>
      </p:sp>
      <p:sp>
        <p:nvSpPr>
          <p:cNvPr id="8" name="淘宝店chenying0907出品 223"/>
          <p:cNvSpPr>
            <a:spLocks noEditPoints="1"/>
          </p:cNvSpPr>
          <p:nvPr/>
        </p:nvSpPr>
        <p:spPr bwMode="auto">
          <a:xfrm>
            <a:off x="5135575" y="2277580"/>
            <a:ext cx="473237" cy="471267"/>
          </a:xfrm>
          <a:custGeom>
            <a:avLst/>
            <a:gdLst>
              <a:gd name="T0" fmla="*/ 277225 w 128"/>
              <a:gd name="T1" fmla="*/ 161181 h 128"/>
              <a:gd name="T2" fmla="*/ 92408 w 128"/>
              <a:gd name="T3" fmla="*/ 161181 h 128"/>
              <a:gd name="T4" fmla="*/ 80857 w 128"/>
              <a:gd name="T5" fmla="*/ 172694 h 128"/>
              <a:gd name="T6" fmla="*/ 92408 w 128"/>
              <a:gd name="T7" fmla="*/ 184207 h 128"/>
              <a:gd name="T8" fmla="*/ 277225 w 128"/>
              <a:gd name="T9" fmla="*/ 184207 h 128"/>
              <a:gd name="T10" fmla="*/ 288776 w 128"/>
              <a:gd name="T11" fmla="*/ 172694 h 128"/>
              <a:gd name="T12" fmla="*/ 277225 w 128"/>
              <a:gd name="T13" fmla="*/ 161181 h 128"/>
              <a:gd name="T14" fmla="*/ 277225 w 128"/>
              <a:gd name="T15" fmla="*/ 230258 h 128"/>
              <a:gd name="T16" fmla="*/ 92408 w 128"/>
              <a:gd name="T17" fmla="*/ 230258 h 128"/>
              <a:gd name="T18" fmla="*/ 80857 w 128"/>
              <a:gd name="T19" fmla="*/ 241771 h 128"/>
              <a:gd name="T20" fmla="*/ 92408 w 128"/>
              <a:gd name="T21" fmla="*/ 253284 h 128"/>
              <a:gd name="T22" fmla="*/ 277225 w 128"/>
              <a:gd name="T23" fmla="*/ 253284 h 128"/>
              <a:gd name="T24" fmla="*/ 288776 w 128"/>
              <a:gd name="T25" fmla="*/ 241771 h 128"/>
              <a:gd name="T26" fmla="*/ 277225 w 128"/>
              <a:gd name="T27" fmla="*/ 230258 h 128"/>
              <a:gd name="T28" fmla="*/ 277225 w 128"/>
              <a:gd name="T29" fmla="*/ 92103 h 128"/>
              <a:gd name="T30" fmla="*/ 92408 w 128"/>
              <a:gd name="T31" fmla="*/ 92103 h 128"/>
              <a:gd name="T32" fmla="*/ 80857 w 128"/>
              <a:gd name="T33" fmla="*/ 103616 h 128"/>
              <a:gd name="T34" fmla="*/ 92408 w 128"/>
              <a:gd name="T35" fmla="*/ 115129 h 128"/>
              <a:gd name="T36" fmla="*/ 277225 w 128"/>
              <a:gd name="T37" fmla="*/ 115129 h 128"/>
              <a:gd name="T38" fmla="*/ 288776 w 128"/>
              <a:gd name="T39" fmla="*/ 103616 h 128"/>
              <a:gd name="T40" fmla="*/ 277225 w 128"/>
              <a:gd name="T41" fmla="*/ 92103 h 128"/>
              <a:gd name="T42" fmla="*/ 323429 w 128"/>
              <a:gd name="T43" fmla="*/ 0 h 128"/>
              <a:gd name="T44" fmla="*/ 46204 w 128"/>
              <a:gd name="T45" fmla="*/ 0 h 128"/>
              <a:gd name="T46" fmla="*/ 0 w 128"/>
              <a:gd name="T47" fmla="*/ 48930 h 128"/>
              <a:gd name="T48" fmla="*/ 0 w 128"/>
              <a:gd name="T49" fmla="*/ 322361 h 128"/>
              <a:gd name="T50" fmla="*/ 46204 w 128"/>
              <a:gd name="T51" fmla="*/ 368413 h 128"/>
              <a:gd name="T52" fmla="*/ 320541 w 128"/>
              <a:gd name="T53" fmla="*/ 368413 h 128"/>
              <a:gd name="T54" fmla="*/ 369633 w 128"/>
              <a:gd name="T55" fmla="*/ 322361 h 128"/>
              <a:gd name="T56" fmla="*/ 369633 w 128"/>
              <a:gd name="T57" fmla="*/ 46052 h 128"/>
              <a:gd name="T58" fmla="*/ 323429 w 128"/>
              <a:gd name="T59" fmla="*/ 0 h 128"/>
              <a:gd name="T60" fmla="*/ 346531 w 128"/>
              <a:gd name="T61" fmla="*/ 322361 h 128"/>
              <a:gd name="T62" fmla="*/ 320541 w 128"/>
              <a:gd name="T63" fmla="*/ 345387 h 128"/>
              <a:gd name="T64" fmla="*/ 46204 w 128"/>
              <a:gd name="T65" fmla="*/ 345387 h 128"/>
              <a:gd name="T66" fmla="*/ 23102 w 128"/>
              <a:gd name="T67" fmla="*/ 322361 h 128"/>
              <a:gd name="T68" fmla="*/ 23102 w 128"/>
              <a:gd name="T69" fmla="*/ 48930 h 128"/>
              <a:gd name="T70" fmla="*/ 46204 w 128"/>
              <a:gd name="T71" fmla="*/ 23026 h 128"/>
              <a:gd name="T72" fmla="*/ 323429 w 128"/>
              <a:gd name="T73" fmla="*/ 23026 h 128"/>
              <a:gd name="T74" fmla="*/ 346531 w 128"/>
              <a:gd name="T75" fmla="*/ 46052 h 128"/>
              <a:gd name="T76" fmla="*/ 346531 w 128"/>
              <a:gd name="T77" fmla="*/ 322361 h 12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chemeClr val="accent1"/>
          </a:solidFill>
          <a:ln>
            <a:noFill/>
          </a:ln>
          <a:extLst/>
        </p:spPr>
        <p:txBody>
          <a:bodyPr lIns="91431" tIns="45715" rIns="91431" bIns="45715"/>
          <a:lstStyle/>
          <a:p>
            <a:endParaRPr lang="zh-CN" altLang="en-US">
              <a:solidFill>
                <a:schemeClr val="tx1">
                  <a:lumMod val="50000"/>
                  <a:lumOff val="50000"/>
                </a:schemeClr>
              </a:solidFill>
            </a:endParaRPr>
          </a:p>
        </p:txBody>
      </p:sp>
      <p:sp>
        <p:nvSpPr>
          <p:cNvPr id="12" name="KSO_Shape"/>
          <p:cNvSpPr/>
          <p:nvPr/>
        </p:nvSpPr>
        <p:spPr>
          <a:xfrm>
            <a:off x="4469392" y="3561374"/>
            <a:ext cx="379808" cy="457047"/>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50000"/>
                  <a:lumOff val="50000"/>
                </a:schemeClr>
              </a:solidFill>
            </a:endParaRPr>
          </a:p>
        </p:txBody>
      </p:sp>
      <p:sp>
        <p:nvSpPr>
          <p:cNvPr id="13" name="KSO_Shape"/>
          <p:cNvSpPr>
            <a:spLocks/>
          </p:cNvSpPr>
          <p:nvPr/>
        </p:nvSpPr>
        <p:spPr bwMode="auto">
          <a:xfrm>
            <a:off x="6492320" y="2314144"/>
            <a:ext cx="589006" cy="436733"/>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accent1"/>
          </a:solidFill>
          <a:ln>
            <a:noFill/>
          </a:ln>
          <a:extLst/>
        </p:spPr>
        <p:txBody>
          <a:bodyPr lIns="68573" tIns="34287" rIns="68573" bIns="539946" anchor="ctr">
            <a:scene3d>
              <a:camera prst="orthographicFront"/>
              <a:lightRig rig="threePt" dir="t"/>
            </a:scene3d>
            <a:sp3d contourW="12700">
              <a:contourClr>
                <a:srgbClr val="FFFFFF"/>
              </a:contourClr>
            </a:sp3d>
          </a:bodyPr>
          <a:lstStyle/>
          <a:p>
            <a:pPr algn="ctr">
              <a:defRPr/>
            </a:pPr>
            <a:endParaRPr lang="zh-CN" altLang="en-US" dirty="0">
              <a:solidFill>
                <a:schemeClr val="tx1">
                  <a:lumMod val="50000"/>
                  <a:lumOff val="50000"/>
                </a:schemeClr>
              </a:solidFill>
            </a:endParaRPr>
          </a:p>
        </p:txBody>
      </p:sp>
      <p:sp>
        <p:nvSpPr>
          <p:cNvPr id="14" name="KSO_Shape"/>
          <p:cNvSpPr>
            <a:spLocks/>
          </p:cNvSpPr>
          <p:nvPr/>
        </p:nvSpPr>
        <p:spPr bwMode="auto">
          <a:xfrm>
            <a:off x="6559347" y="4820789"/>
            <a:ext cx="454955" cy="471267"/>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1"/>
          </a:solidFill>
          <a:ln>
            <a:noFill/>
          </a:ln>
          <a:extLst/>
        </p:spPr>
        <p:txBody>
          <a:bodyPr lIns="91431" tIns="45715" rIns="91431" bIns="45715" anchor="ctr">
            <a:scene3d>
              <a:camera prst="orthographicFront"/>
              <a:lightRig rig="threePt" dir="t"/>
            </a:scene3d>
            <a:sp3d contourW="12700">
              <a:contourClr>
                <a:srgbClr val="FFFFFF"/>
              </a:contourClr>
            </a:sp3d>
          </a:bodyPr>
          <a:lstStyle/>
          <a:p>
            <a:pPr algn="ctr">
              <a:defRPr/>
            </a:pPr>
            <a:endParaRPr lang="zh-CN" altLang="en-US">
              <a:solidFill>
                <a:schemeClr val="tx1">
                  <a:lumMod val="50000"/>
                  <a:lumOff val="50000"/>
                </a:schemeClr>
              </a:solidFill>
            </a:endParaRPr>
          </a:p>
        </p:txBody>
      </p:sp>
      <p:grpSp>
        <p:nvGrpSpPr>
          <p:cNvPr id="15" name="淘宝店chenying0907出品 14"/>
          <p:cNvGrpSpPr/>
          <p:nvPr/>
        </p:nvGrpSpPr>
        <p:grpSpPr>
          <a:xfrm>
            <a:off x="5428048" y="3025107"/>
            <a:ext cx="1314093" cy="1513331"/>
            <a:chOff x="4006786" y="1929859"/>
            <a:chExt cx="985698" cy="1134998"/>
          </a:xfrm>
          <a:solidFill>
            <a:schemeClr val="tx1">
              <a:lumMod val="50000"/>
              <a:lumOff val="50000"/>
            </a:schemeClr>
          </a:solidFill>
        </p:grpSpPr>
        <p:sp>
          <p:nvSpPr>
            <p:cNvPr id="16" name="淘宝店chenying0907出品 15"/>
            <p:cNvSpPr/>
            <p:nvPr/>
          </p:nvSpPr>
          <p:spPr>
            <a:xfrm>
              <a:off x="4006786" y="1929859"/>
              <a:ext cx="985698" cy="1134998"/>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dirty="0">
                <a:solidFill>
                  <a:schemeClr val="tx1">
                    <a:lumMod val="50000"/>
                    <a:lumOff val="50000"/>
                  </a:schemeClr>
                </a:solidFill>
              </a:endParaRPr>
            </a:p>
          </p:txBody>
        </p:sp>
        <p:sp>
          <p:nvSpPr>
            <p:cNvPr id="17" name="KSO_Shape"/>
            <p:cNvSpPr>
              <a:spLocks/>
            </p:cNvSpPr>
            <p:nvPr/>
          </p:nvSpPr>
          <p:spPr bwMode="auto">
            <a:xfrm>
              <a:off x="4257847" y="2149549"/>
              <a:ext cx="493926" cy="673536"/>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a:noFill/>
            </a:ln>
            <a:extLst/>
          </p:spPr>
          <p:txBody>
            <a:bodyPr lIns="68580" tIns="34290" rIns="68580" bIns="34290" anchor="ctr">
              <a:scene3d>
                <a:camera prst="orthographicFront"/>
                <a:lightRig rig="threePt" dir="t"/>
              </a:scene3d>
              <a:sp3d>
                <a:contourClr>
                  <a:srgbClr val="FFFFFF"/>
                </a:contourClr>
              </a:sp3d>
            </a:bodyPr>
            <a:lstStyle/>
            <a:p>
              <a:pPr algn="ctr">
                <a:defRPr/>
              </a:pPr>
              <a:endParaRPr lang="zh-CN" altLang="en-US">
                <a:solidFill>
                  <a:schemeClr val="tx1">
                    <a:lumMod val="50000"/>
                    <a:lumOff val="50000"/>
                  </a:schemeClr>
                </a:solidFill>
              </a:endParaRPr>
            </a:p>
          </p:txBody>
        </p:sp>
      </p:grpSp>
      <p:sp>
        <p:nvSpPr>
          <p:cNvPr id="18" name="Content Placeholder 2"/>
          <p:cNvSpPr txBox="1">
            <a:spLocks/>
          </p:cNvSpPr>
          <p:nvPr/>
        </p:nvSpPr>
        <p:spPr bwMode="auto">
          <a:xfrm>
            <a:off x="1515860" y="1825557"/>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19" name="Content Placeholder 2"/>
          <p:cNvSpPr txBox="1">
            <a:spLocks/>
          </p:cNvSpPr>
          <p:nvPr/>
        </p:nvSpPr>
        <p:spPr bwMode="auto">
          <a:xfrm>
            <a:off x="790732" y="3260387"/>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0" name="Content Placeholder 2"/>
          <p:cNvSpPr txBox="1">
            <a:spLocks/>
          </p:cNvSpPr>
          <p:nvPr/>
        </p:nvSpPr>
        <p:spPr bwMode="auto">
          <a:xfrm>
            <a:off x="1527249" y="4567707"/>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algn="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1" name="Content Placeholder 2"/>
          <p:cNvSpPr txBox="1">
            <a:spLocks/>
          </p:cNvSpPr>
          <p:nvPr/>
        </p:nvSpPr>
        <p:spPr bwMode="auto">
          <a:xfrm>
            <a:off x="7464650" y="1825557"/>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2" name="Content Placeholder 2"/>
          <p:cNvSpPr txBox="1">
            <a:spLocks/>
          </p:cNvSpPr>
          <p:nvPr/>
        </p:nvSpPr>
        <p:spPr bwMode="auto">
          <a:xfrm>
            <a:off x="8135122" y="3247957"/>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
        <p:nvSpPr>
          <p:cNvPr id="23" name="Content Placeholder 2"/>
          <p:cNvSpPr txBox="1">
            <a:spLocks/>
          </p:cNvSpPr>
          <p:nvPr/>
        </p:nvSpPr>
        <p:spPr bwMode="auto">
          <a:xfrm>
            <a:off x="7495126" y="4629717"/>
            <a:ext cx="3143985" cy="11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0" tIns="60941" rIns="121880" bIns="60941"/>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914126">
              <a:spcBef>
                <a:spcPct val="20000"/>
              </a:spcBef>
              <a:defRPr/>
            </a:pPr>
            <a:r>
              <a:rPr lang="zh-CN" altLang="en-US" sz="1600" b="1" kern="0" dirty="0">
                <a:solidFill>
                  <a:schemeClr val="tx1">
                    <a:lumMod val="65000"/>
                    <a:lumOff val="35000"/>
                  </a:schemeClr>
                </a:solidFill>
                <a:latin typeface="微软雅黑" pitchFamily="34" charset="-122"/>
                <a:ea typeface="微软雅黑" pitchFamily="34" charset="-122"/>
                <a:cs typeface="Raleway"/>
              </a:rPr>
              <a:t>输入你的标题</a:t>
            </a:r>
            <a:endParaRPr lang="en-US" altLang="zh-CN" sz="1600" b="1" kern="0" dirty="0">
              <a:solidFill>
                <a:schemeClr val="tx1">
                  <a:lumMod val="65000"/>
                  <a:lumOff val="35000"/>
                </a:schemeClr>
              </a:solidFill>
              <a:latin typeface="微软雅黑" pitchFamily="34" charset="-122"/>
              <a:ea typeface="微软雅黑" pitchFamily="34" charset="-122"/>
              <a:cs typeface="Raleway"/>
            </a:endParaRPr>
          </a:p>
          <a:p>
            <a:pPr defTabSz="914126">
              <a:spcBef>
                <a:spcPct val="20000"/>
              </a:spcBef>
              <a:defRPr/>
            </a:pPr>
            <a:r>
              <a:rPr lang="zh-CN" altLang="en-US" sz="1100" kern="0" dirty="0">
                <a:solidFill>
                  <a:schemeClr val="tx1">
                    <a:lumMod val="65000"/>
                    <a:lumOff val="35000"/>
                  </a:schemeClr>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1100" kern="0" dirty="0">
              <a:solidFill>
                <a:schemeClr val="tx1">
                  <a:lumMod val="65000"/>
                  <a:lumOff val="35000"/>
                </a:schemeClr>
              </a:solidFill>
              <a:latin typeface="微软雅黑" pitchFamily="34" charset="-122"/>
              <a:ea typeface="微软雅黑" pitchFamily="34" charset="-122"/>
              <a:cs typeface="Raleway Light"/>
            </a:endParaRPr>
          </a:p>
        </p:txBody>
      </p:sp>
    </p:spTree>
    <p:extLst>
      <p:ext uri="{BB962C8B-B14F-4D97-AF65-F5344CB8AC3E}">
        <p14:creationId xmlns:p14="http://schemas.microsoft.com/office/powerpoint/2010/main" val="11632083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1cce8fd5856d2ff5531c85da7f4af8c823ce537"/>
</p:tagLst>
</file>

<file path=ppt/tags/tag2.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6093208"/>
  <p:tag name="MH_LIBRARY" val="GRAPHIC"/>
  <p:tag name="MH_TYPE" val="Other"/>
  <p:tag name="MH_ORDER" val="3"/>
</p:tagLst>
</file>

<file path=ppt/theme/theme1.xml><?xml version="1.0" encoding="utf-8"?>
<a:theme xmlns:a="http://schemas.openxmlformats.org/drawingml/2006/main" name="Office 主题">
  <a:themeElements>
    <a:clrScheme name="自定义 68">
      <a:dk1>
        <a:sysClr val="windowText" lastClr="000000"/>
      </a:dk1>
      <a:lt1>
        <a:sysClr val="window" lastClr="FFFFFF"/>
      </a:lt1>
      <a:dk2>
        <a:srgbClr val="7F7F7F"/>
      </a:dk2>
      <a:lt2>
        <a:srgbClr val="7F7F7F"/>
      </a:lt2>
      <a:accent1>
        <a:srgbClr val="C00000"/>
      </a:accent1>
      <a:accent2>
        <a:srgbClr val="C00000"/>
      </a:accent2>
      <a:accent3>
        <a:srgbClr val="C00000"/>
      </a:accent3>
      <a:accent4>
        <a:srgbClr val="C00000"/>
      </a:accent4>
      <a:accent5>
        <a:srgbClr val="C00000"/>
      </a:accent5>
      <a:accent6>
        <a:srgbClr val="C0000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132</TotalTime>
  <Words>7432</Words>
  <Application>Microsoft Office PowerPoint</Application>
  <PresentationFormat>自定义</PresentationFormat>
  <Paragraphs>472</Paragraphs>
  <Slides>36</Slides>
  <Notes>27</Notes>
  <HiddenSlides>0</HiddenSlides>
  <MMClips>0</MMClips>
  <ScaleCrop>false</ScaleCrop>
  <HeadingPairs>
    <vt:vector size="6" baseType="variant">
      <vt:variant>
        <vt:lpstr>已用的字体</vt:lpstr>
      </vt:variant>
      <vt:variant>
        <vt:i4>22</vt:i4>
      </vt:variant>
      <vt:variant>
        <vt:lpstr>主题</vt:lpstr>
      </vt:variant>
      <vt:variant>
        <vt:i4>1</vt:i4>
      </vt:variant>
      <vt:variant>
        <vt:lpstr>幻灯片标题</vt:lpstr>
      </vt:variant>
      <vt:variant>
        <vt:i4>36</vt:i4>
      </vt:variant>
    </vt:vector>
  </HeadingPairs>
  <TitlesOfParts>
    <vt:vector size="59" baseType="lpstr">
      <vt:lpstr>Aharoni</vt:lpstr>
      <vt:lpstr>Arial Unicode MS</vt:lpstr>
      <vt:lpstr>BrowalliaUPC</vt:lpstr>
      <vt:lpstr>Gill Sans</vt:lpstr>
      <vt:lpstr>Impact MT Std</vt:lpstr>
      <vt:lpstr>Lato Light</vt:lpstr>
      <vt:lpstr>LiHei Pro</vt:lpstr>
      <vt:lpstr>Microsoft YaHei UI</vt:lpstr>
      <vt:lpstr>MS PGothic</vt:lpstr>
      <vt:lpstr>Open Sans</vt:lpstr>
      <vt:lpstr>Raleway</vt:lpstr>
      <vt:lpstr>Raleway Light</vt:lpstr>
      <vt:lpstr>Roboto Bold</vt:lpstr>
      <vt:lpstr>方正兰亭黑简体</vt:lpstr>
      <vt:lpstr>宋体</vt:lpstr>
      <vt:lpstr>微软雅黑</vt:lpstr>
      <vt:lpstr>造字工房悦黑（非商用）常规体</vt:lpstr>
      <vt:lpstr>Agency FB</vt:lpstr>
      <vt:lpstr>Arial</vt:lpstr>
      <vt:lpstr>Calibri</vt:lpstr>
      <vt:lpstr>Impact</vt:lpstr>
      <vt:lpstr>Times New Roman</vt:lpstr>
      <vt:lpstr>Office 主题</vt:lpstr>
      <vt:lpstr>PowerPoint 演示文稿</vt:lpstr>
      <vt:lpstr>PowerPoint 演示文稿</vt:lpstr>
      <vt:lpstr>PowerPoint 演示文稿</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单击输入标题内容</vt:lpstr>
      <vt:lpstr>PowerPoint 演示文稿</vt:lpstr>
      <vt:lpstr>PowerPoint 演示文稿</vt:lpstr>
      <vt:lpstr>PowerPoint 演示文稿</vt:lpstr>
    </vt:vector>
  </TitlesOfParts>
  <Company>chenying0907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creator>user</dc:creator>
  <cp:keywords>user</cp:keywords>
  <cp:lastModifiedBy>阳光 男孩</cp:lastModifiedBy>
  <cp:revision>55</cp:revision>
  <dcterms:created xsi:type="dcterms:W3CDTF">2016-05-08T11:31:30Z</dcterms:created>
  <dcterms:modified xsi:type="dcterms:W3CDTF">2019-01-14T14:21:58Z</dcterms:modified>
</cp:coreProperties>
</file>