
<file path=[Content_Types].xml><?xml version="1.0" encoding="utf-8"?>
<Types xmlns="http://schemas.openxmlformats.org/package/2006/content-types">
  <Default Extension="jfif" ContentType="image/jpeg"/>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4.xml" ContentType="application/vnd.openxmlformats-officedocument.presentationml.tags+xml"/>
  <Override PartName="/ppt/notesSlides/notesSlide7.xml" ContentType="application/vnd.openxmlformats-officedocument.presentationml.notesSlide+xml"/>
  <Override PartName="/ppt/tags/tag25.xml" ContentType="application/vnd.openxmlformats-officedocument.presentationml.tags+xml"/>
  <Override PartName="/ppt/notesSlides/notesSlide8.xml" ContentType="application/vnd.openxmlformats-officedocument.presentationml.notesSlide+xml"/>
  <Override PartName="/ppt/tags/tag26.xml" ContentType="application/vnd.openxmlformats-officedocument.presentationml.tags+xml"/>
  <Override PartName="/ppt/notesSlides/notesSlide9.xml" ContentType="application/vnd.openxmlformats-officedocument.presentationml.notesSlide+xml"/>
  <Override PartName="/ppt/tags/tag2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2.xml" ContentType="application/vnd.openxmlformats-officedocument.presentationml.tags+xml"/>
  <Override PartName="/ppt/notesSlides/notesSlide15.xml" ContentType="application/vnd.openxmlformats-officedocument.presentationml.notesSlide+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notesSlides/notesSlide17.xml" ContentType="application/vnd.openxmlformats-officedocument.presentationml.notesSlide+xml"/>
  <Override PartName="/ppt/tags/tag3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6.xml" ContentType="application/vnd.openxmlformats-officedocument.presentationml.tags+xml"/>
  <Override PartName="/ppt/notesSlides/notesSlide20.xml" ContentType="application/vnd.openxmlformats-officedocument.presentationml.notesSlide+xml"/>
  <Override PartName="/ppt/tags/tag37.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Lst>
  <p:notesMasterIdLst>
    <p:notesMasterId r:id="rId26"/>
  </p:notesMasterIdLst>
  <p:sldIdLst>
    <p:sldId id="310" r:id="rId2"/>
    <p:sldId id="269" r:id="rId3"/>
    <p:sldId id="271" r:id="rId4"/>
    <p:sldId id="293" r:id="rId5"/>
    <p:sldId id="268" r:id="rId6"/>
    <p:sldId id="267" r:id="rId7"/>
    <p:sldId id="302" r:id="rId8"/>
    <p:sldId id="299" r:id="rId9"/>
    <p:sldId id="300" r:id="rId10"/>
    <p:sldId id="301" r:id="rId11"/>
    <p:sldId id="277" r:id="rId12"/>
    <p:sldId id="312" r:id="rId13"/>
    <p:sldId id="306" r:id="rId14"/>
    <p:sldId id="313" r:id="rId15"/>
    <p:sldId id="283" r:id="rId16"/>
    <p:sldId id="276" r:id="rId17"/>
    <p:sldId id="294" r:id="rId18"/>
    <p:sldId id="295" r:id="rId19"/>
    <p:sldId id="296" r:id="rId20"/>
    <p:sldId id="297" r:id="rId21"/>
    <p:sldId id="275" r:id="rId22"/>
    <p:sldId id="261" r:id="rId23"/>
    <p:sldId id="314" r:id="rId24"/>
    <p:sldId id="315"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1E23"/>
    <a:srgbClr val="FF9409"/>
    <a:srgbClr val="E03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22" autoAdjust="0"/>
    <p:restoredTop sz="94660"/>
  </p:normalViewPr>
  <p:slideViewPr>
    <p:cSldViewPr snapToGrid="0">
      <p:cViewPr varScale="1">
        <p:scale>
          <a:sx n="83" d="100"/>
          <a:sy n="83" d="100"/>
        </p:scale>
        <p:origin x="114" y="35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2023/3/30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extLst>
      <p:ext uri="{BB962C8B-B14F-4D97-AF65-F5344CB8AC3E}">
        <p14:creationId xmlns:p14="http://schemas.microsoft.com/office/powerpoint/2010/main" val="2423252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a:t>
            </a:fld>
            <a:endParaRPr lang="zh-CN" altLang="en-US"/>
          </a:p>
        </p:txBody>
      </p:sp>
    </p:spTree>
    <p:extLst>
      <p:ext uri="{BB962C8B-B14F-4D97-AF65-F5344CB8AC3E}">
        <p14:creationId xmlns:p14="http://schemas.microsoft.com/office/powerpoint/2010/main" val="4182728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B639D3-E290-4529-BB29-303BC0E04400}" type="slidenum">
              <a:rPr lang="zh-CN" altLang="en-US" smtClean="0"/>
              <a:t>10</a:t>
            </a:fld>
            <a:endParaRPr lang="zh-CN" altLang="en-US"/>
          </a:p>
        </p:txBody>
      </p:sp>
    </p:spTree>
    <p:extLst>
      <p:ext uri="{BB962C8B-B14F-4D97-AF65-F5344CB8AC3E}">
        <p14:creationId xmlns:p14="http://schemas.microsoft.com/office/powerpoint/2010/main" val="2598139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2517452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1440735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15</a:t>
            </a:fld>
            <a:endParaRPr lang="zh-CN" altLang="en-US"/>
          </a:p>
        </p:txBody>
      </p:sp>
    </p:spTree>
    <p:extLst>
      <p:ext uri="{BB962C8B-B14F-4D97-AF65-F5344CB8AC3E}">
        <p14:creationId xmlns:p14="http://schemas.microsoft.com/office/powerpoint/2010/main" val="397907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16</a:t>
            </a:fld>
            <a:endParaRPr lang="zh-CN" altLang="en-US"/>
          </a:p>
        </p:txBody>
      </p:sp>
    </p:spTree>
    <p:extLst>
      <p:ext uri="{BB962C8B-B14F-4D97-AF65-F5344CB8AC3E}">
        <p14:creationId xmlns:p14="http://schemas.microsoft.com/office/powerpoint/2010/main" val="894956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BDFE3B-3B6A-42DE-8C4F-3C1E23C6EBD1}" type="slidenum">
              <a:rPr lang="zh-CN" altLang="en-US" smtClean="0"/>
              <a:t>17</a:t>
            </a:fld>
            <a:endParaRPr lang="zh-CN" altLang="en-US"/>
          </a:p>
        </p:txBody>
      </p:sp>
    </p:spTree>
    <p:extLst>
      <p:ext uri="{BB962C8B-B14F-4D97-AF65-F5344CB8AC3E}">
        <p14:creationId xmlns:p14="http://schemas.microsoft.com/office/powerpoint/2010/main" val="40889920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BDFE3B-3B6A-42DE-8C4F-3C1E23C6EBD1}" type="slidenum">
              <a:rPr lang="zh-CN" altLang="en-US" smtClean="0"/>
              <a:t>18</a:t>
            </a:fld>
            <a:endParaRPr lang="zh-CN" altLang="en-US"/>
          </a:p>
        </p:txBody>
      </p:sp>
    </p:spTree>
    <p:extLst>
      <p:ext uri="{BB962C8B-B14F-4D97-AF65-F5344CB8AC3E}">
        <p14:creationId xmlns:p14="http://schemas.microsoft.com/office/powerpoint/2010/main" val="3512763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19</a:t>
            </a:fld>
            <a:endParaRPr lang="zh-CN" altLang="en-US"/>
          </a:p>
        </p:txBody>
      </p:sp>
    </p:spTree>
    <p:extLst>
      <p:ext uri="{BB962C8B-B14F-4D97-AF65-F5344CB8AC3E}">
        <p14:creationId xmlns:p14="http://schemas.microsoft.com/office/powerpoint/2010/main" val="1345740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B639D3-E290-4529-BB29-303BC0E04400}" type="slidenum">
              <a:rPr lang="zh-CN" altLang="en-US" smtClean="0"/>
              <a:t>20</a:t>
            </a:fld>
            <a:endParaRPr lang="zh-CN" altLang="en-US"/>
          </a:p>
        </p:txBody>
      </p:sp>
    </p:spTree>
    <p:extLst>
      <p:ext uri="{BB962C8B-B14F-4D97-AF65-F5344CB8AC3E}">
        <p14:creationId xmlns:p14="http://schemas.microsoft.com/office/powerpoint/2010/main" val="168998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21</a:t>
            </a:fld>
            <a:endParaRPr lang="zh-CN" altLang="en-US"/>
          </a:p>
        </p:txBody>
      </p:sp>
    </p:spTree>
    <p:extLst>
      <p:ext uri="{BB962C8B-B14F-4D97-AF65-F5344CB8AC3E}">
        <p14:creationId xmlns:p14="http://schemas.microsoft.com/office/powerpoint/2010/main" val="3821310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14248005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22</a:t>
            </a:fld>
            <a:endParaRPr lang="zh-CN" altLang="en-US"/>
          </a:p>
        </p:txBody>
      </p:sp>
    </p:spTree>
    <p:extLst>
      <p:ext uri="{BB962C8B-B14F-4D97-AF65-F5344CB8AC3E}">
        <p14:creationId xmlns:p14="http://schemas.microsoft.com/office/powerpoint/2010/main" val="3812224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23</a:t>
            </a:fld>
            <a:endParaRPr lang="zh-CN" altLang="en-US"/>
          </a:p>
        </p:txBody>
      </p:sp>
    </p:spTree>
    <p:extLst>
      <p:ext uri="{BB962C8B-B14F-4D97-AF65-F5344CB8AC3E}">
        <p14:creationId xmlns:p14="http://schemas.microsoft.com/office/powerpoint/2010/main" val="2430997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3387164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a:t>
            </a:fld>
            <a:endParaRPr lang="zh-CN" altLang="en-US"/>
          </a:p>
        </p:txBody>
      </p:sp>
    </p:spTree>
    <p:extLst>
      <p:ext uri="{BB962C8B-B14F-4D97-AF65-F5344CB8AC3E}">
        <p14:creationId xmlns:p14="http://schemas.microsoft.com/office/powerpoint/2010/main" val="3654478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1521815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6</a:t>
            </a:fld>
            <a:endParaRPr lang="zh-CN" altLang="en-US"/>
          </a:p>
        </p:txBody>
      </p:sp>
    </p:spTree>
    <p:extLst>
      <p:ext uri="{BB962C8B-B14F-4D97-AF65-F5344CB8AC3E}">
        <p14:creationId xmlns:p14="http://schemas.microsoft.com/office/powerpoint/2010/main" val="158899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7</a:t>
            </a:fld>
            <a:endParaRPr lang="zh-CN" altLang="en-US"/>
          </a:p>
        </p:txBody>
      </p:sp>
    </p:spTree>
    <p:extLst>
      <p:ext uri="{BB962C8B-B14F-4D97-AF65-F5344CB8AC3E}">
        <p14:creationId xmlns:p14="http://schemas.microsoft.com/office/powerpoint/2010/main" val="2835787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24A20-4E0B-4945-9CDA-76F4EB5BCD69}" type="slidenum">
              <a:rPr lang="zh-CN" altLang="en-US" smtClean="0"/>
              <a:t>8</a:t>
            </a:fld>
            <a:endParaRPr lang="zh-CN" altLang="en-US"/>
          </a:p>
        </p:txBody>
      </p:sp>
    </p:spTree>
    <p:extLst>
      <p:ext uri="{BB962C8B-B14F-4D97-AF65-F5344CB8AC3E}">
        <p14:creationId xmlns:p14="http://schemas.microsoft.com/office/powerpoint/2010/main" val="1494528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24A20-4E0B-4945-9CDA-76F4EB5BCD69}" type="slidenum">
              <a:rPr lang="zh-CN" altLang="en-US" smtClean="0"/>
              <a:t>9</a:t>
            </a:fld>
            <a:endParaRPr lang="zh-CN" altLang="en-US"/>
          </a:p>
        </p:txBody>
      </p:sp>
    </p:spTree>
    <p:extLst>
      <p:ext uri="{BB962C8B-B14F-4D97-AF65-F5344CB8AC3E}">
        <p14:creationId xmlns:p14="http://schemas.microsoft.com/office/powerpoint/2010/main" val="2808986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559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296043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4586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366987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46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786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61329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367378" y="20787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367378" y="42250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314818" y="20787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314818" y="42250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88125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fi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89895" y="2"/>
            <a:ext cx="2756622" cy="1268412"/>
          </a:xfrm>
          <a:prstGeom prst="rect">
            <a:avLst/>
          </a:prstGeom>
        </p:spPr>
      </p:pic>
    </p:spTree>
    <p:extLst>
      <p:ext uri="{BB962C8B-B14F-4D97-AF65-F5344CB8AC3E}">
        <p14:creationId xmlns:p14="http://schemas.microsoft.com/office/powerpoint/2010/main" val="3337063809"/>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6" r:id="rId3"/>
    <p:sldLayoutId id="2147483658" r:id="rId4"/>
    <p:sldLayoutId id="2147483653" r:id="rId5"/>
    <p:sldLayoutId id="2147483654" r:id="rId6"/>
    <p:sldLayoutId id="2147483655" r:id="rId7"/>
    <p:sldLayoutId id="214748365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1.jfif"/><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notesSlide" Target="../notesSlides/notesSlide10.xml"/><Relationship Id="rId7" Type="http://schemas.openxmlformats.org/officeDocument/2006/relationships/image" Target="../media/image28.jpeg"/><Relationship Id="rId2" Type="http://schemas.openxmlformats.org/officeDocument/2006/relationships/slideLayout" Target="../slideLayouts/slideLayout3.xml"/><Relationship Id="rId1" Type="http://schemas.openxmlformats.org/officeDocument/2006/relationships/tags" Target="../tags/tag2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9.xml"/><Relationship Id="rId6" Type="http://schemas.microsoft.com/office/2007/relationships/hdphoto" Target="../media/hdphoto4.wdp"/><Relationship Id="rId5" Type="http://schemas.openxmlformats.org/officeDocument/2006/relationships/image" Target="../media/image31.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31.xml"/><Relationship Id="rId6" Type="http://schemas.microsoft.com/office/2007/relationships/hdphoto" Target="../media/hdphoto5.wdp"/><Relationship Id="rId5" Type="http://schemas.openxmlformats.org/officeDocument/2006/relationships/image" Target="../media/image32.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33.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5.xml"/><Relationship Id="rId5" Type="http://schemas.microsoft.com/office/2007/relationships/hdphoto" Target="../media/hdphoto6.wdp"/><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35.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37.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1.jfif"/><Relationship Id="rId9"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image" Target="../media/image11.png"/><Relationship Id="rId2" Type="http://schemas.openxmlformats.org/officeDocument/2006/relationships/tags" Target="../tags/tag5.xml"/><Relationship Id="rId16" Type="http://schemas.openxmlformats.org/officeDocument/2006/relationships/notesSlide" Target="../notesSlides/notesSlide3.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slideLayout" Target="../slideLayouts/slideLayout7.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2.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5.png"/><Relationship Id="rId3" Type="http://schemas.openxmlformats.org/officeDocument/2006/relationships/tags" Target="../tags/tag21.xml"/><Relationship Id="rId7" Type="http://schemas.openxmlformats.org/officeDocument/2006/relationships/notesSlide" Target="../notesSlides/notesSlide5.xml"/><Relationship Id="rId12" Type="http://schemas.openxmlformats.org/officeDocument/2006/relationships/image" Target="../media/image2.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2.xml"/><Relationship Id="rId11" Type="http://schemas.microsoft.com/office/2007/relationships/hdphoto" Target="../media/hdphoto2.wdp"/><Relationship Id="rId5" Type="http://schemas.openxmlformats.org/officeDocument/2006/relationships/tags" Target="../tags/tag23.xml"/><Relationship Id="rId10" Type="http://schemas.openxmlformats.org/officeDocument/2006/relationships/image" Target="../media/image14.png"/><Relationship Id="rId4" Type="http://schemas.openxmlformats.org/officeDocument/2006/relationships/tags" Target="../tags/tag22.xml"/><Relationship Id="rId9" Type="http://schemas.microsoft.com/office/2007/relationships/hdphoto" Target="../media/hdphoto1.wdp"/><Relationship Id="rId1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7.xml"/><Relationship Id="rId7" Type="http://schemas.openxmlformats.org/officeDocument/2006/relationships/image" Target="../media/image22.jpeg"/><Relationship Id="rId2" Type="http://schemas.openxmlformats.org/officeDocument/2006/relationships/slideLayout" Target="../slideLayouts/slideLayout3.xml"/><Relationship Id="rId1" Type="http://schemas.openxmlformats.org/officeDocument/2006/relationships/tags" Target="../tags/tag2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25.xml"/><Relationship Id="rId5" Type="http://schemas.microsoft.com/office/2007/relationships/hdphoto" Target="../media/hdphoto3.wdp"/><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38" name="图片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2" name="图片 31"/>
          <p:cNvPicPr>
            <a:picLocks noChangeAspect="1"/>
          </p:cNvPicPr>
          <p:nvPr/>
        </p:nvPicPr>
        <p:blipFill>
          <a:blip r:embed="rId5"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flipV="1">
            <a:off x="3280643" y="938902"/>
            <a:ext cx="5675376" cy="940872"/>
          </a:xfrm>
          <a:prstGeom prst="rect">
            <a:avLst/>
          </a:prstGeom>
        </p:spPr>
      </p:pic>
      <p:sp>
        <p:nvSpPr>
          <p:cNvPr id="8" name="文本框 7"/>
          <p:cNvSpPr txBox="1"/>
          <p:nvPr/>
        </p:nvSpPr>
        <p:spPr>
          <a:xfrm>
            <a:off x="3333632" y="235083"/>
            <a:ext cx="5613400" cy="13871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0" dirty="0">
                <a:gradFill>
                  <a:gsLst>
                    <a:gs pos="100000">
                      <a:srgbClr val="A91E23"/>
                    </a:gs>
                    <a:gs pos="0">
                      <a:srgbClr val="FF0000"/>
                    </a:gs>
                  </a:gsLst>
                  <a:lin ang="16200000" scaled="1"/>
                </a:gradFill>
                <a:latin typeface="Impact" panose="020B0806030902050204" pitchFamily="34" charset="0"/>
                <a:ea typeface="+mj-ea"/>
              </a:rPr>
              <a:t>2019</a:t>
            </a:r>
          </a:p>
        </p:txBody>
      </p:sp>
      <p:pic>
        <p:nvPicPr>
          <p:cNvPr id="9" name="图片 8"/>
          <p:cNvPicPr>
            <a:picLocks noChangeAspect="1"/>
          </p:cNvPicPr>
          <p:nvPr/>
        </p:nvPicPr>
        <p:blipFill>
          <a:blip r:embed="rId6"/>
          <a:stretch>
            <a:fillRect/>
          </a:stretch>
        </p:blipFill>
        <p:spPr>
          <a:xfrm>
            <a:off x="8324089" y="1"/>
            <a:ext cx="3867911" cy="6857999"/>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11492" y="5009561"/>
            <a:ext cx="1390650" cy="1485900"/>
          </a:xfrm>
          <a:prstGeom prst="rect">
            <a:avLst/>
          </a:prstGeom>
        </p:spPr>
      </p:pic>
      <p:sp>
        <p:nvSpPr>
          <p:cNvPr id="27" name="圆角矩形 26"/>
          <p:cNvSpPr/>
          <p:nvPr/>
        </p:nvSpPr>
        <p:spPr>
          <a:xfrm>
            <a:off x="4859348" y="4501914"/>
            <a:ext cx="2452144" cy="533444"/>
          </a:xfrm>
          <a:prstGeom prst="roundRect">
            <a:avLst>
              <a:gd name="adj" fmla="val 50000"/>
            </a:avLst>
          </a:prstGeom>
          <a:gradFill flip="none" rotWithShape="1">
            <a:gsLst>
              <a:gs pos="100000">
                <a:srgbClr val="A91E23"/>
              </a:gs>
              <a:gs pos="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2019</a:t>
            </a:r>
            <a:r>
              <a:rPr lang="zh-CN" altLang="en-US" dirty="0">
                <a:solidFill>
                  <a:schemeClr val="bg1"/>
                </a:solidFill>
              </a:rPr>
              <a:t>年</a:t>
            </a:r>
            <a:r>
              <a:rPr lang="en-US" altLang="zh-CN" dirty="0">
                <a:solidFill>
                  <a:schemeClr val="bg1"/>
                </a:solidFill>
              </a:rPr>
              <a:t>1</a:t>
            </a:r>
            <a:r>
              <a:rPr lang="zh-CN" altLang="en-US" dirty="0">
                <a:solidFill>
                  <a:schemeClr val="bg1"/>
                </a:solidFill>
              </a:rPr>
              <a:t>月</a:t>
            </a:r>
            <a:r>
              <a:rPr lang="en-US" altLang="zh-CN" dirty="0">
                <a:solidFill>
                  <a:schemeClr val="bg1"/>
                </a:solidFill>
              </a:rPr>
              <a:t>20</a:t>
            </a:r>
            <a:r>
              <a:rPr lang="zh-CN" altLang="en-US" dirty="0">
                <a:solidFill>
                  <a:schemeClr val="bg1"/>
                </a:solidFill>
              </a:rPr>
              <a:t>日</a:t>
            </a:r>
          </a:p>
        </p:txBody>
      </p:sp>
      <p:pic>
        <p:nvPicPr>
          <p:cNvPr id="7" name="图片 6"/>
          <p:cNvPicPr>
            <a:picLocks noChangeAspect="1"/>
          </p:cNvPicPr>
          <p:nvPr/>
        </p:nvPicPr>
        <p:blipFill>
          <a:blip r:embed="rId8"/>
          <a:stretch>
            <a:fillRect/>
          </a:stretch>
        </p:blipFill>
        <p:spPr>
          <a:xfrm>
            <a:off x="0" y="-1"/>
            <a:ext cx="3922776" cy="6858000"/>
          </a:xfrm>
          <a:prstGeom prst="rect">
            <a:avLst/>
          </a:prstGeom>
        </p:spPr>
      </p:pic>
      <p:pic>
        <p:nvPicPr>
          <p:cNvPr id="23" name="图片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80643" y="4980679"/>
            <a:ext cx="1257300" cy="1476375"/>
          </a:xfrm>
          <a:prstGeom prst="rect">
            <a:avLst/>
          </a:prstGeom>
        </p:spPr>
      </p:pic>
      <p:pic>
        <p:nvPicPr>
          <p:cNvPr id="48" name="图片 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93964" y="-660054"/>
            <a:ext cx="5476875" cy="3638550"/>
          </a:xfrm>
          <a:prstGeom prst="rect">
            <a:avLst/>
          </a:prstGeom>
        </p:spPr>
      </p:pic>
      <p:pic>
        <p:nvPicPr>
          <p:cNvPr id="49" name="图片 4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0" y="-660054"/>
            <a:ext cx="5476876" cy="3638550"/>
          </a:xfrm>
          <a:prstGeom prst="rect">
            <a:avLst/>
          </a:prstGeom>
        </p:spPr>
      </p:pic>
      <p:sp>
        <p:nvSpPr>
          <p:cNvPr id="6" name="PA_淘宝店Chenying0907出品 13"/>
          <p:cNvSpPr/>
          <p:nvPr>
            <p:custDataLst>
              <p:tags r:id="rId1"/>
            </p:custDataLst>
          </p:nvPr>
        </p:nvSpPr>
        <p:spPr>
          <a:xfrm>
            <a:off x="1864028" y="2318442"/>
            <a:ext cx="8442783" cy="1901415"/>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A91E23"/>
                    </a:gs>
                    <a:gs pos="0">
                      <a:srgbClr val="FF0000"/>
                    </a:gs>
                  </a:gsLst>
                  <a:lin ang="16200000" scaled="1"/>
                  <a:tileRect/>
                </a:gradFill>
                <a:effectLst>
                  <a:outerShdw blurRad="165100" dist="38100" dir="2700000" algn="tl" rotWithShape="0">
                    <a:schemeClr val="accent1">
                      <a:lumMod val="75000"/>
                      <a:alpha val="46000"/>
                    </a:schemeClr>
                  </a:outerShdw>
                </a:effectLst>
                <a:latin typeface="+mn-ea"/>
              </a:rPr>
              <a:t>某某有限公司</a:t>
            </a:r>
            <a:endParaRPr lang="en-US" altLang="zh-CN" sz="4400" b="1" dirty="0">
              <a:ln w="9525">
                <a:noFill/>
              </a:ln>
              <a:gradFill flip="none" rotWithShape="1">
                <a:gsLst>
                  <a:gs pos="100000">
                    <a:srgbClr val="A91E23"/>
                  </a:gs>
                  <a:gs pos="0">
                    <a:srgbClr val="FF0000"/>
                  </a:gs>
                </a:gsLst>
                <a:lin ang="16200000" scaled="1"/>
                <a:tileRect/>
              </a:gradFill>
              <a:effectLst>
                <a:outerShdw blurRad="165100" dist="38100" dir="2700000" algn="tl" rotWithShape="0">
                  <a:schemeClr val="accent1">
                    <a:lumMod val="75000"/>
                    <a:alpha val="46000"/>
                  </a:schemeClr>
                </a:outerShdw>
              </a:effectLst>
              <a:latin typeface="+mn-ea"/>
            </a:endParaRPr>
          </a:p>
          <a:p>
            <a:pPr algn="ctr"/>
            <a:r>
              <a:rPr lang="zh-CN" altLang="en-US" sz="7200" b="1" dirty="0">
                <a:ln w="9525">
                  <a:noFill/>
                </a:ln>
                <a:gradFill flip="none" rotWithShape="1">
                  <a:gsLst>
                    <a:gs pos="100000">
                      <a:srgbClr val="A91E23"/>
                    </a:gs>
                    <a:gs pos="0">
                      <a:srgbClr val="FF0000"/>
                    </a:gs>
                  </a:gsLst>
                  <a:lin ang="16200000" scaled="1"/>
                  <a:tileRect/>
                </a:gradFill>
                <a:effectLst>
                  <a:outerShdw blurRad="165100" dist="38100" dir="2700000" algn="tl" rotWithShape="0">
                    <a:schemeClr val="accent1">
                      <a:lumMod val="75000"/>
                      <a:alpha val="46000"/>
                    </a:schemeClr>
                  </a:outerShdw>
                </a:effectLst>
                <a:latin typeface="+mn-ea"/>
              </a:rPr>
              <a:t>优秀员工表彰大会</a:t>
            </a:r>
          </a:p>
        </p:txBody>
      </p:sp>
    </p:spTree>
    <p:extLst>
      <p:ext uri="{BB962C8B-B14F-4D97-AF65-F5344CB8AC3E}">
        <p14:creationId xmlns:p14="http://schemas.microsoft.com/office/powerpoint/2010/main" val="5895052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šḷíḋe"/>
          <p:cNvSpPr/>
          <p:nvPr/>
        </p:nvSpPr>
        <p:spPr>
          <a:xfrm>
            <a:off x="1180583" y="1453102"/>
            <a:ext cx="2372730" cy="4045040"/>
          </a:xfrm>
          <a:prstGeom prst="rect">
            <a:avLst/>
          </a:prstGeom>
          <a:blipFill>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1iḓé"/>
          <p:cNvSpPr/>
          <p:nvPr/>
        </p:nvSpPr>
        <p:spPr>
          <a:xfrm>
            <a:off x="3662333" y="3522449"/>
            <a:ext cx="2372730" cy="1980228"/>
          </a:xfrm>
          <a:prstGeom prst="rect">
            <a:avLst/>
          </a:prstGeom>
          <a:blipFill>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iSḻiďè"/>
          <p:cNvSpPr/>
          <p:nvPr/>
        </p:nvSpPr>
        <p:spPr>
          <a:xfrm>
            <a:off x="6156959" y="3522448"/>
            <a:ext cx="2372730" cy="1980229"/>
          </a:xfrm>
          <a:prstGeom prst="rect">
            <a:avLst/>
          </a:prstGeom>
          <a:blipFill>
            <a:blip r:embed="rId6"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sḻiḑê"/>
          <p:cNvSpPr/>
          <p:nvPr/>
        </p:nvSpPr>
        <p:spPr>
          <a:xfrm>
            <a:off x="8638707" y="1456649"/>
            <a:ext cx="2372730" cy="1980229"/>
          </a:xfrm>
          <a:prstGeom prst="rect">
            <a:avLst/>
          </a:prstGeom>
          <a:blipFill>
            <a:blip r:embed="rId7"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íṧľîḋe"/>
          <p:cNvSpPr/>
          <p:nvPr/>
        </p:nvSpPr>
        <p:spPr>
          <a:xfrm>
            <a:off x="6156959" y="1456649"/>
            <a:ext cx="2372730" cy="1980229"/>
          </a:xfrm>
          <a:prstGeom prst="rect">
            <a:avLst/>
          </a:prstGeom>
          <a:blipFill>
            <a:blip r:embed="rId8"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0" name="组合 19"/>
          <p:cNvGrpSpPr/>
          <p:nvPr/>
        </p:nvGrpSpPr>
        <p:grpSpPr>
          <a:xfrm>
            <a:off x="8638707" y="3522448"/>
            <a:ext cx="2372730" cy="1980229"/>
            <a:chOff x="8638707" y="3763748"/>
            <a:chExt cx="2372730" cy="1980229"/>
          </a:xfrm>
        </p:grpSpPr>
        <p:sp>
          <p:nvSpPr>
            <p:cNvPr id="5" name="ïšḷíḍê"/>
            <p:cNvSpPr/>
            <p:nvPr/>
          </p:nvSpPr>
          <p:spPr>
            <a:xfrm>
              <a:off x="8638707" y="3763748"/>
              <a:ext cx="2372730" cy="1980229"/>
            </a:xfrm>
            <a:prstGeom prst="rect">
              <a:avLst/>
            </a:prstGeom>
            <a:solidFill>
              <a:srgbClr val="C3111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矩形 14"/>
            <p:cNvSpPr/>
            <p:nvPr/>
          </p:nvSpPr>
          <p:spPr>
            <a:xfrm>
              <a:off x="9087201" y="4585247"/>
              <a:ext cx="147574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solidFill>
                  <a:latin typeface="+mn-ea"/>
                </a:rPr>
                <a:t>用户可以在投影仪或者计算机上进行演示也可以将演示文稿</a:t>
              </a:r>
            </a:p>
          </p:txBody>
        </p:sp>
        <p:sp>
          <p:nvSpPr>
            <p:cNvPr id="16" name="矩形 15"/>
            <p:cNvSpPr/>
            <p:nvPr/>
          </p:nvSpPr>
          <p:spPr>
            <a:xfrm>
              <a:off x="9179861" y="4248445"/>
              <a:ext cx="129042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文字添加</a:t>
              </a:r>
            </a:p>
          </p:txBody>
        </p:sp>
      </p:grpSp>
      <p:grpSp>
        <p:nvGrpSpPr>
          <p:cNvPr id="21" name="组合 20"/>
          <p:cNvGrpSpPr/>
          <p:nvPr/>
        </p:nvGrpSpPr>
        <p:grpSpPr>
          <a:xfrm>
            <a:off x="3662333" y="1456649"/>
            <a:ext cx="2372730" cy="1980228"/>
            <a:chOff x="3662333" y="1697949"/>
            <a:chExt cx="2372730" cy="1980228"/>
          </a:xfrm>
        </p:grpSpPr>
        <p:sp>
          <p:nvSpPr>
            <p:cNvPr id="9" name="ïS1ïďé"/>
            <p:cNvSpPr/>
            <p:nvPr/>
          </p:nvSpPr>
          <p:spPr>
            <a:xfrm>
              <a:off x="3662333" y="1697949"/>
              <a:ext cx="2372730" cy="1980228"/>
            </a:xfrm>
            <a:prstGeom prst="rect">
              <a:avLst/>
            </a:prstGeom>
            <a:solidFill>
              <a:srgbClr val="C3111A"/>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矩形 17"/>
            <p:cNvSpPr/>
            <p:nvPr/>
          </p:nvSpPr>
          <p:spPr>
            <a:xfrm>
              <a:off x="4110827" y="2570277"/>
              <a:ext cx="147574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solidFill>
                  <a:latin typeface="+mn-ea"/>
                </a:rPr>
                <a:t>用户可以在投影仪或者计算机上进行演示也可以将演示文稿</a:t>
              </a:r>
            </a:p>
          </p:txBody>
        </p:sp>
        <p:sp>
          <p:nvSpPr>
            <p:cNvPr id="19" name="矩形 18"/>
            <p:cNvSpPr/>
            <p:nvPr/>
          </p:nvSpPr>
          <p:spPr>
            <a:xfrm>
              <a:off x="4203487" y="2233475"/>
              <a:ext cx="129042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文字添加</a:t>
              </a:r>
            </a:p>
          </p:txBody>
        </p:sp>
      </p:grpSp>
      <p:sp>
        <p:nvSpPr>
          <p:cNvPr id="22"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spTree>
    <p:extLst>
      <p:ext uri="{BB962C8B-B14F-4D97-AF65-F5344CB8AC3E}">
        <p14:creationId xmlns:p14="http://schemas.microsoft.com/office/powerpoint/2010/main" val="1095234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0-#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0-#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000" fill="hold"/>
                                        <p:tgtEl>
                                          <p:spTgt spid="21"/>
                                        </p:tgtEl>
                                        <p:attrNameLst>
                                          <p:attrName>ppt_x</p:attrName>
                                        </p:attrNameLst>
                                      </p:cBhvr>
                                      <p:tavLst>
                                        <p:tav tm="0">
                                          <p:val>
                                            <p:strVal val="0-#ppt_w/2"/>
                                          </p:val>
                                        </p:tav>
                                        <p:tav tm="100000">
                                          <p:val>
                                            <p:strVal val="#ppt_x"/>
                                          </p:val>
                                        </p:tav>
                                      </p:tavLst>
                                    </p:anim>
                                    <p:anim calcmode="lin" valueType="num">
                                      <p:cBhvr additive="base">
                                        <p:cTn id="32"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3650" y="0"/>
            <a:ext cx="6849327" cy="685800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6886" y="840587"/>
            <a:ext cx="2163884" cy="2150101"/>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9068" y="2453162"/>
            <a:ext cx="1081942" cy="1075051"/>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6403" y="4394345"/>
            <a:ext cx="1647825" cy="1676400"/>
          </a:xfrm>
          <a:prstGeom prst="rect">
            <a:avLst/>
          </a:prstGeom>
        </p:spPr>
      </p:pic>
      <p:sp>
        <p:nvSpPr>
          <p:cNvPr id="8" name="文本框 7"/>
          <p:cNvSpPr txBox="1"/>
          <p:nvPr/>
        </p:nvSpPr>
        <p:spPr>
          <a:xfrm>
            <a:off x="4051300" y="3191375"/>
            <a:ext cx="4089400" cy="830997"/>
          </a:xfrm>
          <a:prstGeom prst="rect">
            <a:avLst/>
          </a:prstGeom>
          <a:noFill/>
        </p:spPr>
        <p:txBody>
          <a:bodyPr wrap="square" rtlCol="0">
            <a:spAutoFit/>
            <a:scene3d>
              <a:camera prst="orthographicFront"/>
              <a:lightRig rig="threePt" dir="t"/>
            </a:scene3d>
            <a:sp3d contourW="12700"/>
          </a:bodyPr>
          <a:lstStyle/>
          <a:p>
            <a:pPr algn="ctr"/>
            <a:r>
              <a:rPr lang="zh-CN" altLang="en-US" sz="4800" b="1" dirty="0">
                <a:solidFill>
                  <a:schemeClr val="bg1"/>
                </a:solidFill>
                <a:latin typeface="+mn-ea"/>
              </a:rPr>
              <a:t>优秀员工颁奖</a:t>
            </a:r>
          </a:p>
        </p:txBody>
      </p:sp>
      <p:sp>
        <p:nvSpPr>
          <p:cNvPr id="7" name="文本框 6"/>
          <p:cNvSpPr txBox="1"/>
          <p:nvPr/>
        </p:nvSpPr>
        <p:spPr>
          <a:xfrm>
            <a:off x="5463550" y="1981202"/>
            <a:ext cx="1264893" cy="1323440"/>
          </a:xfrm>
          <a:prstGeom prst="rect">
            <a:avLst/>
          </a:prstGeom>
          <a:noFill/>
        </p:spPr>
        <p:txBody>
          <a:bodyPr wrap="square" rtlCol="0">
            <a:spAutoFit/>
            <a:scene3d>
              <a:camera prst="orthographicFront"/>
              <a:lightRig rig="threePt" dir="t"/>
            </a:scene3d>
            <a:sp3d contourW="12700"/>
          </a:bodyPr>
          <a:lstStyle/>
          <a:p>
            <a:pPr algn="ctr"/>
            <a:r>
              <a:rPr lang="zh-CN" altLang="en-US" sz="8000" b="1" dirty="0">
                <a:solidFill>
                  <a:schemeClr val="bg1"/>
                </a:solidFill>
                <a:latin typeface="+mj-ea"/>
                <a:ea typeface="+mj-ea"/>
              </a:rPr>
              <a:t>贰</a:t>
            </a:r>
          </a:p>
        </p:txBody>
      </p:sp>
      <p:sp>
        <p:nvSpPr>
          <p:cNvPr id="12" name="文本框 11"/>
          <p:cNvSpPr txBox="1"/>
          <p:nvPr/>
        </p:nvSpPr>
        <p:spPr>
          <a:xfrm>
            <a:off x="4626668" y="4059182"/>
            <a:ext cx="2938664"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bg1"/>
                </a:solidFill>
                <a:latin typeface="Century Gothic" panose="020B0502020202020204" pitchFamily="34" charset="0"/>
                <a:ea typeface="+mj-ea"/>
              </a:rPr>
              <a:t>The user can demonstrate on a projector or computer, or print the presentation</a:t>
            </a:r>
          </a:p>
        </p:txBody>
      </p:sp>
    </p:spTree>
    <p:extLst>
      <p:ext uri="{BB962C8B-B14F-4D97-AF65-F5344CB8AC3E}">
        <p14:creationId xmlns:p14="http://schemas.microsoft.com/office/powerpoint/2010/main" val="36763255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6243603" cy="6858000"/>
          </a:xfrm>
          <a:prstGeom prst="rect">
            <a:avLst/>
          </a:prstGeom>
        </p:spPr>
      </p:pic>
      <p:sp>
        <p:nvSpPr>
          <p:cNvPr id="3" name="PA_淘宝店Chenying0907出品 13"/>
          <p:cNvSpPr/>
          <p:nvPr>
            <p:custDataLst>
              <p:tags r:id="rId1"/>
            </p:custDataLst>
          </p:nvPr>
        </p:nvSpPr>
        <p:spPr>
          <a:xfrm>
            <a:off x="3988683" y="1769329"/>
            <a:ext cx="6437134" cy="1347417"/>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8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最佳团队奖</a:t>
            </a:r>
          </a:p>
        </p:txBody>
      </p:sp>
      <p:sp>
        <p:nvSpPr>
          <p:cNvPr id="4" name="矩形 3"/>
          <p:cNvSpPr/>
          <p:nvPr/>
        </p:nvSpPr>
        <p:spPr>
          <a:xfrm>
            <a:off x="4021935" y="3216707"/>
            <a:ext cx="6370630" cy="193899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       具备大局意识、服务意识和协调意识的团队才是优秀的团队。他们具有较高的团队精神，相互团结，相互支持，相互帮助，团队成员之间配合默契，依靠团队集体的力量，出色地完成各项工作要求和生产指标。</a:t>
            </a:r>
          </a:p>
          <a:p>
            <a:pPr>
              <a:lnSpc>
                <a:spcPct val="120000"/>
              </a:lnSpc>
            </a:pPr>
            <a:r>
              <a:rPr lang="zh-CN" altLang="en-US" sz="2000" b="1" dirty="0">
                <a:gradFill flip="none" rotWithShape="1">
                  <a:gsLst>
                    <a:gs pos="0">
                      <a:srgbClr val="C00000"/>
                    </a:gs>
                    <a:gs pos="100000">
                      <a:srgbClr val="FC352F"/>
                    </a:gs>
                  </a:gsLst>
                  <a:lin ang="5400000" scaled="1"/>
                  <a:tileRect/>
                </a:gradFill>
                <a:latin typeface="+mn-ea"/>
              </a:rPr>
              <a:t>       </a:t>
            </a:r>
          </a:p>
        </p:txBody>
      </p:sp>
    </p:spTree>
    <p:extLst>
      <p:ext uri="{BB962C8B-B14F-4D97-AF65-F5344CB8AC3E}">
        <p14:creationId xmlns:p14="http://schemas.microsoft.com/office/powerpoint/2010/main" val="1723739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9895" y="1"/>
            <a:ext cx="3961190" cy="1822673"/>
          </a:xfrm>
          <a:prstGeom prst="rect">
            <a:avLst/>
          </a:prstGeom>
        </p:spPr>
      </p:pic>
      <p:sp>
        <p:nvSpPr>
          <p:cNvPr id="5"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优秀员工颁奖</a:t>
            </a:r>
          </a:p>
        </p:txBody>
      </p:sp>
      <p:pic>
        <p:nvPicPr>
          <p:cNvPr id="6" name="图片 5"/>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a:ext>
            </a:extLst>
          </a:blip>
          <a:stretch>
            <a:fillRect/>
          </a:stretch>
        </p:blipFill>
        <p:spPr>
          <a:xfrm>
            <a:off x="2166825" y="2089795"/>
            <a:ext cx="3630186" cy="242012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7" name="图片 6"/>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a:ext>
            </a:extLst>
          </a:blip>
          <a:stretch>
            <a:fillRect/>
          </a:stretch>
        </p:blipFill>
        <p:spPr>
          <a:xfrm>
            <a:off x="6460871" y="2089795"/>
            <a:ext cx="3630186" cy="242012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8" name="矩形 7"/>
          <p:cNvSpPr/>
          <p:nvPr/>
        </p:nvSpPr>
        <p:spPr>
          <a:xfrm>
            <a:off x="2544835" y="4777040"/>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设计部：刘兵</a:t>
            </a:r>
          </a:p>
        </p:txBody>
      </p:sp>
      <p:sp>
        <p:nvSpPr>
          <p:cNvPr id="9" name="矩形 8"/>
          <p:cNvSpPr/>
          <p:nvPr/>
        </p:nvSpPr>
        <p:spPr>
          <a:xfrm>
            <a:off x="6838881" y="4777040"/>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设计部：张磊</a:t>
            </a:r>
          </a:p>
        </p:txBody>
      </p:sp>
    </p:spTree>
    <p:extLst>
      <p:ext uri="{BB962C8B-B14F-4D97-AF65-F5344CB8AC3E}">
        <p14:creationId xmlns:p14="http://schemas.microsoft.com/office/powerpoint/2010/main" val="12604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6243603" cy="6858000"/>
          </a:xfrm>
          <a:prstGeom prst="rect">
            <a:avLst/>
          </a:prstGeom>
        </p:spPr>
      </p:pic>
      <p:sp>
        <p:nvSpPr>
          <p:cNvPr id="3" name="PA_淘宝店Chenying0907出品 13"/>
          <p:cNvSpPr/>
          <p:nvPr>
            <p:custDataLst>
              <p:tags r:id="rId1"/>
            </p:custDataLst>
          </p:nvPr>
        </p:nvSpPr>
        <p:spPr>
          <a:xfrm>
            <a:off x="3988683" y="1769329"/>
            <a:ext cx="6437134" cy="1347417"/>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8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最佳奉献奖</a:t>
            </a:r>
          </a:p>
        </p:txBody>
      </p:sp>
      <p:sp>
        <p:nvSpPr>
          <p:cNvPr id="4" name="矩形 3"/>
          <p:cNvSpPr/>
          <p:nvPr/>
        </p:nvSpPr>
        <p:spPr>
          <a:xfrm>
            <a:off x="4021935" y="3216707"/>
            <a:ext cx="6370630" cy="1938992"/>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       在公司大家庭中，有无私奉献的职能同仁，有默默耕耘的生产能手，敢于创新的技术人才，兢兢业业的工程尖兵。他们没有豪言壮语，他们没有丰功伟绩，但他们用行动，告诉了我们什么是主人翁精神，任劳任怨，不计得失</a:t>
            </a:r>
          </a:p>
        </p:txBody>
      </p:sp>
    </p:spTree>
    <p:extLst>
      <p:ext uri="{BB962C8B-B14F-4D97-AF65-F5344CB8AC3E}">
        <p14:creationId xmlns:p14="http://schemas.microsoft.com/office/powerpoint/2010/main" val="3048616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9895" y="1"/>
            <a:ext cx="3961190" cy="1822673"/>
          </a:xfrm>
          <a:prstGeom prst="rect">
            <a:avLst/>
          </a:prstGeom>
        </p:spPr>
      </p:pic>
      <p:sp>
        <p:nvSpPr>
          <p:cNvPr id="5"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优秀员工颁奖</a:t>
            </a:r>
          </a:p>
        </p:txBody>
      </p:sp>
      <p:pic>
        <p:nvPicPr>
          <p:cNvPr id="6" name="图片 5"/>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a:ext>
            </a:extLst>
          </a:blip>
          <a:stretch>
            <a:fillRect/>
          </a:stretch>
        </p:blipFill>
        <p:spPr>
          <a:xfrm>
            <a:off x="1276921" y="2333713"/>
            <a:ext cx="2874164" cy="191611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7" name="矩形 6"/>
          <p:cNvSpPr/>
          <p:nvPr/>
        </p:nvSpPr>
        <p:spPr>
          <a:xfrm>
            <a:off x="1276921" y="4527651"/>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设计部：刘兵</a:t>
            </a:r>
          </a:p>
        </p:txBody>
      </p:sp>
      <p:pic>
        <p:nvPicPr>
          <p:cNvPr id="10" name="图片 9"/>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a:ext>
            </a:extLst>
          </a:blip>
          <a:stretch>
            <a:fillRect/>
          </a:stretch>
        </p:blipFill>
        <p:spPr>
          <a:xfrm>
            <a:off x="4658918" y="2333713"/>
            <a:ext cx="2874164" cy="191611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1" name="矩形 10"/>
          <p:cNvSpPr/>
          <p:nvPr/>
        </p:nvSpPr>
        <p:spPr>
          <a:xfrm>
            <a:off x="4658918" y="4527651"/>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设计部：刘兵</a:t>
            </a:r>
          </a:p>
        </p:txBody>
      </p:sp>
      <p:pic>
        <p:nvPicPr>
          <p:cNvPr id="12" name="图片 11"/>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a:ext>
            </a:extLst>
          </a:blip>
          <a:stretch>
            <a:fillRect/>
          </a:stretch>
        </p:blipFill>
        <p:spPr>
          <a:xfrm>
            <a:off x="8040914" y="2333713"/>
            <a:ext cx="2874164" cy="191611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3" name="矩形 12"/>
          <p:cNvSpPr/>
          <p:nvPr/>
        </p:nvSpPr>
        <p:spPr>
          <a:xfrm>
            <a:off x="8040914" y="4527651"/>
            <a:ext cx="2874165"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flip="none" rotWithShape="1">
                  <a:gsLst>
                    <a:gs pos="0">
                      <a:srgbClr val="C00000"/>
                    </a:gs>
                    <a:gs pos="100000">
                      <a:srgbClr val="FC352F"/>
                    </a:gs>
                  </a:gsLst>
                  <a:lin ang="5400000" scaled="1"/>
                  <a:tileRect/>
                </a:gradFill>
                <a:latin typeface="+mn-ea"/>
              </a:rPr>
              <a:t>设计部：刘兵</a:t>
            </a:r>
          </a:p>
        </p:txBody>
      </p:sp>
    </p:spTree>
    <p:extLst>
      <p:ext uri="{BB962C8B-B14F-4D97-AF65-F5344CB8AC3E}">
        <p14:creationId xmlns:p14="http://schemas.microsoft.com/office/powerpoint/2010/main" val="22736599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up)">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3650" y="0"/>
            <a:ext cx="6849327" cy="685800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6886" y="840587"/>
            <a:ext cx="2163884" cy="2150101"/>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9068" y="2453162"/>
            <a:ext cx="1081942" cy="1075051"/>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6403" y="4394345"/>
            <a:ext cx="1647825" cy="1676400"/>
          </a:xfrm>
          <a:prstGeom prst="rect">
            <a:avLst/>
          </a:prstGeom>
        </p:spPr>
      </p:pic>
      <p:sp>
        <p:nvSpPr>
          <p:cNvPr id="8" name="文本框 7"/>
          <p:cNvSpPr txBox="1"/>
          <p:nvPr/>
        </p:nvSpPr>
        <p:spPr>
          <a:xfrm>
            <a:off x="4051300" y="3191375"/>
            <a:ext cx="4089400" cy="830997"/>
          </a:xfrm>
          <a:prstGeom prst="rect">
            <a:avLst/>
          </a:prstGeom>
          <a:noFill/>
        </p:spPr>
        <p:txBody>
          <a:bodyPr wrap="square" rtlCol="0">
            <a:spAutoFit/>
            <a:scene3d>
              <a:camera prst="orthographicFront"/>
              <a:lightRig rig="threePt" dir="t"/>
            </a:scene3d>
            <a:sp3d contourW="12700"/>
          </a:bodyPr>
          <a:lstStyle/>
          <a:p>
            <a:pPr algn="ctr"/>
            <a:r>
              <a:rPr lang="zh-CN" altLang="en-US" sz="4800" b="1" dirty="0">
                <a:solidFill>
                  <a:schemeClr val="bg1"/>
                </a:solidFill>
                <a:latin typeface="+mn-ea"/>
              </a:rPr>
              <a:t>来年工作规划</a:t>
            </a:r>
          </a:p>
        </p:txBody>
      </p:sp>
      <p:sp>
        <p:nvSpPr>
          <p:cNvPr id="7" name="文本框 6"/>
          <p:cNvSpPr txBox="1"/>
          <p:nvPr/>
        </p:nvSpPr>
        <p:spPr>
          <a:xfrm>
            <a:off x="5463549" y="1981202"/>
            <a:ext cx="1264893" cy="1323440"/>
          </a:xfrm>
          <a:prstGeom prst="rect">
            <a:avLst/>
          </a:prstGeom>
          <a:noFill/>
        </p:spPr>
        <p:txBody>
          <a:bodyPr wrap="square" rtlCol="0">
            <a:spAutoFit/>
            <a:scene3d>
              <a:camera prst="orthographicFront"/>
              <a:lightRig rig="threePt" dir="t"/>
            </a:scene3d>
            <a:sp3d contourW="12700"/>
          </a:bodyPr>
          <a:lstStyle/>
          <a:p>
            <a:pPr algn="ctr"/>
            <a:r>
              <a:rPr lang="zh-CN" altLang="en-US" sz="8000" b="1" dirty="0">
                <a:solidFill>
                  <a:schemeClr val="bg1"/>
                </a:solidFill>
                <a:latin typeface="+mj-ea"/>
                <a:ea typeface="+mj-ea"/>
              </a:rPr>
              <a:t>叁</a:t>
            </a:r>
          </a:p>
        </p:txBody>
      </p:sp>
      <p:sp>
        <p:nvSpPr>
          <p:cNvPr id="12" name="文本框 11"/>
          <p:cNvSpPr txBox="1"/>
          <p:nvPr/>
        </p:nvSpPr>
        <p:spPr>
          <a:xfrm>
            <a:off x="4626668" y="4059182"/>
            <a:ext cx="2938664"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bg1"/>
                </a:solidFill>
                <a:latin typeface="Century Gothic" panose="020B0502020202020204" pitchFamily="34" charset="0"/>
                <a:ea typeface="+mj-ea"/>
              </a:rPr>
              <a:t>The user can demonstrate on a projector or computer, or print the presentation</a:t>
            </a:r>
          </a:p>
        </p:txBody>
      </p:sp>
    </p:spTree>
    <p:extLst>
      <p:ext uri="{BB962C8B-B14F-4D97-AF65-F5344CB8AC3E}">
        <p14:creationId xmlns:p14="http://schemas.microsoft.com/office/powerpoint/2010/main" val="12308843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Freeform 5"/>
          <p:cNvSpPr>
            <a:spLocks noEditPoints="1"/>
          </p:cNvSpPr>
          <p:nvPr/>
        </p:nvSpPr>
        <p:spPr bwMode="auto">
          <a:xfrm>
            <a:off x="6678346" y="1484767"/>
            <a:ext cx="4249187" cy="4227941"/>
          </a:xfrm>
          <a:custGeom>
            <a:avLst/>
            <a:gdLst>
              <a:gd name="T0" fmla="*/ 4066 w 4484"/>
              <a:gd name="T1" fmla="*/ 3090 h 4462"/>
              <a:gd name="T2" fmla="*/ 3920 w 4484"/>
              <a:gd name="T3" fmla="*/ 3111 h 4462"/>
              <a:gd name="T4" fmla="*/ 3621 w 4484"/>
              <a:gd name="T5" fmla="*/ 3428 h 4462"/>
              <a:gd name="T6" fmla="*/ 3305 w 4484"/>
              <a:gd name="T7" fmla="*/ 3319 h 4462"/>
              <a:gd name="T8" fmla="*/ 3145 w 4484"/>
              <a:gd name="T9" fmla="*/ 1081 h 4462"/>
              <a:gd name="T10" fmla="*/ 3120 w 4484"/>
              <a:gd name="T11" fmla="*/ 655 h 4462"/>
              <a:gd name="T12" fmla="*/ 2705 w 4484"/>
              <a:gd name="T13" fmla="*/ 912 h 4462"/>
              <a:gd name="T14" fmla="*/ 2529 w 4484"/>
              <a:gd name="T15" fmla="*/ 739 h 4462"/>
              <a:gd name="T16" fmla="*/ 2666 w 4484"/>
              <a:gd name="T17" fmla="*/ 199 h 4462"/>
              <a:gd name="T18" fmla="*/ 2344 w 4484"/>
              <a:gd name="T19" fmla="*/ 478 h 4462"/>
              <a:gd name="T20" fmla="*/ 1661 w 4484"/>
              <a:gd name="T21" fmla="*/ 305 h 4462"/>
              <a:gd name="T22" fmla="*/ 1653 w 4484"/>
              <a:gd name="T23" fmla="*/ 459 h 4462"/>
              <a:gd name="T24" fmla="*/ 1444 w 4484"/>
              <a:gd name="T25" fmla="*/ 809 h 4462"/>
              <a:gd name="T26" fmla="*/ 1198 w 4484"/>
              <a:gd name="T27" fmla="*/ 1005 h 4462"/>
              <a:gd name="T28" fmla="*/ 1766 w 4484"/>
              <a:gd name="T29" fmla="*/ 1368 h 4462"/>
              <a:gd name="T30" fmla="*/ 2073 w 4484"/>
              <a:gd name="T31" fmla="*/ 1827 h 4462"/>
              <a:gd name="T32" fmla="*/ 1154 w 4484"/>
              <a:gd name="T33" fmla="*/ 831 h 4462"/>
              <a:gd name="T34" fmla="*/ 900 w 4484"/>
              <a:gd name="T35" fmla="*/ 317 h 4462"/>
              <a:gd name="T36" fmla="*/ 807 w 4484"/>
              <a:gd name="T37" fmla="*/ 591 h 4462"/>
              <a:gd name="T38" fmla="*/ 751 w 4484"/>
              <a:gd name="T39" fmla="*/ 912 h 4462"/>
              <a:gd name="T40" fmla="*/ 971 w 4484"/>
              <a:gd name="T41" fmla="*/ 1135 h 4462"/>
              <a:gd name="T42" fmla="*/ 951 w 4484"/>
              <a:gd name="T43" fmla="*/ 1262 h 4462"/>
              <a:gd name="T44" fmla="*/ 781 w 4484"/>
              <a:gd name="T45" fmla="*/ 1462 h 4462"/>
              <a:gd name="T46" fmla="*/ 557 w 4484"/>
              <a:gd name="T47" fmla="*/ 1263 h 4462"/>
              <a:gd name="T48" fmla="*/ 248 w 4484"/>
              <a:gd name="T49" fmla="*/ 1353 h 4462"/>
              <a:gd name="T50" fmla="*/ 438 w 4484"/>
              <a:gd name="T51" fmla="*/ 1439 h 4462"/>
              <a:gd name="T52" fmla="*/ 505 w 4484"/>
              <a:gd name="T53" fmla="*/ 2055 h 4462"/>
              <a:gd name="T54" fmla="*/ 635 w 4484"/>
              <a:gd name="T55" fmla="*/ 2308 h 4462"/>
              <a:gd name="T56" fmla="*/ 908 w 4484"/>
              <a:gd name="T57" fmla="*/ 2441 h 4462"/>
              <a:gd name="T58" fmla="*/ 578 w 4484"/>
              <a:gd name="T59" fmla="*/ 2638 h 4462"/>
              <a:gd name="T60" fmla="*/ 893 w 4484"/>
              <a:gd name="T61" fmla="*/ 2882 h 4462"/>
              <a:gd name="T62" fmla="*/ 1110 w 4484"/>
              <a:gd name="T63" fmla="*/ 2835 h 4462"/>
              <a:gd name="T64" fmla="*/ 3482 w 4484"/>
              <a:gd name="T65" fmla="*/ 3574 h 4462"/>
              <a:gd name="T66" fmla="*/ 4395 w 4484"/>
              <a:gd name="T67" fmla="*/ 4367 h 4462"/>
              <a:gd name="T68" fmla="*/ 1349 w 4484"/>
              <a:gd name="T69" fmla="*/ 2352 h 4462"/>
              <a:gd name="T70" fmla="*/ 1295 w 4484"/>
              <a:gd name="T71" fmla="*/ 1999 h 4462"/>
              <a:gd name="T72" fmla="*/ 1748 w 4484"/>
              <a:gd name="T73" fmla="*/ 1989 h 4462"/>
              <a:gd name="T74" fmla="*/ 2573 w 4484"/>
              <a:gd name="T75" fmla="*/ 1327 h 4462"/>
              <a:gd name="T76" fmla="*/ 2467 w 4484"/>
              <a:gd name="T77" fmla="*/ 1609 h 4462"/>
              <a:gd name="T78" fmla="*/ 2231 w 4484"/>
              <a:gd name="T79" fmla="*/ 1869 h 4462"/>
              <a:gd name="T80" fmla="*/ 2477 w 4484"/>
              <a:gd name="T81" fmla="*/ 1962 h 4462"/>
              <a:gd name="T82" fmla="*/ 2256 w 4484"/>
              <a:gd name="T83" fmla="*/ 1825 h 4462"/>
              <a:gd name="T84" fmla="*/ 1996 w 4484"/>
              <a:gd name="T85" fmla="*/ 1311 h 4462"/>
              <a:gd name="T86" fmla="*/ 2128 w 4484"/>
              <a:gd name="T87" fmla="*/ 1633 h 4462"/>
              <a:gd name="T88" fmla="*/ 2243 w 4484"/>
              <a:gd name="T89" fmla="*/ 1993 h 4462"/>
              <a:gd name="T90" fmla="*/ 2648 w 4484"/>
              <a:gd name="T91" fmla="*/ 1349 h 4462"/>
              <a:gd name="T92" fmla="*/ 2152 w 4484"/>
              <a:gd name="T93" fmla="*/ 822 h 4462"/>
              <a:gd name="T94" fmla="*/ 2287 w 4484"/>
              <a:gd name="T95" fmla="*/ 820 h 4462"/>
              <a:gd name="T96" fmla="*/ 2462 w 4484"/>
              <a:gd name="T97" fmla="*/ 1205 h 4462"/>
              <a:gd name="T98" fmla="*/ 2162 w 4484"/>
              <a:gd name="T99" fmla="*/ 990 h 4462"/>
              <a:gd name="T100" fmla="*/ 1725 w 4484"/>
              <a:gd name="T101" fmla="*/ 1039 h 4462"/>
              <a:gd name="T102" fmla="*/ 1923 w 4484"/>
              <a:gd name="T103" fmla="*/ 1113 h 4462"/>
              <a:gd name="T104" fmla="*/ 1820 w 4484"/>
              <a:gd name="T105" fmla="*/ 1408 h 4462"/>
              <a:gd name="T106" fmla="*/ 2033 w 4484"/>
              <a:gd name="T107" fmla="*/ 1977 h 4462"/>
              <a:gd name="T108" fmla="*/ 1659 w 4484"/>
              <a:gd name="T109" fmla="*/ 1895 h 4462"/>
              <a:gd name="T110" fmla="*/ 1370 w 4484"/>
              <a:gd name="T111" fmla="*/ 1515 h 4462"/>
              <a:gd name="T112" fmla="*/ 2029 w 4484"/>
              <a:gd name="T113" fmla="*/ 1963 h 4462"/>
              <a:gd name="T114" fmla="*/ 1038 w 4484"/>
              <a:gd name="T115" fmla="*/ 1361 h 4462"/>
              <a:gd name="T116" fmla="*/ 1364 w 4484"/>
              <a:gd name="T117" fmla="*/ 1873 h 4462"/>
              <a:gd name="T118" fmla="*/ 829 w 4484"/>
              <a:gd name="T119" fmla="*/ 2152 h 4462"/>
              <a:gd name="T120" fmla="*/ 1046 w 4484"/>
              <a:gd name="T121" fmla="*/ 1975 h 4462"/>
              <a:gd name="T122" fmla="*/ 1142 w 4484"/>
              <a:gd name="T123" fmla="*/ 2316 h 4462"/>
              <a:gd name="T124" fmla="*/ 872 w 4484"/>
              <a:gd name="T125" fmla="*/ 2274 h 4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84" h="4462">
                <a:moveTo>
                  <a:pt x="4403" y="3888"/>
                </a:moveTo>
                <a:cubicBezTo>
                  <a:pt x="4403" y="3888"/>
                  <a:pt x="4370" y="3851"/>
                  <a:pt x="4335" y="3844"/>
                </a:cubicBezTo>
                <a:cubicBezTo>
                  <a:pt x="4299" y="3838"/>
                  <a:pt x="4276" y="3888"/>
                  <a:pt x="4274" y="3889"/>
                </a:cubicBezTo>
                <a:cubicBezTo>
                  <a:pt x="4252" y="3915"/>
                  <a:pt x="4258" y="3966"/>
                  <a:pt x="4258" y="3966"/>
                </a:cubicBezTo>
                <a:cubicBezTo>
                  <a:pt x="4258" y="3966"/>
                  <a:pt x="4171" y="3936"/>
                  <a:pt x="4155" y="3930"/>
                </a:cubicBezTo>
                <a:cubicBezTo>
                  <a:pt x="4139" y="3924"/>
                  <a:pt x="4112" y="3916"/>
                  <a:pt x="4093" y="3909"/>
                </a:cubicBezTo>
                <a:cubicBezTo>
                  <a:pt x="4074" y="3903"/>
                  <a:pt x="4073" y="3906"/>
                  <a:pt x="4067" y="3900"/>
                </a:cubicBezTo>
                <a:cubicBezTo>
                  <a:pt x="4060" y="3894"/>
                  <a:pt x="4048" y="3889"/>
                  <a:pt x="4048" y="3889"/>
                </a:cubicBezTo>
                <a:cubicBezTo>
                  <a:pt x="4048" y="3889"/>
                  <a:pt x="4045" y="3880"/>
                  <a:pt x="4036" y="3876"/>
                </a:cubicBezTo>
                <a:cubicBezTo>
                  <a:pt x="4027" y="3872"/>
                  <a:pt x="4006" y="3840"/>
                  <a:pt x="3976" y="3804"/>
                </a:cubicBezTo>
                <a:cubicBezTo>
                  <a:pt x="3947" y="3767"/>
                  <a:pt x="3934" y="3716"/>
                  <a:pt x="3932" y="3699"/>
                </a:cubicBezTo>
                <a:cubicBezTo>
                  <a:pt x="3930" y="3682"/>
                  <a:pt x="3926" y="3647"/>
                  <a:pt x="3926" y="3647"/>
                </a:cubicBezTo>
                <a:cubicBezTo>
                  <a:pt x="3926" y="3647"/>
                  <a:pt x="3939" y="3593"/>
                  <a:pt x="3941" y="3581"/>
                </a:cubicBezTo>
                <a:cubicBezTo>
                  <a:pt x="3944" y="3569"/>
                  <a:pt x="3966" y="3490"/>
                  <a:pt x="3967" y="3479"/>
                </a:cubicBezTo>
                <a:cubicBezTo>
                  <a:pt x="3968" y="3467"/>
                  <a:pt x="3951" y="3457"/>
                  <a:pt x="3951" y="3457"/>
                </a:cubicBezTo>
                <a:cubicBezTo>
                  <a:pt x="3951" y="3457"/>
                  <a:pt x="3979" y="3392"/>
                  <a:pt x="3980" y="3381"/>
                </a:cubicBezTo>
                <a:cubicBezTo>
                  <a:pt x="3980" y="3371"/>
                  <a:pt x="3990" y="3343"/>
                  <a:pt x="3991" y="3332"/>
                </a:cubicBezTo>
                <a:cubicBezTo>
                  <a:pt x="3993" y="3300"/>
                  <a:pt x="4013" y="3213"/>
                  <a:pt x="4015" y="3206"/>
                </a:cubicBezTo>
                <a:cubicBezTo>
                  <a:pt x="4017" y="3200"/>
                  <a:pt x="4027" y="3191"/>
                  <a:pt x="4028" y="3185"/>
                </a:cubicBezTo>
                <a:cubicBezTo>
                  <a:pt x="4030" y="3179"/>
                  <a:pt x="4038" y="3155"/>
                  <a:pt x="4039" y="3149"/>
                </a:cubicBezTo>
                <a:cubicBezTo>
                  <a:pt x="4040" y="3143"/>
                  <a:pt x="4051" y="3129"/>
                  <a:pt x="4054" y="3123"/>
                </a:cubicBezTo>
                <a:cubicBezTo>
                  <a:pt x="4056" y="3118"/>
                  <a:pt x="4061" y="3110"/>
                  <a:pt x="4064" y="3107"/>
                </a:cubicBezTo>
                <a:cubicBezTo>
                  <a:pt x="4067" y="3104"/>
                  <a:pt x="4070" y="3093"/>
                  <a:pt x="4066" y="3090"/>
                </a:cubicBezTo>
                <a:cubicBezTo>
                  <a:pt x="4062" y="3087"/>
                  <a:pt x="4053" y="3096"/>
                  <a:pt x="4051" y="3099"/>
                </a:cubicBezTo>
                <a:cubicBezTo>
                  <a:pt x="4049" y="3102"/>
                  <a:pt x="4043" y="3110"/>
                  <a:pt x="4042" y="3114"/>
                </a:cubicBezTo>
                <a:cubicBezTo>
                  <a:pt x="4040" y="3118"/>
                  <a:pt x="4033" y="3123"/>
                  <a:pt x="4030" y="3123"/>
                </a:cubicBezTo>
                <a:cubicBezTo>
                  <a:pt x="4026" y="3122"/>
                  <a:pt x="4030" y="3111"/>
                  <a:pt x="4032" y="3107"/>
                </a:cubicBezTo>
                <a:cubicBezTo>
                  <a:pt x="4034" y="3102"/>
                  <a:pt x="4036" y="3090"/>
                  <a:pt x="4038" y="3087"/>
                </a:cubicBezTo>
                <a:cubicBezTo>
                  <a:pt x="4040" y="3084"/>
                  <a:pt x="4043" y="3066"/>
                  <a:pt x="4038" y="3064"/>
                </a:cubicBezTo>
                <a:cubicBezTo>
                  <a:pt x="4032" y="3062"/>
                  <a:pt x="4023" y="3080"/>
                  <a:pt x="4022" y="3085"/>
                </a:cubicBezTo>
                <a:cubicBezTo>
                  <a:pt x="4022" y="3089"/>
                  <a:pt x="4016" y="3098"/>
                  <a:pt x="4016" y="3102"/>
                </a:cubicBezTo>
                <a:cubicBezTo>
                  <a:pt x="4016" y="3106"/>
                  <a:pt x="4013" y="3112"/>
                  <a:pt x="4011" y="3111"/>
                </a:cubicBezTo>
                <a:cubicBezTo>
                  <a:pt x="4009" y="3110"/>
                  <a:pt x="4013" y="3100"/>
                  <a:pt x="4015" y="3096"/>
                </a:cubicBezTo>
                <a:cubicBezTo>
                  <a:pt x="4016" y="3092"/>
                  <a:pt x="4017" y="3079"/>
                  <a:pt x="4019" y="3076"/>
                </a:cubicBezTo>
                <a:cubicBezTo>
                  <a:pt x="4021" y="3073"/>
                  <a:pt x="4023" y="3062"/>
                  <a:pt x="4017" y="3059"/>
                </a:cubicBezTo>
                <a:cubicBezTo>
                  <a:pt x="4011" y="3057"/>
                  <a:pt x="4002" y="3071"/>
                  <a:pt x="4001" y="3077"/>
                </a:cubicBezTo>
                <a:cubicBezTo>
                  <a:pt x="3999" y="3084"/>
                  <a:pt x="3997" y="3089"/>
                  <a:pt x="3996" y="3092"/>
                </a:cubicBezTo>
                <a:cubicBezTo>
                  <a:pt x="3996" y="3095"/>
                  <a:pt x="3989" y="3104"/>
                  <a:pt x="3989" y="3104"/>
                </a:cubicBezTo>
                <a:cubicBezTo>
                  <a:pt x="3989" y="3104"/>
                  <a:pt x="3990" y="3098"/>
                  <a:pt x="3992" y="3094"/>
                </a:cubicBezTo>
                <a:cubicBezTo>
                  <a:pt x="3994" y="3091"/>
                  <a:pt x="3995" y="3079"/>
                  <a:pt x="3997" y="3077"/>
                </a:cubicBezTo>
                <a:cubicBezTo>
                  <a:pt x="3999" y="3074"/>
                  <a:pt x="4000" y="3065"/>
                  <a:pt x="3994" y="3062"/>
                </a:cubicBezTo>
                <a:cubicBezTo>
                  <a:pt x="3988" y="3060"/>
                  <a:pt x="3981" y="3076"/>
                  <a:pt x="3978" y="3079"/>
                </a:cubicBezTo>
                <a:cubicBezTo>
                  <a:pt x="3976" y="3082"/>
                  <a:pt x="3974" y="3094"/>
                  <a:pt x="3972" y="3099"/>
                </a:cubicBezTo>
                <a:cubicBezTo>
                  <a:pt x="3970" y="3104"/>
                  <a:pt x="3964" y="3117"/>
                  <a:pt x="3963" y="3120"/>
                </a:cubicBezTo>
                <a:cubicBezTo>
                  <a:pt x="3961" y="3123"/>
                  <a:pt x="3955" y="3125"/>
                  <a:pt x="3951" y="3126"/>
                </a:cubicBezTo>
                <a:cubicBezTo>
                  <a:pt x="3947" y="3126"/>
                  <a:pt x="3929" y="3113"/>
                  <a:pt x="3920" y="3111"/>
                </a:cubicBezTo>
                <a:cubicBezTo>
                  <a:pt x="3911" y="3109"/>
                  <a:pt x="3899" y="3114"/>
                  <a:pt x="3898" y="3119"/>
                </a:cubicBezTo>
                <a:cubicBezTo>
                  <a:pt x="3898" y="3124"/>
                  <a:pt x="3908" y="3128"/>
                  <a:pt x="3914" y="3128"/>
                </a:cubicBezTo>
                <a:cubicBezTo>
                  <a:pt x="3920" y="3128"/>
                  <a:pt x="3927" y="3135"/>
                  <a:pt x="3930" y="3140"/>
                </a:cubicBezTo>
                <a:cubicBezTo>
                  <a:pt x="3933" y="3146"/>
                  <a:pt x="3952" y="3168"/>
                  <a:pt x="3954" y="3170"/>
                </a:cubicBezTo>
                <a:cubicBezTo>
                  <a:pt x="3956" y="3173"/>
                  <a:pt x="3960" y="3197"/>
                  <a:pt x="3956" y="3217"/>
                </a:cubicBezTo>
                <a:cubicBezTo>
                  <a:pt x="3952" y="3237"/>
                  <a:pt x="3926" y="3295"/>
                  <a:pt x="3920" y="3322"/>
                </a:cubicBezTo>
                <a:cubicBezTo>
                  <a:pt x="3914" y="3348"/>
                  <a:pt x="3914" y="3373"/>
                  <a:pt x="3913" y="3378"/>
                </a:cubicBezTo>
                <a:cubicBezTo>
                  <a:pt x="3912" y="3384"/>
                  <a:pt x="3892" y="3434"/>
                  <a:pt x="3892" y="3434"/>
                </a:cubicBezTo>
                <a:cubicBezTo>
                  <a:pt x="3892" y="3434"/>
                  <a:pt x="3881" y="3433"/>
                  <a:pt x="3878" y="3438"/>
                </a:cubicBezTo>
                <a:cubicBezTo>
                  <a:pt x="3876" y="3443"/>
                  <a:pt x="3857" y="3499"/>
                  <a:pt x="3846" y="3518"/>
                </a:cubicBezTo>
                <a:cubicBezTo>
                  <a:pt x="3835" y="3537"/>
                  <a:pt x="3825" y="3567"/>
                  <a:pt x="3825" y="3567"/>
                </a:cubicBezTo>
                <a:cubicBezTo>
                  <a:pt x="3825" y="3567"/>
                  <a:pt x="3814" y="3563"/>
                  <a:pt x="3810" y="3562"/>
                </a:cubicBezTo>
                <a:cubicBezTo>
                  <a:pt x="3806" y="3562"/>
                  <a:pt x="3791" y="3563"/>
                  <a:pt x="3791" y="3563"/>
                </a:cubicBezTo>
                <a:cubicBezTo>
                  <a:pt x="3849" y="3512"/>
                  <a:pt x="3843" y="3466"/>
                  <a:pt x="3843" y="3466"/>
                </a:cubicBezTo>
                <a:cubicBezTo>
                  <a:pt x="3845" y="3455"/>
                  <a:pt x="3844" y="3441"/>
                  <a:pt x="3844" y="3440"/>
                </a:cubicBezTo>
                <a:cubicBezTo>
                  <a:pt x="3847" y="3424"/>
                  <a:pt x="3838" y="3410"/>
                  <a:pt x="3840" y="3409"/>
                </a:cubicBezTo>
                <a:cubicBezTo>
                  <a:pt x="3836" y="3397"/>
                  <a:pt x="3819" y="3387"/>
                  <a:pt x="3811" y="3384"/>
                </a:cubicBezTo>
                <a:cubicBezTo>
                  <a:pt x="3813" y="3378"/>
                  <a:pt x="3826" y="3388"/>
                  <a:pt x="3827" y="3389"/>
                </a:cubicBezTo>
                <a:cubicBezTo>
                  <a:pt x="3812" y="3370"/>
                  <a:pt x="3783" y="3364"/>
                  <a:pt x="3766" y="3360"/>
                </a:cubicBezTo>
                <a:cubicBezTo>
                  <a:pt x="3748" y="3355"/>
                  <a:pt x="3724" y="3358"/>
                  <a:pt x="3723" y="3359"/>
                </a:cubicBezTo>
                <a:cubicBezTo>
                  <a:pt x="3693" y="3347"/>
                  <a:pt x="3679" y="3369"/>
                  <a:pt x="3679" y="3368"/>
                </a:cubicBezTo>
                <a:cubicBezTo>
                  <a:pt x="3642" y="3376"/>
                  <a:pt x="3634" y="3409"/>
                  <a:pt x="3634" y="3409"/>
                </a:cubicBezTo>
                <a:cubicBezTo>
                  <a:pt x="3634" y="3409"/>
                  <a:pt x="3624" y="3416"/>
                  <a:pt x="3621" y="3428"/>
                </a:cubicBezTo>
                <a:cubicBezTo>
                  <a:pt x="3618" y="3440"/>
                  <a:pt x="3624" y="3453"/>
                  <a:pt x="3624" y="3453"/>
                </a:cubicBezTo>
                <a:cubicBezTo>
                  <a:pt x="3624" y="3453"/>
                  <a:pt x="3628" y="3451"/>
                  <a:pt x="3628" y="3450"/>
                </a:cubicBezTo>
                <a:cubicBezTo>
                  <a:pt x="3626" y="3458"/>
                  <a:pt x="3630" y="3471"/>
                  <a:pt x="3630" y="3474"/>
                </a:cubicBezTo>
                <a:cubicBezTo>
                  <a:pt x="3629" y="3477"/>
                  <a:pt x="3618" y="3483"/>
                  <a:pt x="3616" y="3488"/>
                </a:cubicBezTo>
                <a:cubicBezTo>
                  <a:pt x="3614" y="3493"/>
                  <a:pt x="3622" y="3499"/>
                  <a:pt x="3624" y="3501"/>
                </a:cubicBezTo>
                <a:cubicBezTo>
                  <a:pt x="3625" y="3503"/>
                  <a:pt x="3622" y="3508"/>
                  <a:pt x="3621" y="3511"/>
                </a:cubicBezTo>
                <a:cubicBezTo>
                  <a:pt x="3621" y="3515"/>
                  <a:pt x="3626" y="3521"/>
                  <a:pt x="3626" y="3520"/>
                </a:cubicBezTo>
                <a:cubicBezTo>
                  <a:pt x="3623" y="3524"/>
                  <a:pt x="3629" y="3532"/>
                  <a:pt x="3631" y="3536"/>
                </a:cubicBezTo>
                <a:cubicBezTo>
                  <a:pt x="3632" y="3540"/>
                  <a:pt x="3627" y="3548"/>
                  <a:pt x="3628" y="3555"/>
                </a:cubicBezTo>
                <a:cubicBezTo>
                  <a:pt x="3629" y="3563"/>
                  <a:pt x="3646" y="3568"/>
                  <a:pt x="3656" y="3573"/>
                </a:cubicBezTo>
                <a:cubicBezTo>
                  <a:pt x="3665" y="3578"/>
                  <a:pt x="3682" y="3581"/>
                  <a:pt x="3682" y="3583"/>
                </a:cubicBezTo>
                <a:cubicBezTo>
                  <a:pt x="3681" y="3589"/>
                  <a:pt x="3691" y="3621"/>
                  <a:pt x="3691" y="3621"/>
                </a:cubicBezTo>
                <a:cubicBezTo>
                  <a:pt x="3674" y="3627"/>
                  <a:pt x="3674" y="3627"/>
                  <a:pt x="3674" y="3627"/>
                </a:cubicBezTo>
                <a:cubicBezTo>
                  <a:pt x="3674" y="3627"/>
                  <a:pt x="3641" y="3605"/>
                  <a:pt x="3623" y="3593"/>
                </a:cubicBezTo>
                <a:cubicBezTo>
                  <a:pt x="3604" y="3581"/>
                  <a:pt x="3566" y="3547"/>
                  <a:pt x="3563" y="3544"/>
                </a:cubicBezTo>
                <a:cubicBezTo>
                  <a:pt x="3559" y="3541"/>
                  <a:pt x="3552" y="3552"/>
                  <a:pt x="3552" y="3552"/>
                </a:cubicBezTo>
                <a:cubicBezTo>
                  <a:pt x="3552" y="3552"/>
                  <a:pt x="3510" y="3519"/>
                  <a:pt x="3503" y="3511"/>
                </a:cubicBezTo>
                <a:cubicBezTo>
                  <a:pt x="3496" y="3503"/>
                  <a:pt x="3484" y="3481"/>
                  <a:pt x="3468" y="3466"/>
                </a:cubicBezTo>
                <a:cubicBezTo>
                  <a:pt x="3453" y="3450"/>
                  <a:pt x="3403" y="3413"/>
                  <a:pt x="3389" y="3402"/>
                </a:cubicBezTo>
                <a:cubicBezTo>
                  <a:pt x="3375" y="3391"/>
                  <a:pt x="3370" y="3381"/>
                  <a:pt x="3364" y="3376"/>
                </a:cubicBezTo>
                <a:cubicBezTo>
                  <a:pt x="3358" y="3370"/>
                  <a:pt x="3350" y="3358"/>
                  <a:pt x="3340" y="3342"/>
                </a:cubicBezTo>
                <a:cubicBezTo>
                  <a:pt x="3330" y="3327"/>
                  <a:pt x="3315" y="3320"/>
                  <a:pt x="3311" y="3320"/>
                </a:cubicBezTo>
                <a:cubicBezTo>
                  <a:pt x="3310" y="3320"/>
                  <a:pt x="3308" y="3319"/>
                  <a:pt x="3305" y="3319"/>
                </a:cubicBezTo>
                <a:cubicBezTo>
                  <a:pt x="2823" y="1261"/>
                  <a:pt x="2823" y="1261"/>
                  <a:pt x="2823" y="1261"/>
                </a:cubicBezTo>
                <a:cubicBezTo>
                  <a:pt x="2828" y="1257"/>
                  <a:pt x="2832" y="1252"/>
                  <a:pt x="2831" y="1247"/>
                </a:cubicBezTo>
                <a:cubicBezTo>
                  <a:pt x="2829" y="1240"/>
                  <a:pt x="2824" y="1232"/>
                  <a:pt x="2820" y="1223"/>
                </a:cubicBezTo>
                <a:cubicBezTo>
                  <a:pt x="2817" y="1213"/>
                  <a:pt x="2811" y="1199"/>
                  <a:pt x="2808" y="1186"/>
                </a:cubicBezTo>
                <a:cubicBezTo>
                  <a:pt x="2805" y="1172"/>
                  <a:pt x="2805" y="1149"/>
                  <a:pt x="2805" y="1149"/>
                </a:cubicBezTo>
                <a:cubicBezTo>
                  <a:pt x="2805" y="1149"/>
                  <a:pt x="2819" y="1168"/>
                  <a:pt x="2833" y="1187"/>
                </a:cubicBezTo>
                <a:cubicBezTo>
                  <a:pt x="2847" y="1207"/>
                  <a:pt x="2895" y="1273"/>
                  <a:pt x="2902" y="1280"/>
                </a:cubicBezTo>
                <a:cubicBezTo>
                  <a:pt x="2909" y="1286"/>
                  <a:pt x="2921" y="1282"/>
                  <a:pt x="2933" y="1291"/>
                </a:cubicBezTo>
                <a:cubicBezTo>
                  <a:pt x="2944" y="1300"/>
                  <a:pt x="2955" y="1325"/>
                  <a:pt x="2964" y="1323"/>
                </a:cubicBezTo>
                <a:cubicBezTo>
                  <a:pt x="2973" y="1320"/>
                  <a:pt x="2968" y="1308"/>
                  <a:pt x="2973" y="1306"/>
                </a:cubicBezTo>
                <a:cubicBezTo>
                  <a:pt x="2977" y="1304"/>
                  <a:pt x="2982" y="1309"/>
                  <a:pt x="2985" y="1309"/>
                </a:cubicBezTo>
                <a:cubicBezTo>
                  <a:pt x="2988" y="1308"/>
                  <a:pt x="2985" y="1296"/>
                  <a:pt x="2992" y="1295"/>
                </a:cubicBezTo>
                <a:cubicBezTo>
                  <a:pt x="3000" y="1293"/>
                  <a:pt x="3019" y="1314"/>
                  <a:pt x="3022" y="1312"/>
                </a:cubicBezTo>
                <a:cubicBezTo>
                  <a:pt x="3026" y="1309"/>
                  <a:pt x="3016" y="1276"/>
                  <a:pt x="3030" y="1269"/>
                </a:cubicBezTo>
                <a:cubicBezTo>
                  <a:pt x="3045" y="1262"/>
                  <a:pt x="3069" y="1287"/>
                  <a:pt x="3074" y="1285"/>
                </a:cubicBezTo>
                <a:cubicBezTo>
                  <a:pt x="3078" y="1282"/>
                  <a:pt x="3053" y="1248"/>
                  <a:pt x="3071" y="1233"/>
                </a:cubicBezTo>
                <a:cubicBezTo>
                  <a:pt x="3089" y="1219"/>
                  <a:pt x="3123" y="1253"/>
                  <a:pt x="3126" y="1249"/>
                </a:cubicBezTo>
                <a:cubicBezTo>
                  <a:pt x="3129" y="1244"/>
                  <a:pt x="3087" y="1203"/>
                  <a:pt x="3099" y="1187"/>
                </a:cubicBezTo>
                <a:cubicBezTo>
                  <a:pt x="3111" y="1171"/>
                  <a:pt x="3129" y="1186"/>
                  <a:pt x="3133" y="1180"/>
                </a:cubicBezTo>
                <a:cubicBezTo>
                  <a:pt x="3136" y="1174"/>
                  <a:pt x="3107" y="1151"/>
                  <a:pt x="3114" y="1139"/>
                </a:cubicBezTo>
                <a:cubicBezTo>
                  <a:pt x="3121" y="1127"/>
                  <a:pt x="3143" y="1131"/>
                  <a:pt x="3143" y="1126"/>
                </a:cubicBezTo>
                <a:cubicBezTo>
                  <a:pt x="3142" y="1121"/>
                  <a:pt x="3118" y="1104"/>
                  <a:pt x="3122" y="1095"/>
                </a:cubicBezTo>
                <a:cubicBezTo>
                  <a:pt x="3125" y="1085"/>
                  <a:pt x="3144" y="1087"/>
                  <a:pt x="3145" y="1081"/>
                </a:cubicBezTo>
                <a:cubicBezTo>
                  <a:pt x="3147" y="1075"/>
                  <a:pt x="3124" y="1061"/>
                  <a:pt x="3113" y="1054"/>
                </a:cubicBezTo>
                <a:cubicBezTo>
                  <a:pt x="3103" y="1047"/>
                  <a:pt x="3096" y="1042"/>
                  <a:pt x="3100" y="1038"/>
                </a:cubicBezTo>
                <a:cubicBezTo>
                  <a:pt x="3104" y="1035"/>
                  <a:pt x="3105" y="1031"/>
                  <a:pt x="3101" y="1027"/>
                </a:cubicBezTo>
                <a:cubicBezTo>
                  <a:pt x="3097" y="1022"/>
                  <a:pt x="3070" y="1007"/>
                  <a:pt x="3047" y="1003"/>
                </a:cubicBezTo>
                <a:cubicBezTo>
                  <a:pt x="3023" y="998"/>
                  <a:pt x="3006" y="994"/>
                  <a:pt x="3006" y="994"/>
                </a:cubicBezTo>
                <a:cubicBezTo>
                  <a:pt x="3006" y="994"/>
                  <a:pt x="3061" y="985"/>
                  <a:pt x="3078" y="982"/>
                </a:cubicBezTo>
                <a:cubicBezTo>
                  <a:pt x="3095" y="980"/>
                  <a:pt x="3122" y="973"/>
                  <a:pt x="3125" y="966"/>
                </a:cubicBezTo>
                <a:cubicBezTo>
                  <a:pt x="3128" y="959"/>
                  <a:pt x="3124" y="955"/>
                  <a:pt x="3127" y="950"/>
                </a:cubicBezTo>
                <a:cubicBezTo>
                  <a:pt x="3130" y="944"/>
                  <a:pt x="3128" y="942"/>
                  <a:pt x="3132" y="936"/>
                </a:cubicBezTo>
                <a:cubicBezTo>
                  <a:pt x="3135" y="930"/>
                  <a:pt x="3145" y="921"/>
                  <a:pt x="3145" y="916"/>
                </a:cubicBezTo>
                <a:cubicBezTo>
                  <a:pt x="3146" y="911"/>
                  <a:pt x="3130" y="896"/>
                  <a:pt x="3134" y="887"/>
                </a:cubicBezTo>
                <a:cubicBezTo>
                  <a:pt x="3138" y="878"/>
                  <a:pt x="3153" y="869"/>
                  <a:pt x="3152" y="864"/>
                </a:cubicBezTo>
                <a:cubicBezTo>
                  <a:pt x="3152" y="858"/>
                  <a:pt x="3127" y="839"/>
                  <a:pt x="3131" y="829"/>
                </a:cubicBezTo>
                <a:cubicBezTo>
                  <a:pt x="3134" y="818"/>
                  <a:pt x="3149" y="810"/>
                  <a:pt x="3149" y="805"/>
                </a:cubicBezTo>
                <a:cubicBezTo>
                  <a:pt x="3149" y="799"/>
                  <a:pt x="3137" y="790"/>
                  <a:pt x="3141" y="779"/>
                </a:cubicBezTo>
                <a:cubicBezTo>
                  <a:pt x="3146" y="768"/>
                  <a:pt x="3164" y="762"/>
                  <a:pt x="3166" y="756"/>
                </a:cubicBezTo>
                <a:cubicBezTo>
                  <a:pt x="3168" y="750"/>
                  <a:pt x="3157" y="743"/>
                  <a:pt x="3160" y="737"/>
                </a:cubicBezTo>
                <a:cubicBezTo>
                  <a:pt x="3163" y="730"/>
                  <a:pt x="3172" y="726"/>
                  <a:pt x="3175" y="720"/>
                </a:cubicBezTo>
                <a:cubicBezTo>
                  <a:pt x="3178" y="715"/>
                  <a:pt x="3162" y="707"/>
                  <a:pt x="3160" y="699"/>
                </a:cubicBezTo>
                <a:cubicBezTo>
                  <a:pt x="3159" y="691"/>
                  <a:pt x="3168" y="687"/>
                  <a:pt x="3168" y="683"/>
                </a:cubicBezTo>
                <a:cubicBezTo>
                  <a:pt x="3167" y="678"/>
                  <a:pt x="3154" y="674"/>
                  <a:pt x="3149" y="669"/>
                </a:cubicBezTo>
                <a:cubicBezTo>
                  <a:pt x="3144" y="665"/>
                  <a:pt x="3151" y="657"/>
                  <a:pt x="3146" y="657"/>
                </a:cubicBezTo>
                <a:cubicBezTo>
                  <a:pt x="3141" y="657"/>
                  <a:pt x="3125" y="656"/>
                  <a:pt x="3120" y="655"/>
                </a:cubicBezTo>
                <a:cubicBezTo>
                  <a:pt x="3115" y="653"/>
                  <a:pt x="3103" y="652"/>
                  <a:pt x="3094" y="655"/>
                </a:cubicBezTo>
                <a:cubicBezTo>
                  <a:pt x="3085" y="658"/>
                  <a:pt x="3038" y="678"/>
                  <a:pt x="2971" y="741"/>
                </a:cubicBezTo>
                <a:cubicBezTo>
                  <a:pt x="2903" y="804"/>
                  <a:pt x="2861" y="860"/>
                  <a:pt x="2843" y="887"/>
                </a:cubicBezTo>
                <a:cubicBezTo>
                  <a:pt x="2825" y="913"/>
                  <a:pt x="2811" y="944"/>
                  <a:pt x="2806" y="959"/>
                </a:cubicBezTo>
                <a:cubicBezTo>
                  <a:pt x="2801" y="974"/>
                  <a:pt x="2800" y="994"/>
                  <a:pt x="2800" y="994"/>
                </a:cubicBezTo>
                <a:cubicBezTo>
                  <a:pt x="2799" y="995"/>
                  <a:pt x="2799" y="995"/>
                  <a:pt x="2799" y="995"/>
                </a:cubicBezTo>
                <a:cubicBezTo>
                  <a:pt x="2799" y="995"/>
                  <a:pt x="2793" y="982"/>
                  <a:pt x="2786" y="978"/>
                </a:cubicBezTo>
                <a:cubicBezTo>
                  <a:pt x="2779" y="973"/>
                  <a:pt x="2774" y="976"/>
                  <a:pt x="2774" y="976"/>
                </a:cubicBezTo>
                <a:cubicBezTo>
                  <a:pt x="2774" y="976"/>
                  <a:pt x="2772" y="969"/>
                  <a:pt x="2771" y="965"/>
                </a:cubicBezTo>
                <a:cubicBezTo>
                  <a:pt x="2770" y="961"/>
                  <a:pt x="2775" y="930"/>
                  <a:pt x="2785" y="904"/>
                </a:cubicBezTo>
                <a:cubicBezTo>
                  <a:pt x="2795" y="878"/>
                  <a:pt x="2810" y="850"/>
                  <a:pt x="2820" y="833"/>
                </a:cubicBezTo>
                <a:cubicBezTo>
                  <a:pt x="2831" y="816"/>
                  <a:pt x="2840" y="803"/>
                  <a:pt x="2845" y="793"/>
                </a:cubicBezTo>
                <a:cubicBezTo>
                  <a:pt x="2850" y="782"/>
                  <a:pt x="2860" y="760"/>
                  <a:pt x="2855" y="759"/>
                </a:cubicBezTo>
                <a:cubicBezTo>
                  <a:pt x="2849" y="759"/>
                  <a:pt x="2847" y="765"/>
                  <a:pt x="2846" y="773"/>
                </a:cubicBezTo>
                <a:cubicBezTo>
                  <a:pt x="2844" y="781"/>
                  <a:pt x="2843" y="785"/>
                  <a:pt x="2841" y="793"/>
                </a:cubicBezTo>
                <a:cubicBezTo>
                  <a:pt x="2839" y="800"/>
                  <a:pt x="2828" y="813"/>
                  <a:pt x="2818" y="831"/>
                </a:cubicBezTo>
                <a:cubicBezTo>
                  <a:pt x="2807" y="849"/>
                  <a:pt x="2787" y="891"/>
                  <a:pt x="2782" y="903"/>
                </a:cubicBezTo>
                <a:cubicBezTo>
                  <a:pt x="2777" y="915"/>
                  <a:pt x="2766" y="962"/>
                  <a:pt x="2766" y="962"/>
                </a:cubicBezTo>
                <a:cubicBezTo>
                  <a:pt x="2766" y="962"/>
                  <a:pt x="2763" y="965"/>
                  <a:pt x="2763" y="969"/>
                </a:cubicBezTo>
                <a:cubicBezTo>
                  <a:pt x="2762" y="973"/>
                  <a:pt x="2761" y="977"/>
                  <a:pt x="2761" y="977"/>
                </a:cubicBezTo>
                <a:cubicBezTo>
                  <a:pt x="2761" y="977"/>
                  <a:pt x="2757" y="972"/>
                  <a:pt x="2755" y="970"/>
                </a:cubicBezTo>
                <a:cubicBezTo>
                  <a:pt x="2753" y="968"/>
                  <a:pt x="2750" y="969"/>
                  <a:pt x="2747" y="965"/>
                </a:cubicBezTo>
                <a:cubicBezTo>
                  <a:pt x="2744" y="960"/>
                  <a:pt x="2720" y="928"/>
                  <a:pt x="2705" y="912"/>
                </a:cubicBezTo>
                <a:cubicBezTo>
                  <a:pt x="2689" y="896"/>
                  <a:pt x="2659" y="870"/>
                  <a:pt x="2647" y="861"/>
                </a:cubicBezTo>
                <a:cubicBezTo>
                  <a:pt x="2634" y="852"/>
                  <a:pt x="2631" y="852"/>
                  <a:pt x="2624" y="844"/>
                </a:cubicBezTo>
                <a:cubicBezTo>
                  <a:pt x="2616" y="837"/>
                  <a:pt x="2610" y="826"/>
                  <a:pt x="2604" y="821"/>
                </a:cubicBezTo>
                <a:cubicBezTo>
                  <a:pt x="2599" y="817"/>
                  <a:pt x="2592" y="812"/>
                  <a:pt x="2593" y="818"/>
                </a:cubicBezTo>
                <a:cubicBezTo>
                  <a:pt x="2593" y="823"/>
                  <a:pt x="2603" y="831"/>
                  <a:pt x="2609" y="838"/>
                </a:cubicBezTo>
                <a:cubicBezTo>
                  <a:pt x="2615" y="844"/>
                  <a:pt x="2620" y="848"/>
                  <a:pt x="2627" y="853"/>
                </a:cubicBezTo>
                <a:cubicBezTo>
                  <a:pt x="2635" y="857"/>
                  <a:pt x="2634" y="855"/>
                  <a:pt x="2647" y="865"/>
                </a:cubicBezTo>
                <a:cubicBezTo>
                  <a:pt x="2659" y="875"/>
                  <a:pt x="2687" y="897"/>
                  <a:pt x="2703" y="914"/>
                </a:cubicBezTo>
                <a:cubicBezTo>
                  <a:pt x="2719" y="932"/>
                  <a:pt x="2743" y="963"/>
                  <a:pt x="2745" y="969"/>
                </a:cubicBezTo>
                <a:cubicBezTo>
                  <a:pt x="2746" y="975"/>
                  <a:pt x="2746" y="983"/>
                  <a:pt x="2746" y="983"/>
                </a:cubicBezTo>
                <a:cubicBezTo>
                  <a:pt x="2746" y="983"/>
                  <a:pt x="2742" y="985"/>
                  <a:pt x="2739" y="989"/>
                </a:cubicBezTo>
                <a:cubicBezTo>
                  <a:pt x="2736" y="993"/>
                  <a:pt x="2737" y="1011"/>
                  <a:pt x="2737" y="1011"/>
                </a:cubicBezTo>
                <a:cubicBezTo>
                  <a:pt x="2737" y="1011"/>
                  <a:pt x="2711" y="968"/>
                  <a:pt x="2688" y="951"/>
                </a:cubicBezTo>
                <a:cubicBezTo>
                  <a:pt x="2660" y="930"/>
                  <a:pt x="2576" y="875"/>
                  <a:pt x="2516" y="847"/>
                </a:cubicBezTo>
                <a:cubicBezTo>
                  <a:pt x="2498" y="839"/>
                  <a:pt x="2479" y="831"/>
                  <a:pt x="2460" y="825"/>
                </a:cubicBezTo>
                <a:cubicBezTo>
                  <a:pt x="2395" y="634"/>
                  <a:pt x="2395" y="634"/>
                  <a:pt x="2395" y="634"/>
                </a:cubicBezTo>
                <a:cubicBezTo>
                  <a:pt x="2394" y="626"/>
                  <a:pt x="2393" y="618"/>
                  <a:pt x="2391" y="609"/>
                </a:cubicBezTo>
                <a:cubicBezTo>
                  <a:pt x="2388" y="588"/>
                  <a:pt x="2381" y="568"/>
                  <a:pt x="2381" y="568"/>
                </a:cubicBezTo>
                <a:cubicBezTo>
                  <a:pt x="2381" y="568"/>
                  <a:pt x="2458" y="637"/>
                  <a:pt x="2469" y="648"/>
                </a:cubicBezTo>
                <a:cubicBezTo>
                  <a:pt x="2480" y="659"/>
                  <a:pt x="2480" y="665"/>
                  <a:pt x="2484" y="672"/>
                </a:cubicBezTo>
                <a:cubicBezTo>
                  <a:pt x="2488" y="680"/>
                  <a:pt x="2495" y="681"/>
                  <a:pt x="2497" y="685"/>
                </a:cubicBezTo>
                <a:cubicBezTo>
                  <a:pt x="2498" y="689"/>
                  <a:pt x="2501" y="712"/>
                  <a:pt x="2504" y="725"/>
                </a:cubicBezTo>
                <a:cubicBezTo>
                  <a:pt x="2508" y="738"/>
                  <a:pt x="2518" y="743"/>
                  <a:pt x="2529" y="739"/>
                </a:cubicBezTo>
                <a:cubicBezTo>
                  <a:pt x="2539" y="734"/>
                  <a:pt x="2547" y="726"/>
                  <a:pt x="2553" y="725"/>
                </a:cubicBezTo>
                <a:cubicBezTo>
                  <a:pt x="2560" y="725"/>
                  <a:pt x="2562" y="735"/>
                  <a:pt x="2566" y="742"/>
                </a:cubicBezTo>
                <a:cubicBezTo>
                  <a:pt x="2571" y="748"/>
                  <a:pt x="2575" y="755"/>
                  <a:pt x="2583" y="753"/>
                </a:cubicBezTo>
                <a:cubicBezTo>
                  <a:pt x="2591" y="752"/>
                  <a:pt x="2592" y="736"/>
                  <a:pt x="2593" y="729"/>
                </a:cubicBezTo>
                <a:cubicBezTo>
                  <a:pt x="2594" y="722"/>
                  <a:pt x="2601" y="708"/>
                  <a:pt x="2616" y="704"/>
                </a:cubicBezTo>
                <a:cubicBezTo>
                  <a:pt x="2630" y="700"/>
                  <a:pt x="2642" y="713"/>
                  <a:pt x="2655" y="722"/>
                </a:cubicBezTo>
                <a:cubicBezTo>
                  <a:pt x="2669" y="730"/>
                  <a:pt x="2676" y="749"/>
                  <a:pt x="2681" y="756"/>
                </a:cubicBezTo>
                <a:cubicBezTo>
                  <a:pt x="2686" y="762"/>
                  <a:pt x="2706" y="777"/>
                  <a:pt x="2721" y="759"/>
                </a:cubicBezTo>
                <a:cubicBezTo>
                  <a:pt x="2736" y="741"/>
                  <a:pt x="2724" y="728"/>
                  <a:pt x="2713" y="719"/>
                </a:cubicBezTo>
                <a:cubicBezTo>
                  <a:pt x="2701" y="711"/>
                  <a:pt x="2677" y="716"/>
                  <a:pt x="2663" y="713"/>
                </a:cubicBezTo>
                <a:cubicBezTo>
                  <a:pt x="2649" y="709"/>
                  <a:pt x="2622" y="691"/>
                  <a:pt x="2618" y="683"/>
                </a:cubicBezTo>
                <a:cubicBezTo>
                  <a:pt x="2615" y="675"/>
                  <a:pt x="2628" y="657"/>
                  <a:pt x="2637" y="650"/>
                </a:cubicBezTo>
                <a:cubicBezTo>
                  <a:pt x="2646" y="643"/>
                  <a:pt x="2641" y="639"/>
                  <a:pt x="2635" y="633"/>
                </a:cubicBezTo>
                <a:cubicBezTo>
                  <a:pt x="2628" y="627"/>
                  <a:pt x="2605" y="620"/>
                  <a:pt x="2600" y="613"/>
                </a:cubicBezTo>
                <a:cubicBezTo>
                  <a:pt x="2595" y="605"/>
                  <a:pt x="2603" y="596"/>
                  <a:pt x="2602" y="586"/>
                </a:cubicBezTo>
                <a:cubicBezTo>
                  <a:pt x="2602" y="577"/>
                  <a:pt x="2577" y="571"/>
                  <a:pt x="2561" y="565"/>
                </a:cubicBezTo>
                <a:cubicBezTo>
                  <a:pt x="2545" y="560"/>
                  <a:pt x="2542" y="548"/>
                  <a:pt x="2535" y="540"/>
                </a:cubicBezTo>
                <a:cubicBezTo>
                  <a:pt x="2529" y="533"/>
                  <a:pt x="2502" y="527"/>
                  <a:pt x="2495" y="523"/>
                </a:cubicBezTo>
                <a:cubicBezTo>
                  <a:pt x="2488" y="520"/>
                  <a:pt x="2472" y="516"/>
                  <a:pt x="2472" y="516"/>
                </a:cubicBezTo>
                <a:cubicBezTo>
                  <a:pt x="2472" y="516"/>
                  <a:pt x="2506" y="510"/>
                  <a:pt x="2524" y="500"/>
                </a:cubicBezTo>
                <a:cubicBezTo>
                  <a:pt x="2542" y="491"/>
                  <a:pt x="2568" y="464"/>
                  <a:pt x="2586" y="430"/>
                </a:cubicBezTo>
                <a:cubicBezTo>
                  <a:pt x="2604" y="397"/>
                  <a:pt x="2617" y="365"/>
                  <a:pt x="2643" y="305"/>
                </a:cubicBezTo>
                <a:cubicBezTo>
                  <a:pt x="2668" y="246"/>
                  <a:pt x="2677" y="225"/>
                  <a:pt x="2666" y="199"/>
                </a:cubicBezTo>
                <a:cubicBezTo>
                  <a:pt x="2655" y="173"/>
                  <a:pt x="2625" y="175"/>
                  <a:pt x="2588" y="198"/>
                </a:cubicBezTo>
                <a:cubicBezTo>
                  <a:pt x="2551" y="222"/>
                  <a:pt x="2486" y="297"/>
                  <a:pt x="2461" y="331"/>
                </a:cubicBezTo>
                <a:cubicBezTo>
                  <a:pt x="2435" y="364"/>
                  <a:pt x="2408" y="417"/>
                  <a:pt x="2392" y="451"/>
                </a:cubicBezTo>
                <a:cubicBezTo>
                  <a:pt x="2384" y="469"/>
                  <a:pt x="2370" y="495"/>
                  <a:pt x="2370" y="495"/>
                </a:cubicBezTo>
                <a:cubicBezTo>
                  <a:pt x="2370" y="495"/>
                  <a:pt x="2372" y="483"/>
                  <a:pt x="2365" y="478"/>
                </a:cubicBezTo>
                <a:cubicBezTo>
                  <a:pt x="2361" y="475"/>
                  <a:pt x="2351" y="476"/>
                  <a:pt x="2351" y="476"/>
                </a:cubicBezTo>
                <a:cubicBezTo>
                  <a:pt x="2351" y="476"/>
                  <a:pt x="2352" y="456"/>
                  <a:pt x="2354" y="448"/>
                </a:cubicBezTo>
                <a:cubicBezTo>
                  <a:pt x="2356" y="440"/>
                  <a:pt x="2362" y="401"/>
                  <a:pt x="2364" y="384"/>
                </a:cubicBezTo>
                <a:cubicBezTo>
                  <a:pt x="2366" y="367"/>
                  <a:pt x="2367" y="349"/>
                  <a:pt x="2368" y="344"/>
                </a:cubicBezTo>
                <a:cubicBezTo>
                  <a:pt x="2369" y="339"/>
                  <a:pt x="2371" y="331"/>
                  <a:pt x="2369" y="331"/>
                </a:cubicBezTo>
                <a:cubicBezTo>
                  <a:pt x="2367" y="331"/>
                  <a:pt x="2366" y="334"/>
                  <a:pt x="2365" y="341"/>
                </a:cubicBezTo>
                <a:cubicBezTo>
                  <a:pt x="2363" y="347"/>
                  <a:pt x="2363" y="361"/>
                  <a:pt x="2361" y="383"/>
                </a:cubicBezTo>
                <a:cubicBezTo>
                  <a:pt x="2360" y="406"/>
                  <a:pt x="2354" y="438"/>
                  <a:pt x="2351" y="447"/>
                </a:cubicBezTo>
                <a:cubicBezTo>
                  <a:pt x="2349" y="456"/>
                  <a:pt x="2349" y="476"/>
                  <a:pt x="2349" y="476"/>
                </a:cubicBezTo>
                <a:cubicBezTo>
                  <a:pt x="2349" y="476"/>
                  <a:pt x="2341" y="460"/>
                  <a:pt x="2336" y="452"/>
                </a:cubicBezTo>
                <a:cubicBezTo>
                  <a:pt x="2331" y="445"/>
                  <a:pt x="2325" y="438"/>
                  <a:pt x="2319" y="430"/>
                </a:cubicBezTo>
                <a:cubicBezTo>
                  <a:pt x="2313" y="422"/>
                  <a:pt x="2294" y="389"/>
                  <a:pt x="2287" y="378"/>
                </a:cubicBezTo>
                <a:cubicBezTo>
                  <a:pt x="2281" y="367"/>
                  <a:pt x="2269" y="351"/>
                  <a:pt x="2267" y="354"/>
                </a:cubicBezTo>
                <a:cubicBezTo>
                  <a:pt x="2265" y="356"/>
                  <a:pt x="2277" y="367"/>
                  <a:pt x="2284" y="378"/>
                </a:cubicBezTo>
                <a:cubicBezTo>
                  <a:pt x="2291" y="390"/>
                  <a:pt x="2308" y="419"/>
                  <a:pt x="2317" y="432"/>
                </a:cubicBezTo>
                <a:cubicBezTo>
                  <a:pt x="2326" y="444"/>
                  <a:pt x="2327" y="445"/>
                  <a:pt x="2334" y="453"/>
                </a:cubicBezTo>
                <a:cubicBezTo>
                  <a:pt x="2340" y="461"/>
                  <a:pt x="2346" y="477"/>
                  <a:pt x="2346" y="477"/>
                </a:cubicBezTo>
                <a:cubicBezTo>
                  <a:pt x="2344" y="478"/>
                  <a:pt x="2344" y="478"/>
                  <a:pt x="2344" y="478"/>
                </a:cubicBezTo>
                <a:cubicBezTo>
                  <a:pt x="2344" y="478"/>
                  <a:pt x="2340" y="477"/>
                  <a:pt x="2336" y="482"/>
                </a:cubicBezTo>
                <a:cubicBezTo>
                  <a:pt x="2332" y="488"/>
                  <a:pt x="2333" y="498"/>
                  <a:pt x="2333" y="498"/>
                </a:cubicBezTo>
                <a:cubicBezTo>
                  <a:pt x="2333" y="498"/>
                  <a:pt x="2273" y="438"/>
                  <a:pt x="2247" y="415"/>
                </a:cubicBezTo>
                <a:cubicBezTo>
                  <a:pt x="2222" y="392"/>
                  <a:pt x="2147" y="352"/>
                  <a:pt x="2111" y="335"/>
                </a:cubicBezTo>
                <a:cubicBezTo>
                  <a:pt x="2075" y="318"/>
                  <a:pt x="2040" y="298"/>
                  <a:pt x="2000" y="299"/>
                </a:cubicBezTo>
                <a:cubicBezTo>
                  <a:pt x="1959" y="300"/>
                  <a:pt x="1950" y="314"/>
                  <a:pt x="1952" y="339"/>
                </a:cubicBezTo>
                <a:cubicBezTo>
                  <a:pt x="1952" y="342"/>
                  <a:pt x="1952" y="345"/>
                  <a:pt x="1953" y="348"/>
                </a:cubicBezTo>
                <a:cubicBezTo>
                  <a:pt x="1938" y="345"/>
                  <a:pt x="1923" y="343"/>
                  <a:pt x="1910" y="342"/>
                </a:cubicBezTo>
                <a:cubicBezTo>
                  <a:pt x="1880" y="341"/>
                  <a:pt x="1857" y="341"/>
                  <a:pt x="1840" y="346"/>
                </a:cubicBezTo>
                <a:cubicBezTo>
                  <a:pt x="1824" y="352"/>
                  <a:pt x="1814" y="354"/>
                  <a:pt x="1814" y="354"/>
                </a:cubicBezTo>
                <a:cubicBezTo>
                  <a:pt x="1814" y="354"/>
                  <a:pt x="1840" y="334"/>
                  <a:pt x="1850" y="323"/>
                </a:cubicBezTo>
                <a:cubicBezTo>
                  <a:pt x="1860" y="312"/>
                  <a:pt x="1860" y="310"/>
                  <a:pt x="1863" y="305"/>
                </a:cubicBezTo>
                <a:cubicBezTo>
                  <a:pt x="1866" y="301"/>
                  <a:pt x="1870" y="287"/>
                  <a:pt x="1873" y="283"/>
                </a:cubicBezTo>
                <a:cubicBezTo>
                  <a:pt x="1877" y="280"/>
                  <a:pt x="1884" y="253"/>
                  <a:pt x="1884" y="247"/>
                </a:cubicBezTo>
                <a:cubicBezTo>
                  <a:pt x="1885" y="241"/>
                  <a:pt x="1881" y="227"/>
                  <a:pt x="1879" y="223"/>
                </a:cubicBezTo>
                <a:cubicBezTo>
                  <a:pt x="1878" y="218"/>
                  <a:pt x="1880" y="203"/>
                  <a:pt x="1875" y="192"/>
                </a:cubicBezTo>
                <a:cubicBezTo>
                  <a:pt x="1869" y="181"/>
                  <a:pt x="1859" y="157"/>
                  <a:pt x="1862" y="144"/>
                </a:cubicBezTo>
                <a:cubicBezTo>
                  <a:pt x="1864" y="130"/>
                  <a:pt x="1861" y="106"/>
                  <a:pt x="1864" y="96"/>
                </a:cubicBezTo>
                <a:cubicBezTo>
                  <a:pt x="1868" y="85"/>
                  <a:pt x="1864" y="62"/>
                  <a:pt x="1865" y="54"/>
                </a:cubicBezTo>
                <a:cubicBezTo>
                  <a:pt x="1866" y="46"/>
                  <a:pt x="1863" y="19"/>
                  <a:pt x="1834" y="9"/>
                </a:cubicBezTo>
                <a:cubicBezTo>
                  <a:pt x="1805" y="0"/>
                  <a:pt x="1761" y="30"/>
                  <a:pt x="1739" y="59"/>
                </a:cubicBezTo>
                <a:cubicBezTo>
                  <a:pt x="1717" y="88"/>
                  <a:pt x="1692" y="144"/>
                  <a:pt x="1677" y="208"/>
                </a:cubicBezTo>
                <a:cubicBezTo>
                  <a:pt x="1661" y="272"/>
                  <a:pt x="1665" y="288"/>
                  <a:pt x="1661" y="305"/>
                </a:cubicBezTo>
                <a:cubicBezTo>
                  <a:pt x="1657" y="323"/>
                  <a:pt x="1654" y="366"/>
                  <a:pt x="1655" y="383"/>
                </a:cubicBezTo>
                <a:cubicBezTo>
                  <a:pt x="1656" y="400"/>
                  <a:pt x="1661" y="414"/>
                  <a:pt x="1663" y="421"/>
                </a:cubicBezTo>
                <a:cubicBezTo>
                  <a:pt x="1664" y="428"/>
                  <a:pt x="1671" y="438"/>
                  <a:pt x="1671" y="438"/>
                </a:cubicBezTo>
                <a:cubicBezTo>
                  <a:pt x="1671" y="438"/>
                  <a:pt x="1663" y="433"/>
                  <a:pt x="1659" y="434"/>
                </a:cubicBezTo>
                <a:cubicBezTo>
                  <a:pt x="1655" y="435"/>
                  <a:pt x="1655" y="439"/>
                  <a:pt x="1655" y="439"/>
                </a:cubicBezTo>
                <a:cubicBezTo>
                  <a:pt x="1655" y="439"/>
                  <a:pt x="1645" y="433"/>
                  <a:pt x="1640" y="423"/>
                </a:cubicBezTo>
                <a:cubicBezTo>
                  <a:pt x="1634" y="413"/>
                  <a:pt x="1630" y="402"/>
                  <a:pt x="1624" y="390"/>
                </a:cubicBezTo>
                <a:cubicBezTo>
                  <a:pt x="1618" y="378"/>
                  <a:pt x="1610" y="364"/>
                  <a:pt x="1605" y="354"/>
                </a:cubicBezTo>
                <a:cubicBezTo>
                  <a:pt x="1600" y="344"/>
                  <a:pt x="1597" y="328"/>
                  <a:pt x="1594" y="329"/>
                </a:cubicBezTo>
                <a:cubicBezTo>
                  <a:pt x="1591" y="330"/>
                  <a:pt x="1599" y="346"/>
                  <a:pt x="1603" y="355"/>
                </a:cubicBezTo>
                <a:cubicBezTo>
                  <a:pt x="1608" y="364"/>
                  <a:pt x="1614" y="376"/>
                  <a:pt x="1622" y="390"/>
                </a:cubicBezTo>
                <a:cubicBezTo>
                  <a:pt x="1630" y="405"/>
                  <a:pt x="1634" y="417"/>
                  <a:pt x="1638" y="424"/>
                </a:cubicBezTo>
                <a:cubicBezTo>
                  <a:pt x="1643" y="431"/>
                  <a:pt x="1651" y="440"/>
                  <a:pt x="1651" y="440"/>
                </a:cubicBezTo>
                <a:cubicBezTo>
                  <a:pt x="1651" y="439"/>
                  <a:pt x="1648" y="437"/>
                  <a:pt x="1626" y="430"/>
                </a:cubicBezTo>
                <a:cubicBezTo>
                  <a:pt x="1602" y="423"/>
                  <a:pt x="1594" y="420"/>
                  <a:pt x="1582" y="416"/>
                </a:cubicBezTo>
                <a:cubicBezTo>
                  <a:pt x="1570" y="411"/>
                  <a:pt x="1567" y="409"/>
                  <a:pt x="1555" y="407"/>
                </a:cubicBezTo>
                <a:cubicBezTo>
                  <a:pt x="1543" y="404"/>
                  <a:pt x="1533" y="400"/>
                  <a:pt x="1532" y="403"/>
                </a:cubicBezTo>
                <a:cubicBezTo>
                  <a:pt x="1531" y="405"/>
                  <a:pt x="1549" y="408"/>
                  <a:pt x="1555" y="409"/>
                </a:cubicBezTo>
                <a:cubicBezTo>
                  <a:pt x="1562" y="411"/>
                  <a:pt x="1576" y="416"/>
                  <a:pt x="1582" y="418"/>
                </a:cubicBezTo>
                <a:cubicBezTo>
                  <a:pt x="1588" y="420"/>
                  <a:pt x="1618" y="430"/>
                  <a:pt x="1626" y="432"/>
                </a:cubicBezTo>
                <a:cubicBezTo>
                  <a:pt x="1634" y="435"/>
                  <a:pt x="1652" y="443"/>
                  <a:pt x="1652" y="443"/>
                </a:cubicBezTo>
                <a:cubicBezTo>
                  <a:pt x="1652" y="443"/>
                  <a:pt x="1646" y="445"/>
                  <a:pt x="1646" y="449"/>
                </a:cubicBezTo>
                <a:cubicBezTo>
                  <a:pt x="1646" y="453"/>
                  <a:pt x="1653" y="459"/>
                  <a:pt x="1653" y="459"/>
                </a:cubicBezTo>
                <a:cubicBezTo>
                  <a:pt x="1653" y="459"/>
                  <a:pt x="1632" y="450"/>
                  <a:pt x="1622" y="447"/>
                </a:cubicBezTo>
                <a:cubicBezTo>
                  <a:pt x="1612" y="445"/>
                  <a:pt x="1608" y="445"/>
                  <a:pt x="1595" y="445"/>
                </a:cubicBezTo>
                <a:cubicBezTo>
                  <a:pt x="1561" y="444"/>
                  <a:pt x="1467" y="455"/>
                  <a:pt x="1433" y="463"/>
                </a:cubicBezTo>
                <a:cubicBezTo>
                  <a:pt x="1399" y="471"/>
                  <a:pt x="1329" y="494"/>
                  <a:pt x="1292" y="518"/>
                </a:cubicBezTo>
                <a:cubicBezTo>
                  <a:pt x="1255" y="542"/>
                  <a:pt x="1241" y="569"/>
                  <a:pt x="1235" y="587"/>
                </a:cubicBezTo>
                <a:cubicBezTo>
                  <a:pt x="1229" y="605"/>
                  <a:pt x="1235" y="629"/>
                  <a:pt x="1250" y="640"/>
                </a:cubicBezTo>
                <a:cubicBezTo>
                  <a:pt x="1264" y="651"/>
                  <a:pt x="1273" y="647"/>
                  <a:pt x="1285" y="650"/>
                </a:cubicBezTo>
                <a:cubicBezTo>
                  <a:pt x="1296" y="653"/>
                  <a:pt x="1326" y="646"/>
                  <a:pt x="1335" y="647"/>
                </a:cubicBezTo>
                <a:cubicBezTo>
                  <a:pt x="1344" y="647"/>
                  <a:pt x="1375" y="645"/>
                  <a:pt x="1384" y="648"/>
                </a:cubicBezTo>
                <a:cubicBezTo>
                  <a:pt x="1394" y="651"/>
                  <a:pt x="1405" y="658"/>
                  <a:pt x="1416" y="662"/>
                </a:cubicBezTo>
                <a:cubicBezTo>
                  <a:pt x="1428" y="666"/>
                  <a:pt x="1432" y="661"/>
                  <a:pt x="1446" y="666"/>
                </a:cubicBezTo>
                <a:cubicBezTo>
                  <a:pt x="1461" y="672"/>
                  <a:pt x="1485" y="669"/>
                  <a:pt x="1499" y="663"/>
                </a:cubicBezTo>
                <a:cubicBezTo>
                  <a:pt x="1513" y="657"/>
                  <a:pt x="1531" y="648"/>
                  <a:pt x="1548" y="629"/>
                </a:cubicBezTo>
                <a:cubicBezTo>
                  <a:pt x="1565" y="611"/>
                  <a:pt x="1575" y="598"/>
                  <a:pt x="1575" y="598"/>
                </a:cubicBezTo>
                <a:cubicBezTo>
                  <a:pt x="1575" y="598"/>
                  <a:pt x="1564" y="641"/>
                  <a:pt x="1562" y="669"/>
                </a:cubicBezTo>
                <a:cubicBezTo>
                  <a:pt x="1561" y="692"/>
                  <a:pt x="1565" y="726"/>
                  <a:pt x="1572" y="754"/>
                </a:cubicBezTo>
                <a:cubicBezTo>
                  <a:pt x="1571" y="756"/>
                  <a:pt x="1570" y="757"/>
                  <a:pt x="1569" y="759"/>
                </a:cubicBezTo>
                <a:cubicBezTo>
                  <a:pt x="1518" y="832"/>
                  <a:pt x="1500" y="864"/>
                  <a:pt x="1493" y="887"/>
                </a:cubicBezTo>
                <a:cubicBezTo>
                  <a:pt x="1485" y="911"/>
                  <a:pt x="1480" y="935"/>
                  <a:pt x="1480" y="935"/>
                </a:cubicBezTo>
                <a:cubicBezTo>
                  <a:pt x="1480" y="935"/>
                  <a:pt x="1476" y="929"/>
                  <a:pt x="1472" y="928"/>
                </a:cubicBezTo>
                <a:cubicBezTo>
                  <a:pt x="1468" y="926"/>
                  <a:pt x="1461" y="930"/>
                  <a:pt x="1461" y="930"/>
                </a:cubicBezTo>
                <a:cubicBezTo>
                  <a:pt x="1461" y="930"/>
                  <a:pt x="1459" y="906"/>
                  <a:pt x="1454" y="876"/>
                </a:cubicBezTo>
                <a:cubicBezTo>
                  <a:pt x="1450" y="846"/>
                  <a:pt x="1445" y="820"/>
                  <a:pt x="1444" y="809"/>
                </a:cubicBezTo>
                <a:cubicBezTo>
                  <a:pt x="1443" y="798"/>
                  <a:pt x="1441" y="792"/>
                  <a:pt x="1441" y="788"/>
                </a:cubicBezTo>
                <a:cubicBezTo>
                  <a:pt x="1441" y="785"/>
                  <a:pt x="1445" y="782"/>
                  <a:pt x="1441" y="781"/>
                </a:cubicBezTo>
                <a:cubicBezTo>
                  <a:pt x="1437" y="780"/>
                  <a:pt x="1437" y="786"/>
                  <a:pt x="1439" y="794"/>
                </a:cubicBezTo>
                <a:cubicBezTo>
                  <a:pt x="1440" y="801"/>
                  <a:pt x="1441" y="812"/>
                  <a:pt x="1444" y="826"/>
                </a:cubicBezTo>
                <a:cubicBezTo>
                  <a:pt x="1446" y="841"/>
                  <a:pt x="1448" y="857"/>
                  <a:pt x="1451" y="876"/>
                </a:cubicBezTo>
                <a:cubicBezTo>
                  <a:pt x="1454" y="895"/>
                  <a:pt x="1459" y="931"/>
                  <a:pt x="1459" y="931"/>
                </a:cubicBezTo>
                <a:cubicBezTo>
                  <a:pt x="1456" y="933"/>
                  <a:pt x="1456" y="933"/>
                  <a:pt x="1456" y="933"/>
                </a:cubicBezTo>
                <a:cubicBezTo>
                  <a:pt x="1456" y="933"/>
                  <a:pt x="1424" y="892"/>
                  <a:pt x="1408" y="870"/>
                </a:cubicBezTo>
                <a:cubicBezTo>
                  <a:pt x="1391" y="848"/>
                  <a:pt x="1372" y="827"/>
                  <a:pt x="1370" y="824"/>
                </a:cubicBezTo>
                <a:cubicBezTo>
                  <a:pt x="1368" y="821"/>
                  <a:pt x="1365" y="813"/>
                  <a:pt x="1363" y="815"/>
                </a:cubicBezTo>
                <a:cubicBezTo>
                  <a:pt x="1360" y="816"/>
                  <a:pt x="1365" y="821"/>
                  <a:pt x="1369" y="826"/>
                </a:cubicBezTo>
                <a:cubicBezTo>
                  <a:pt x="1373" y="832"/>
                  <a:pt x="1393" y="855"/>
                  <a:pt x="1405" y="871"/>
                </a:cubicBezTo>
                <a:cubicBezTo>
                  <a:pt x="1417" y="886"/>
                  <a:pt x="1454" y="934"/>
                  <a:pt x="1454" y="934"/>
                </a:cubicBezTo>
                <a:cubicBezTo>
                  <a:pt x="1454" y="934"/>
                  <a:pt x="1446" y="936"/>
                  <a:pt x="1445" y="940"/>
                </a:cubicBezTo>
                <a:cubicBezTo>
                  <a:pt x="1444" y="944"/>
                  <a:pt x="1445" y="951"/>
                  <a:pt x="1445" y="951"/>
                </a:cubicBezTo>
                <a:cubicBezTo>
                  <a:pt x="1445" y="951"/>
                  <a:pt x="1438" y="947"/>
                  <a:pt x="1426" y="940"/>
                </a:cubicBezTo>
                <a:cubicBezTo>
                  <a:pt x="1405" y="927"/>
                  <a:pt x="1362" y="908"/>
                  <a:pt x="1321" y="900"/>
                </a:cubicBezTo>
                <a:cubicBezTo>
                  <a:pt x="1281" y="892"/>
                  <a:pt x="1199" y="878"/>
                  <a:pt x="1174" y="880"/>
                </a:cubicBezTo>
                <a:cubicBezTo>
                  <a:pt x="1149" y="883"/>
                  <a:pt x="1135" y="891"/>
                  <a:pt x="1137" y="901"/>
                </a:cubicBezTo>
                <a:cubicBezTo>
                  <a:pt x="1140" y="911"/>
                  <a:pt x="1148" y="923"/>
                  <a:pt x="1151" y="929"/>
                </a:cubicBezTo>
                <a:cubicBezTo>
                  <a:pt x="1153" y="934"/>
                  <a:pt x="1163" y="946"/>
                  <a:pt x="1165" y="951"/>
                </a:cubicBezTo>
                <a:cubicBezTo>
                  <a:pt x="1168" y="956"/>
                  <a:pt x="1179" y="971"/>
                  <a:pt x="1181" y="976"/>
                </a:cubicBezTo>
                <a:cubicBezTo>
                  <a:pt x="1182" y="981"/>
                  <a:pt x="1196" y="1000"/>
                  <a:pt x="1198" y="1005"/>
                </a:cubicBezTo>
                <a:cubicBezTo>
                  <a:pt x="1201" y="1010"/>
                  <a:pt x="1210" y="1021"/>
                  <a:pt x="1216" y="1030"/>
                </a:cubicBezTo>
                <a:cubicBezTo>
                  <a:pt x="1222" y="1038"/>
                  <a:pt x="1236" y="1046"/>
                  <a:pt x="1239" y="1052"/>
                </a:cubicBezTo>
                <a:cubicBezTo>
                  <a:pt x="1242" y="1057"/>
                  <a:pt x="1252" y="1060"/>
                  <a:pt x="1258" y="1063"/>
                </a:cubicBezTo>
                <a:cubicBezTo>
                  <a:pt x="1263" y="1066"/>
                  <a:pt x="1276" y="1065"/>
                  <a:pt x="1293" y="1060"/>
                </a:cubicBezTo>
                <a:cubicBezTo>
                  <a:pt x="1310" y="1055"/>
                  <a:pt x="1335" y="1043"/>
                  <a:pt x="1335" y="1043"/>
                </a:cubicBezTo>
                <a:cubicBezTo>
                  <a:pt x="1335" y="1043"/>
                  <a:pt x="1298" y="1088"/>
                  <a:pt x="1295" y="1109"/>
                </a:cubicBezTo>
                <a:cubicBezTo>
                  <a:pt x="1293" y="1131"/>
                  <a:pt x="1296" y="1160"/>
                  <a:pt x="1326" y="1183"/>
                </a:cubicBezTo>
                <a:cubicBezTo>
                  <a:pt x="1357" y="1206"/>
                  <a:pt x="1401" y="1218"/>
                  <a:pt x="1420" y="1220"/>
                </a:cubicBezTo>
                <a:cubicBezTo>
                  <a:pt x="1439" y="1223"/>
                  <a:pt x="1458" y="1222"/>
                  <a:pt x="1468" y="1196"/>
                </a:cubicBezTo>
                <a:cubicBezTo>
                  <a:pt x="1478" y="1171"/>
                  <a:pt x="1489" y="1133"/>
                  <a:pt x="1490" y="1108"/>
                </a:cubicBezTo>
                <a:cubicBezTo>
                  <a:pt x="1491" y="1083"/>
                  <a:pt x="1494" y="1049"/>
                  <a:pt x="1494" y="1049"/>
                </a:cubicBezTo>
                <a:cubicBezTo>
                  <a:pt x="1494" y="1049"/>
                  <a:pt x="1522" y="1122"/>
                  <a:pt x="1536" y="1114"/>
                </a:cubicBezTo>
                <a:cubicBezTo>
                  <a:pt x="1547" y="1109"/>
                  <a:pt x="1532" y="1074"/>
                  <a:pt x="1523" y="1053"/>
                </a:cubicBezTo>
                <a:cubicBezTo>
                  <a:pt x="1599" y="1152"/>
                  <a:pt x="1599" y="1152"/>
                  <a:pt x="1599" y="1152"/>
                </a:cubicBezTo>
                <a:cubicBezTo>
                  <a:pt x="1582" y="1159"/>
                  <a:pt x="1571" y="1166"/>
                  <a:pt x="1564" y="1173"/>
                </a:cubicBezTo>
                <a:cubicBezTo>
                  <a:pt x="1548" y="1187"/>
                  <a:pt x="1563" y="1199"/>
                  <a:pt x="1572" y="1211"/>
                </a:cubicBezTo>
                <a:cubicBezTo>
                  <a:pt x="1582" y="1223"/>
                  <a:pt x="1609" y="1241"/>
                  <a:pt x="1620" y="1247"/>
                </a:cubicBezTo>
                <a:cubicBezTo>
                  <a:pt x="1631" y="1253"/>
                  <a:pt x="1639" y="1262"/>
                  <a:pt x="1647" y="1268"/>
                </a:cubicBezTo>
                <a:cubicBezTo>
                  <a:pt x="1655" y="1274"/>
                  <a:pt x="1658" y="1281"/>
                  <a:pt x="1664" y="1289"/>
                </a:cubicBezTo>
                <a:cubicBezTo>
                  <a:pt x="1670" y="1298"/>
                  <a:pt x="1678" y="1298"/>
                  <a:pt x="1681" y="1309"/>
                </a:cubicBezTo>
                <a:cubicBezTo>
                  <a:pt x="1685" y="1319"/>
                  <a:pt x="1690" y="1326"/>
                  <a:pt x="1697" y="1330"/>
                </a:cubicBezTo>
                <a:cubicBezTo>
                  <a:pt x="1704" y="1335"/>
                  <a:pt x="1705" y="1344"/>
                  <a:pt x="1709" y="1351"/>
                </a:cubicBezTo>
                <a:cubicBezTo>
                  <a:pt x="1713" y="1357"/>
                  <a:pt x="1743" y="1369"/>
                  <a:pt x="1766" y="1368"/>
                </a:cubicBezTo>
                <a:cubicBezTo>
                  <a:pt x="1832" y="1454"/>
                  <a:pt x="1832" y="1454"/>
                  <a:pt x="1832" y="1454"/>
                </a:cubicBezTo>
                <a:cubicBezTo>
                  <a:pt x="1832" y="1456"/>
                  <a:pt x="1832" y="1458"/>
                  <a:pt x="1832" y="1461"/>
                </a:cubicBezTo>
                <a:cubicBezTo>
                  <a:pt x="1832" y="1470"/>
                  <a:pt x="1839" y="1469"/>
                  <a:pt x="1842" y="1467"/>
                </a:cubicBezTo>
                <a:cubicBezTo>
                  <a:pt x="1947" y="1602"/>
                  <a:pt x="1947" y="1602"/>
                  <a:pt x="1947" y="1602"/>
                </a:cubicBezTo>
                <a:cubicBezTo>
                  <a:pt x="1947" y="1606"/>
                  <a:pt x="1946" y="1609"/>
                  <a:pt x="1946" y="1613"/>
                </a:cubicBezTo>
                <a:cubicBezTo>
                  <a:pt x="1943" y="1613"/>
                  <a:pt x="1940" y="1612"/>
                  <a:pt x="1937" y="1612"/>
                </a:cubicBezTo>
                <a:cubicBezTo>
                  <a:pt x="1910" y="1613"/>
                  <a:pt x="1874" y="1623"/>
                  <a:pt x="1862" y="1631"/>
                </a:cubicBezTo>
                <a:cubicBezTo>
                  <a:pt x="1850" y="1639"/>
                  <a:pt x="1856" y="1643"/>
                  <a:pt x="1856" y="1655"/>
                </a:cubicBezTo>
                <a:cubicBezTo>
                  <a:pt x="1856" y="1666"/>
                  <a:pt x="1861" y="1674"/>
                  <a:pt x="1863" y="1676"/>
                </a:cubicBezTo>
                <a:cubicBezTo>
                  <a:pt x="1865" y="1678"/>
                  <a:pt x="1869" y="1686"/>
                  <a:pt x="1873" y="1690"/>
                </a:cubicBezTo>
                <a:cubicBezTo>
                  <a:pt x="1877" y="1695"/>
                  <a:pt x="1884" y="1700"/>
                  <a:pt x="1886" y="1703"/>
                </a:cubicBezTo>
                <a:cubicBezTo>
                  <a:pt x="1888" y="1706"/>
                  <a:pt x="1894" y="1713"/>
                  <a:pt x="1901" y="1717"/>
                </a:cubicBezTo>
                <a:cubicBezTo>
                  <a:pt x="1907" y="1721"/>
                  <a:pt x="1908" y="1721"/>
                  <a:pt x="1911" y="1727"/>
                </a:cubicBezTo>
                <a:cubicBezTo>
                  <a:pt x="1913" y="1733"/>
                  <a:pt x="1922" y="1740"/>
                  <a:pt x="1926" y="1742"/>
                </a:cubicBezTo>
                <a:cubicBezTo>
                  <a:pt x="1929" y="1745"/>
                  <a:pt x="1927" y="1744"/>
                  <a:pt x="1929" y="1752"/>
                </a:cubicBezTo>
                <a:cubicBezTo>
                  <a:pt x="1931" y="1759"/>
                  <a:pt x="1937" y="1766"/>
                  <a:pt x="1940" y="1767"/>
                </a:cubicBezTo>
                <a:cubicBezTo>
                  <a:pt x="1943" y="1769"/>
                  <a:pt x="1941" y="1772"/>
                  <a:pt x="1941" y="1778"/>
                </a:cubicBezTo>
                <a:cubicBezTo>
                  <a:pt x="1942" y="1785"/>
                  <a:pt x="1943" y="1787"/>
                  <a:pt x="1950" y="1792"/>
                </a:cubicBezTo>
                <a:cubicBezTo>
                  <a:pt x="1957" y="1797"/>
                  <a:pt x="1959" y="1800"/>
                  <a:pt x="1959" y="1805"/>
                </a:cubicBezTo>
                <a:cubicBezTo>
                  <a:pt x="1960" y="1809"/>
                  <a:pt x="1965" y="1817"/>
                  <a:pt x="1970" y="1820"/>
                </a:cubicBezTo>
                <a:cubicBezTo>
                  <a:pt x="1975" y="1823"/>
                  <a:pt x="1979" y="1824"/>
                  <a:pt x="1981" y="1828"/>
                </a:cubicBezTo>
                <a:cubicBezTo>
                  <a:pt x="1983" y="1832"/>
                  <a:pt x="1987" y="1838"/>
                  <a:pt x="2005" y="1842"/>
                </a:cubicBezTo>
                <a:cubicBezTo>
                  <a:pt x="2022" y="1846"/>
                  <a:pt x="2055" y="1832"/>
                  <a:pt x="2073" y="1827"/>
                </a:cubicBezTo>
                <a:cubicBezTo>
                  <a:pt x="2090" y="1822"/>
                  <a:pt x="2112" y="1818"/>
                  <a:pt x="2112" y="1818"/>
                </a:cubicBezTo>
                <a:cubicBezTo>
                  <a:pt x="2112" y="1818"/>
                  <a:pt x="2107" y="1822"/>
                  <a:pt x="2093" y="1831"/>
                </a:cubicBezTo>
                <a:cubicBezTo>
                  <a:pt x="2080" y="1841"/>
                  <a:pt x="2064" y="1853"/>
                  <a:pt x="2046" y="1882"/>
                </a:cubicBezTo>
                <a:cubicBezTo>
                  <a:pt x="2028" y="1912"/>
                  <a:pt x="2028" y="1922"/>
                  <a:pt x="2030" y="1930"/>
                </a:cubicBezTo>
                <a:cubicBezTo>
                  <a:pt x="2033" y="1938"/>
                  <a:pt x="2034" y="1939"/>
                  <a:pt x="2031" y="1949"/>
                </a:cubicBezTo>
                <a:cubicBezTo>
                  <a:pt x="2030" y="1952"/>
                  <a:pt x="2029" y="1955"/>
                  <a:pt x="2029" y="1958"/>
                </a:cubicBezTo>
                <a:cubicBezTo>
                  <a:pt x="1119" y="960"/>
                  <a:pt x="1119" y="960"/>
                  <a:pt x="1119" y="960"/>
                </a:cubicBezTo>
                <a:cubicBezTo>
                  <a:pt x="1118" y="948"/>
                  <a:pt x="1117" y="935"/>
                  <a:pt x="1114" y="927"/>
                </a:cubicBezTo>
                <a:cubicBezTo>
                  <a:pt x="1109" y="909"/>
                  <a:pt x="1105" y="884"/>
                  <a:pt x="1081" y="878"/>
                </a:cubicBezTo>
                <a:cubicBezTo>
                  <a:pt x="1074" y="877"/>
                  <a:pt x="1065" y="882"/>
                  <a:pt x="1056" y="891"/>
                </a:cubicBezTo>
                <a:cubicBezTo>
                  <a:pt x="864" y="680"/>
                  <a:pt x="864" y="680"/>
                  <a:pt x="864" y="680"/>
                </a:cubicBezTo>
                <a:cubicBezTo>
                  <a:pt x="862" y="673"/>
                  <a:pt x="861" y="666"/>
                  <a:pt x="861" y="666"/>
                </a:cubicBezTo>
                <a:cubicBezTo>
                  <a:pt x="861" y="666"/>
                  <a:pt x="882" y="672"/>
                  <a:pt x="900" y="691"/>
                </a:cubicBezTo>
                <a:cubicBezTo>
                  <a:pt x="918" y="710"/>
                  <a:pt x="930" y="722"/>
                  <a:pt x="938" y="735"/>
                </a:cubicBezTo>
                <a:cubicBezTo>
                  <a:pt x="946" y="748"/>
                  <a:pt x="956" y="753"/>
                  <a:pt x="962" y="759"/>
                </a:cubicBezTo>
                <a:cubicBezTo>
                  <a:pt x="968" y="765"/>
                  <a:pt x="977" y="772"/>
                  <a:pt x="989" y="776"/>
                </a:cubicBezTo>
                <a:cubicBezTo>
                  <a:pt x="1001" y="781"/>
                  <a:pt x="1016" y="786"/>
                  <a:pt x="1030" y="799"/>
                </a:cubicBezTo>
                <a:cubicBezTo>
                  <a:pt x="1044" y="812"/>
                  <a:pt x="1053" y="814"/>
                  <a:pt x="1058" y="812"/>
                </a:cubicBezTo>
                <a:cubicBezTo>
                  <a:pt x="1062" y="810"/>
                  <a:pt x="1067" y="807"/>
                  <a:pt x="1088" y="814"/>
                </a:cubicBezTo>
                <a:cubicBezTo>
                  <a:pt x="1108" y="822"/>
                  <a:pt x="1129" y="837"/>
                  <a:pt x="1140" y="843"/>
                </a:cubicBezTo>
                <a:cubicBezTo>
                  <a:pt x="1152" y="850"/>
                  <a:pt x="1169" y="854"/>
                  <a:pt x="1179" y="851"/>
                </a:cubicBezTo>
                <a:cubicBezTo>
                  <a:pt x="1189" y="848"/>
                  <a:pt x="1192" y="845"/>
                  <a:pt x="1189" y="841"/>
                </a:cubicBezTo>
                <a:cubicBezTo>
                  <a:pt x="1185" y="837"/>
                  <a:pt x="1167" y="838"/>
                  <a:pt x="1154" y="831"/>
                </a:cubicBezTo>
                <a:cubicBezTo>
                  <a:pt x="1140" y="824"/>
                  <a:pt x="1109" y="803"/>
                  <a:pt x="1097" y="777"/>
                </a:cubicBezTo>
                <a:cubicBezTo>
                  <a:pt x="1086" y="752"/>
                  <a:pt x="1089" y="740"/>
                  <a:pt x="1092" y="733"/>
                </a:cubicBezTo>
                <a:cubicBezTo>
                  <a:pt x="1095" y="726"/>
                  <a:pt x="1098" y="724"/>
                  <a:pt x="1097" y="718"/>
                </a:cubicBezTo>
                <a:cubicBezTo>
                  <a:pt x="1096" y="712"/>
                  <a:pt x="1087" y="709"/>
                  <a:pt x="1086" y="701"/>
                </a:cubicBezTo>
                <a:cubicBezTo>
                  <a:pt x="1084" y="694"/>
                  <a:pt x="1085" y="683"/>
                  <a:pt x="1088" y="675"/>
                </a:cubicBezTo>
                <a:cubicBezTo>
                  <a:pt x="1091" y="667"/>
                  <a:pt x="1099" y="663"/>
                  <a:pt x="1098" y="658"/>
                </a:cubicBezTo>
                <a:cubicBezTo>
                  <a:pt x="1097" y="653"/>
                  <a:pt x="1087" y="649"/>
                  <a:pt x="1087" y="642"/>
                </a:cubicBezTo>
                <a:cubicBezTo>
                  <a:pt x="1087" y="635"/>
                  <a:pt x="1096" y="624"/>
                  <a:pt x="1094" y="621"/>
                </a:cubicBezTo>
                <a:cubicBezTo>
                  <a:pt x="1092" y="618"/>
                  <a:pt x="1082" y="611"/>
                  <a:pt x="1077" y="604"/>
                </a:cubicBezTo>
                <a:cubicBezTo>
                  <a:pt x="1073" y="596"/>
                  <a:pt x="1073" y="587"/>
                  <a:pt x="1053" y="579"/>
                </a:cubicBezTo>
                <a:cubicBezTo>
                  <a:pt x="1033" y="571"/>
                  <a:pt x="1015" y="572"/>
                  <a:pt x="998" y="573"/>
                </a:cubicBezTo>
                <a:cubicBezTo>
                  <a:pt x="980" y="574"/>
                  <a:pt x="964" y="572"/>
                  <a:pt x="964" y="572"/>
                </a:cubicBezTo>
                <a:cubicBezTo>
                  <a:pt x="964" y="572"/>
                  <a:pt x="1006" y="556"/>
                  <a:pt x="1021" y="547"/>
                </a:cubicBezTo>
                <a:cubicBezTo>
                  <a:pt x="1037" y="538"/>
                  <a:pt x="1052" y="530"/>
                  <a:pt x="1056" y="515"/>
                </a:cubicBezTo>
                <a:cubicBezTo>
                  <a:pt x="1060" y="501"/>
                  <a:pt x="1056" y="496"/>
                  <a:pt x="1049" y="479"/>
                </a:cubicBezTo>
                <a:cubicBezTo>
                  <a:pt x="1042" y="463"/>
                  <a:pt x="1036" y="459"/>
                  <a:pt x="1035" y="450"/>
                </a:cubicBezTo>
                <a:cubicBezTo>
                  <a:pt x="1034" y="442"/>
                  <a:pt x="1029" y="410"/>
                  <a:pt x="1024" y="393"/>
                </a:cubicBezTo>
                <a:cubicBezTo>
                  <a:pt x="1018" y="376"/>
                  <a:pt x="1017" y="352"/>
                  <a:pt x="1016" y="336"/>
                </a:cubicBezTo>
                <a:cubicBezTo>
                  <a:pt x="1016" y="320"/>
                  <a:pt x="1023" y="282"/>
                  <a:pt x="1027" y="270"/>
                </a:cubicBezTo>
                <a:cubicBezTo>
                  <a:pt x="1032" y="259"/>
                  <a:pt x="1039" y="245"/>
                  <a:pt x="1046" y="237"/>
                </a:cubicBezTo>
                <a:cubicBezTo>
                  <a:pt x="1053" y="228"/>
                  <a:pt x="1063" y="219"/>
                  <a:pt x="1061" y="215"/>
                </a:cubicBezTo>
                <a:cubicBezTo>
                  <a:pt x="1059" y="212"/>
                  <a:pt x="1048" y="205"/>
                  <a:pt x="1015" y="222"/>
                </a:cubicBezTo>
                <a:cubicBezTo>
                  <a:pt x="982" y="238"/>
                  <a:pt x="941" y="265"/>
                  <a:pt x="900" y="317"/>
                </a:cubicBezTo>
                <a:cubicBezTo>
                  <a:pt x="860" y="370"/>
                  <a:pt x="842" y="426"/>
                  <a:pt x="832" y="458"/>
                </a:cubicBezTo>
                <a:cubicBezTo>
                  <a:pt x="822" y="490"/>
                  <a:pt x="822" y="528"/>
                  <a:pt x="822" y="540"/>
                </a:cubicBezTo>
                <a:cubicBezTo>
                  <a:pt x="822" y="553"/>
                  <a:pt x="832" y="594"/>
                  <a:pt x="832" y="594"/>
                </a:cubicBezTo>
                <a:cubicBezTo>
                  <a:pt x="832" y="594"/>
                  <a:pt x="826" y="588"/>
                  <a:pt x="823" y="587"/>
                </a:cubicBezTo>
                <a:cubicBezTo>
                  <a:pt x="820" y="586"/>
                  <a:pt x="817" y="586"/>
                  <a:pt x="817" y="586"/>
                </a:cubicBezTo>
                <a:cubicBezTo>
                  <a:pt x="817" y="586"/>
                  <a:pt x="811" y="555"/>
                  <a:pt x="807" y="538"/>
                </a:cubicBezTo>
                <a:cubicBezTo>
                  <a:pt x="802" y="522"/>
                  <a:pt x="799" y="506"/>
                  <a:pt x="797" y="497"/>
                </a:cubicBezTo>
                <a:cubicBezTo>
                  <a:pt x="796" y="487"/>
                  <a:pt x="797" y="482"/>
                  <a:pt x="794" y="479"/>
                </a:cubicBezTo>
                <a:cubicBezTo>
                  <a:pt x="791" y="475"/>
                  <a:pt x="789" y="475"/>
                  <a:pt x="788" y="477"/>
                </a:cubicBezTo>
                <a:cubicBezTo>
                  <a:pt x="788" y="479"/>
                  <a:pt x="791" y="482"/>
                  <a:pt x="792" y="488"/>
                </a:cubicBezTo>
                <a:cubicBezTo>
                  <a:pt x="794" y="493"/>
                  <a:pt x="799" y="522"/>
                  <a:pt x="804" y="540"/>
                </a:cubicBezTo>
                <a:cubicBezTo>
                  <a:pt x="809" y="558"/>
                  <a:pt x="808" y="558"/>
                  <a:pt x="810" y="567"/>
                </a:cubicBezTo>
                <a:cubicBezTo>
                  <a:pt x="812" y="577"/>
                  <a:pt x="814" y="586"/>
                  <a:pt x="814" y="586"/>
                </a:cubicBezTo>
                <a:cubicBezTo>
                  <a:pt x="809" y="589"/>
                  <a:pt x="809" y="589"/>
                  <a:pt x="809" y="589"/>
                </a:cubicBezTo>
                <a:cubicBezTo>
                  <a:pt x="809" y="589"/>
                  <a:pt x="798" y="580"/>
                  <a:pt x="789" y="573"/>
                </a:cubicBezTo>
                <a:cubicBezTo>
                  <a:pt x="779" y="566"/>
                  <a:pt x="771" y="560"/>
                  <a:pt x="763" y="549"/>
                </a:cubicBezTo>
                <a:cubicBezTo>
                  <a:pt x="754" y="539"/>
                  <a:pt x="751" y="536"/>
                  <a:pt x="746" y="526"/>
                </a:cubicBezTo>
                <a:cubicBezTo>
                  <a:pt x="742" y="516"/>
                  <a:pt x="741" y="514"/>
                  <a:pt x="735" y="513"/>
                </a:cubicBezTo>
                <a:cubicBezTo>
                  <a:pt x="729" y="511"/>
                  <a:pt x="725" y="511"/>
                  <a:pt x="726" y="514"/>
                </a:cubicBezTo>
                <a:cubicBezTo>
                  <a:pt x="727" y="518"/>
                  <a:pt x="736" y="517"/>
                  <a:pt x="739" y="520"/>
                </a:cubicBezTo>
                <a:cubicBezTo>
                  <a:pt x="742" y="524"/>
                  <a:pt x="749" y="537"/>
                  <a:pt x="761" y="550"/>
                </a:cubicBezTo>
                <a:cubicBezTo>
                  <a:pt x="772" y="564"/>
                  <a:pt x="784" y="573"/>
                  <a:pt x="787" y="575"/>
                </a:cubicBezTo>
                <a:cubicBezTo>
                  <a:pt x="791" y="578"/>
                  <a:pt x="807" y="591"/>
                  <a:pt x="807" y="591"/>
                </a:cubicBezTo>
                <a:cubicBezTo>
                  <a:pt x="807" y="591"/>
                  <a:pt x="805" y="596"/>
                  <a:pt x="804" y="600"/>
                </a:cubicBezTo>
                <a:cubicBezTo>
                  <a:pt x="803" y="604"/>
                  <a:pt x="803" y="609"/>
                  <a:pt x="803" y="609"/>
                </a:cubicBezTo>
                <a:cubicBezTo>
                  <a:pt x="803" y="609"/>
                  <a:pt x="783" y="588"/>
                  <a:pt x="772" y="577"/>
                </a:cubicBezTo>
                <a:cubicBezTo>
                  <a:pt x="750" y="555"/>
                  <a:pt x="727" y="528"/>
                  <a:pt x="654" y="507"/>
                </a:cubicBezTo>
                <a:cubicBezTo>
                  <a:pt x="582" y="485"/>
                  <a:pt x="526" y="483"/>
                  <a:pt x="473" y="490"/>
                </a:cubicBezTo>
                <a:cubicBezTo>
                  <a:pt x="419" y="497"/>
                  <a:pt x="391" y="516"/>
                  <a:pt x="378" y="523"/>
                </a:cubicBezTo>
                <a:cubicBezTo>
                  <a:pt x="364" y="531"/>
                  <a:pt x="352" y="543"/>
                  <a:pt x="357" y="548"/>
                </a:cubicBezTo>
                <a:cubicBezTo>
                  <a:pt x="362" y="554"/>
                  <a:pt x="394" y="550"/>
                  <a:pt x="416" y="557"/>
                </a:cubicBezTo>
                <a:cubicBezTo>
                  <a:pt x="438" y="565"/>
                  <a:pt x="492" y="593"/>
                  <a:pt x="504" y="609"/>
                </a:cubicBezTo>
                <a:cubicBezTo>
                  <a:pt x="516" y="624"/>
                  <a:pt x="533" y="650"/>
                  <a:pt x="544" y="661"/>
                </a:cubicBezTo>
                <a:cubicBezTo>
                  <a:pt x="555" y="672"/>
                  <a:pt x="569" y="691"/>
                  <a:pt x="574" y="703"/>
                </a:cubicBezTo>
                <a:cubicBezTo>
                  <a:pt x="580" y="715"/>
                  <a:pt x="581" y="736"/>
                  <a:pt x="607" y="733"/>
                </a:cubicBezTo>
                <a:cubicBezTo>
                  <a:pt x="633" y="730"/>
                  <a:pt x="650" y="719"/>
                  <a:pt x="667" y="709"/>
                </a:cubicBezTo>
                <a:cubicBezTo>
                  <a:pt x="684" y="699"/>
                  <a:pt x="696" y="693"/>
                  <a:pt x="696" y="693"/>
                </a:cubicBezTo>
                <a:cubicBezTo>
                  <a:pt x="696" y="693"/>
                  <a:pt x="644" y="743"/>
                  <a:pt x="638" y="762"/>
                </a:cubicBezTo>
                <a:cubicBezTo>
                  <a:pt x="632" y="781"/>
                  <a:pt x="632" y="781"/>
                  <a:pt x="633" y="788"/>
                </a:cubicBezTo>
                <a:cubicBezTo>
                  <a:pt x="635" y="795"/>
                  <a:pt x="641" y="805"/>
                  <a:pt x="641" y="811"/>
                </a:cubicBezTo>
                <a:cubicBezTo>
                  <a:pt x="642" y="817"/>
                  <a:pt x="639" y="827"/>
                  <a:pt x="642" y="829"/>
                </a:cubicBezTo>
                <a:cubicBezTo>
                  <a:pt x="645" y="830"/>
                  <a:pt x="656" y="828"/>
                  <a:pt x="662" y="835"/>
                </a:cubicBezTo>
                <a:cubicBezTo>
                  <a:pt x="668" y="841"/>
                  <a:pt x="667" y="851"/>
                  <a:pt x="670" y="854"/>
                </a:cubicBezTo>
                <a:cubicBezTo>
                  <a:pt x="672" y="856"/>
                  <a:pt x="689" y="855"/>
                  <a:pt x="702" y="864"/>
                </a:cubicBezTo>
                <a:cubicBezTo>
                  <a:pt x="715" y="873"/>
                  <a:pt x="712" y="888"/>
                  <a:pt x="716" y="890"/>
                </a:cubicBezTo>
                <a:cubicBezTo>
                  <a:pt x="719" y="893"/>
                  <a:pt x="740" y="896"/>
                  <a:pt x="751" y="912"/>
                </a:cubicBezTo>
                <a:cubicBezTo>
                  <a:pt x="762" y="929"/>
                  <a:pt x="767" y="947"/>
                  <a:pt x="765" y="973"/>
                </a:cubicBezTo>
                <a:cubicBezTo>
                  <a:pt x="763" y="998"/>
                  <a:pt x="758" y="1012"/>
                  <a:pt x="755" y="1022"/>
                </a:cubicBezTo>
                <a:cubicBezTo>
                  <a:pt x="751" y="1032"/>
                  <a:pt x="740" y="1045"/>
                  <a:pt x="743" y="1047"/>
                </a:cubicBezTo>
                <a:cubicBezTo>
                  <a:pt x="746" y="1049"/>
                  <a:pt x="769" y="1035"/>
                  <a:pt x="773" y="1027"/>
                </a:cubicBezTo>
                <a:cubicBezTo>
                  <a:pt x="777" y="1019"/>
                  <a:pt x="775" y="1005"/>
                  <a:pt x="779" y="987"/>
                </a:cubicBezTo>
                <a:cubicBezTo>
                  <a:pt x="784" y="970"/>
                  <a:pt x="795" y="926"/>
                  <a:pt x="802" y="922"/>
                </a:cubicBezTo>
                <a:cubicBezTo>
                  <a:pt x="809" y="918"/>
                  <a:pt x="818" y="916"/>
                  <a:pt x="817" y="897"/>
                </a:cubicBezTo>
                <a:cubicBezTo>
                  <a:pt x="817" y="879"/>
                  <a:pt x="820" y="856"/>
                  <a:pt x="825" y="841"/>
                </a:cubicBezTo>
                <a:cubicBezTo>
                  <a:pt x="831" y="827"/>
                  <a:pt x="834" y="827"/>
                  <a:pt x="834" y="800"/>
                </a:cubicBezTo>
                <a:cubicBezTo>
                  <a:pt x="833" y="773"/>
                  <a:pt x="828" y="769"/>
                  <a:pt x="826" y="748"/>
                </a:cubicBezTo>
                <a:cubicBezTo>
                  <a:pt x="824" y="727"/>
                  <a:pt x="822" y="713"/>
                  <a:pt x="822" y="702"/>
                </a:cubicBezTo>
                <a:cubicBezTo>
                  <a:pt x="823" y="691"/>
                  <a:pt x="827" y="683"/>
                  <a:pt x="827" y="683"/>
                </a:cubicBezTo>
                <a:cubicBezTo>
                  <a:pt x="827" y="683"/>
                  <a:pt x="841" y="697"/>
                  <a:pt x="846" y="706"/>
                </a:cubicBezTo>
                <a:cubicBezTo>
                  <a:pt x="852" y="715"/>
                  <a:pt x="863" y="725"/>
                  <a:pt x="868" y="739"/>
                </a:cubicBezTo>
                <a:cubicBezTo>
                  <a:pt x="874" y="753"/>
                  <a:pt x="878" y="765"/>
                  <a:pt x="880" y="770"/>
                </a:cubicBezTo>
                <a:cubicBezTo>
                  <a:pt x="883" y="775"/>
                  <a:pt x="889" y="777"/>
                  <a:pt x="891" y="777"/>
                </a:cubicBezTo>
                <a:cubicBezTo>
                  <a:pt x="893" y="776"/>
                  <a:pt x="896" y="769"/>
                  <a:pt x="893" y="762"/>
                </a:cubicBezTo>
                <a:cubicBezTo>
                  <a:pt x="890" y="755"/>
                  <a:pt x="883" y="744"/>
                  <a:pt x="878" y="734"/>
                </a:cubicBezTo>
                <a:cubicBezTo>
                  <a:pt x="872" y="724"/>
                  <a:pt x="868" y="705"/>
                  <a:pt x="867" y="697"/>
                </a:cubicBezTo>
                <a:cubicBezTo>
                  <a:pt x="866" y="695"/>
                  <a:pt x="865" y="691"/>
                  <a:pt x="865" y="686"/>
                </a:cubicBezTo>
                <a:cubicBezTo>
                  <a:pt x="1054" y="894"/>
                  <a:pt x="1054" y="894"/>
                  <a:pt x="1054" y="894"/>
                </a:cubicBezTo>
                <a:cubicBezTo>
                  <a:pt x="1033" y="916"/>
                  <a:pt x="1010" y="958"/>
                  <a:pt x="1001" y="977"/>
                </a:cubicBezTo>
                <a:cubicBezTo>
                  <a:pt x="987" y="1005"/>
                  <a:pt x="973" y="1085"/>
                  <a:pt x="971" y="1135"/>
                </a:cubicBezTo>
                <a:cubicBezTo>
                  <a:pt x="968" y="1185"/>
                  <a:pt x="975" y="1218"/>
                  <a:pt x="977" y="1232"/>
                </a:cubicBezTo>
                <a:cubicBezTo>
                  <a:pt x="979" y="1246"/>
                  <a:pt x="982" y="1255"/>
                  <a:pt x="984" y="1261"/>
                </a:cubicBezTo>
                <a:cubicBezTo>
                  <a:pt x="985" y="1267"/>
                  <a:pt x="984" y="1272"/>
                  <a:pt x="984" y="1272"/>
                </a:cubicBezTo>
                <a:cubicBezTo>
                  <a:pt x="984" y="1272"/>
                  <a:pt x="981" y="1262"/>
                  <a:pt x="976" y="1258"/>
                </a:cubicBezTo>
                <a:cubicBezTo>
                  <a:pt x="971" y="1255"/>
                  <a:pt x="970" y="1257"/>
                  <a:pt x="967" y="1258"/>
                </a:cubicBezTo>
                <a:cubicBezTo>
                  <a:pt x="964" y="1259"/>
                  <a:pt x="961" y="1260"/>
                  <a:pt x="959" y="1257"/>
                </a:cubicBezTo>
                <a:cubicBezTo>
                  <a:pt x="958" y="1254"/>
                  <a:pt x="953" y="1244"/>
                  <a:pt x="951" y="1233"/>
                </a:cubicBezTo>
                <a:cubicBezTo>
                  <a:pt x="948" y="1222"/>
                  <a:pt x="943" y="1188"/>
                  <a:pt x="939" y="1167"/>
                </a:cubicBezTo>
                <a:cubicBezTo>
                  <a:pt x="934" y="1146"/>
                  <a:pt x="927" y="1134"/>
                  <a:pt x="925" y="1122"/>
                </a:cubicBezTo>
                <a:cubicBezTo>
                  <a:pt x="922" y="1111"/>
                  <a:pt x="920" y="1102"/>
                  <a:pt x="917" y="1103"/>
                </a:cubicBezTo>
                <a:cubicBezTo>
                  <a:pt x="914" y="1105"/>
                  <a:pt x="921" y="1120"/>
                  <a:pt x="922" y="1123"/>
                </a:cubicBezTo>
                <a:cubicBezTo>
                  <a:pt x="923" y="1127"/>
                  <a:pt x="933" y="1155"/>
                  <a:pt x="935" y="1167"/>
                </a:cubicBezTo>
                <a:cubicBezTo>
                  <a:pt x="938" y="1179"/>
                  <a:pt x="944" y="1222"/>
                  <a:pt x="948" y="1234"/>
                </a:cubicBezTo>
                <a:cubicBezTo>
                  <a:pt x="951" y="1246"/>
                  <a:pt x="956" y="1258"/>
                  <a:pt x="956" y="1258"/>
                </a:cubicBezTo>
                <a:cubicBezTo>
                  <a:pt x="953" y="1260"/>
                  <a:pt x="953" y="1260"/>
                  <a:pt x="953" y="1260"/>
                </a:cubicBezTo>
                <a:cubicBezTo>
                  <a:pt x="953" y="1260"/>
                  <a:pt x="947" y="1255"/>
                  <a:pt x="928" y="1242"/>
                </a:cubicBezTo>
                <a:cubicBezTo>
                  <a:pt x="910" y="1228"/>
                  <a:pt x="895" y="1219"/>
                  <a:pt x="878" y="1201"/>
                </a:cubicBezTo>
                <a:cubicBezTo>
                  <a:pt x="860" y="1184"/>
                  <a:pt x="848" y="1170"/>
                  <a:pt x="840" y="1163"/>
                </a:cubicBezTo>
                <a:cubicBezTo>
                  <a:pt x="832" y="1156"/>
                  <a:pt x="823" y="1155"/>
                  <a:pt x="822" y="1159"/>
                </a:cubicBezTo>
                <a:cubicBezTo>
                  <a:pt x="820" y="1163"/>
                  <a:pt x="830" y="1162"/>
                  <a:pt x="836" y="1166"/>
                </a:cubicBezTo>
                <a:cubicBezTo>
                  <a:pt x="843" y="1170"/>
                  <a:pt x="852" y="1179"/>
                  <a:pt x="875" y="1203"/>
                </a:cubicBezTo>
                <a:cubicBezTo>
                  <a:pt x="899" y="1226"/>
                  <a:pt x="918" y="1237"/>
                  <a:pt x="927" y="1244"/>
                </a:cubicBezTo>
                <a:cubicBezTo>
                  <a:pt x="937" y="1250"/>
                  <a:pt x="951" y="1262"/>
                  <a:pt x="951" y="1262"/>
                </a:cubicBezTo>
                <a:cubicBezTo>
                  <a:pt x="951" y="1262"/>
                  <a:pt x="949" y="1268"/>
                  <a:pt x="946" y="1270"/>
                </a:cubicBezTo>
                <a:cubicBezTo>
                  <a:pt x="945" y="1271"/>
                  <a:pt x="944" y="1272"/>
                  <a:pt x="943" y="1273"/>
                </a:cubicBezTo>
                <a:cubicBezTo>
                  <a:pt x="910" y="1244"/>
                  <a:pt x="910" y="1244"/>
                  <a:pt x="910" y="1244"/>
                </a:cubicBezTo>
                <a:cubicBezTo>
                  <a:pt x="908" y="1247"/>
                  <a:pt x="908" y="1247"/>
                  <a:pt x="908" y="1247"/>
                </a:cubicBezTo>
                <a:cubicBezTo>
                  <a:pt x="941" y="1276"/>
                  <a:pt x="941" y="1276"/>
                  <a:pt x="941" y="1276"/>
                </a:cubicBezTo>
                <a:cubicBezTo>
                  <a:pt x="940" y="1277"/>
                  <a:pt x="940" y="1279"/>
                  <a:pt x="941" y="1281"/>
                </a:cubicBezTo>
                <a:cubicBezTo>
                  <a:pt x="943" y="1286"/>
                  <a:pt x="950" y="1292"/>
                  <a:pt x="950" y="1292"/>
                </a:cubicBezTo>
                <a:cubicBezTo>
                  <a:pt x="950" y="1292"/>
                  <a:pt x="943" y="1292"/>
                  <a:pt x="936" y="1289"/>
                </a:cubicBezTo>
                <a:cubicBezTo>
                  <a:pt x="930" y="1285"/>
                  <a:pt x="920" y="1275"/>
                  <a:pt x="910" y="1269"/>
                </a:cubicBezTo>
                <a:cubicBezTo>
                  <a:pt x="872" y="1244"/>
                  <a:pt x="832" y="1214"/>
                  <a:pt x="747" y="1186"/>
                </a:cubicBezTo>
                <a:cubicBezTo>
                  <a:pt x="662" y="1157"/>
                  <a:pt x="608" y="1159"/>
                  <a:pt x="573" y="1170"/>
                </a:cubicBezTo>
                <a:cubicBezTo>
                  <a:pt x="538" y="1182"/>
                  <a:pt x="537" y="1190"/>
                  <a:pt x="542" y="1203"/>
                </a:cubicBezTo>
                <a:cubicBezTo>
                  <a:pt x="548" y="1216"/>
                  <a:pt x="570" y="1244"/>
                  <a:pt x="588" y="1256"/>
                </a:cubicBezTo>
                <a:cubicBezTo>
                  <a:pt x="607" y="1269"/>
                  <a:pt x="620" y="1270"/>
                  <a:pt x="628" y="1278"/>
                </a:cubicBezTo>
                <a:cubicBezTo>
                  <a:pt x="636" y="1285"/>
                  <a:pt x="630" y="1287"/>
                  <a:pt x="639" y="1295"/>
                </a:cubicBezTo>
                <a:cubicBezTo>
                  <a:pt x="648" y="1303"/>
                  <a:pt x="654" y="1308"/>
                  <a:pt x="656" y="1316"/>
                </a:cubicBezTo>
                <a:cubicBezTo>
                  <a:pt x="659" y="1324"/>
                  <a:pt x="662" y="1334"/>
                  <a:pt x="669" y="1343"/>
                </a:cubicBezTo>
                <a:cubicBezTo>
                  <a:pt x="676" y="1351"/>
                  <a:pt x="679" y="1352"/>
                  <a:pt x="681" y="1363"/>
                </a:cubicBezTo>
                <a:cubicBezTo>
                  <a:pt x="684" y="1375"/>
                  <a:pt x="686" y="1378"/>
                  <a:pt x="694" y="1386"/>
                </a:cubicBezTo>
                <a:cubicBezTo>
                  <a:pt x="703" y="1394"/>
                  <a:pt x="706" y="1399"/>
                  <a:pt x="706" y="1404"/>
                </a:cubicBezTo>
                <a:cubicBezTo>
                  <a:pt x="707" y="1409"/>
                  <a:pt x="708" y="1418"/>
                  <a:pt x="717" y="1424"/>
                </a:cubicBezTo>
                <a:cubicBezTo>
                  <a:pt x="725" y="1429"/>
                  <a:pt x="727" y="1431"/>
                  <a:pt x="738" y="1445"/>
                </a:cubicBezTo>
                <a:cubicBezTo>
                  <a:pt x="749" y="1458"/>
                  <a:pt x="756" y="1466"/>
                  <a:pt x="781" y="1462"/>
                </a:cubicBezTo>
                <a:cubicBezTo>
                  <a:pt x="805" y="1458"/>
                  <a:pt x="846" y="1431"/>
                  <a:pt x="846" y="1431"/>
                </a:cubicBezTo>
                <a:cubicBezTo>
                  <a:pt x="846" y="1431"/>
                  <a:pt x="827" y="1465"/>
                  <a:pt x="816" y="1485"/>
                </a:cubicBezTo>
                <a:cubicBezTo>
                  <a:pt x="804" y="1506"/>
                  <a:pt x="798" y="1524"/>
                  <a:pt x="801" y="1534"/>
                </a:cubicBezTo>
                <a:cubicBezTo>
                  <a:pt x="804" y="1545"/>
                  <a:pt x="809" y="1539"/>
                  <a:pt x="811" y="1542"/>
                </a:cubicBezTo>
                <a:cubicBezTo>
                  <a:pt x="813" y="1545"/>
                  <a:pt x="819" y="1557"/>
                  <a:pt x="816" y="1562"/>
                </a:cubicBezTo>
                <a:cubicBezTo>
                  <a:pt x="814" y="1566"/>
                  <a:pt x="809" y="1578"/>
                  <a:pt x="816" y="1583"/>
                </a:cubicBezTo>
                <a:cubicBezTo>
                  <a:pt x="824" y="1588"/>
                  <a:pt x="841" y="1589"/>
                  <a:pt x="843" y="1598"/>
                </a:cubicBezTo>
                <a:cubicBezTo>
                  <a:pt x="844" y="1608"/>
                  <a:pt x="844" y="1623"/>
                  <a:pt x="850" y="1626"/>
                </a:cubicBezTo>
                <a:cubicBezTo>
                  <a:pt x="855" y="1628"/>
                  <a:pt x="865" y="1625"/>
                  <a:pt x="873" y="1630"/>
                </a:cubicBezTo>
                <a:cubicBezTo>
                  <a:pt x="882" y="1636"/>
                  <a:pt x="884" y="1645"/>
                  <a:pt x="888" y="1659"/>
                </a:cubicBezTo>
                <a:cubicBezTo>
                  <a:pt x="893" y="1673"/>
                  <a:pt x="898" y="1682"/>
                  <a:pt x="906" y="1682"/>
                </a:cubicBezTo>
                <a:cubicBezTo>
                  <a:pt x="915" y="1682"/>
                  <a:pt x="931" y="1678"/>
                  <a:pt x="940" y="1699"/>
                </a:cubicBezTo>
                <a:cubicBezTo>
                  <a:pt x="948" y="1719"/>
                  <a:pt x="953" y="1750"/>
                  <a:pt x="954" y="1767"/>
                </a:cubicBezTo>
                <a:cubicBezTo>
                  <a:pt x="471" y="1439"/>
                  <a:pt x="471" y="1439"/>
                  <a:pt x="471" y="1439"/>
                </a:cubicBezTo>
                <a:cubicBezTo>
                  <a:pt x="471" y="1439"/>
                  <a:pt x="471" y="1438"/>
                  <a:pt x="471" y="1438"/>
                </a:cubicBezTo>
                <a:cubicBezTo>
                  <a:pt x="476" y="1428"/>
                  <a:pt x="453" y="1411"/>
                  <a:pt x="453" y="1411"/>
                </a:cubicBezTo>
                <a:cubicBezTo>
                  <a:pt x="453" y="1411"/>
                  <a:pt x="478" y="1422"/>
                  <a:pt x="490" y="1427"/>
                </a:cubicBezTo>
                <a:cubicBezTo>
                  <a:pt x="503" y="1432"/>
                  <a:pt x="536" y="1430"/>
                  <a:pt x="548" y="1430"/>
                </a:cubicBezTo>
                <a:cubicBezTo>
                  <a:pt x="560" y="1430"/>
                  <a:pt x="565" y="1432"/>
                  <a:pt x="576" y="1421"/>
                </a:cubicBezTo>
                <a:cubicBezTo>
                  <a:pt x="586" y="1410"/>
                  <a:pt x="597" y="1369"/>
                  <a:pt x="597" y="1355"/>
                </a:cubicBezTo>
                <a:cubicBezTo>
                  <a:pt x="597" y="1341"/>
                  <a:pt x="595" y="1327"/>
                  <a:pt x="591" y="1315"/>
                </a:cubicBezTo>
                <a:cubicBezTo>
                  <a:pt x="587" y="1302"/>
                  <a:pt x="582" y="1297"/>
                  <a:pt x="578" y="1289"/>
                </a:cubicBezTo>
                <a:cubicBezTo>
                  <a:pt x="574" y="1281"/>
                  <a:pt x="566" y="1270"/>
                  <a:pt x="557" y="1263"/>
                </a:cubicBezTo>
                <a:cubicBezTo>
                  <a:pt x="547" y="1256"/>
                  <a:pt x="525" y="1250"/>
                  <a:pt x="495" y="1256"/>
                </a:cubicBezTo>
                <a:cubicBezTo>
                  <a:pt x="466" y="1261"/>
                  <a:pt x="426" y="1293"/>
                  <a:pt x="426" y="1293"/>
                </a:cubicBezTo>
                <a:cubicBezTo>
                  <a:pt x="426" y="1293"/>
                  <a:pt x="448" y="1251"/>
                  <a:pt x="456" y="1237"/>
                </a:cubicBezTo>
                <a:cubicBezTo>
                  <a:pt x="464" y="1224"/>
                  <a:pt x="472" y="1205"/>
                  <a:pt x="471" y="1195"/>
                </a:cubicBezTo>
                <a:cubicBezTo>
                  <a:pt x="470" y="1185"/>
                  <a:pt x="461" y="1169"/>
                  <a:pt x="445" y="1152"/>
                </a:cubicBezTo>
                <a:cubicBezTo>
                  <a:pt x="430" y="1136"/>
                  <a:pt x="380" y="1106"/>
                  <a:pt x="355" y="1104"/>
                </a:cubicBezTo>
                <a:cubicBezTo>
                  <a:pt x="329" y="1103"/>
                  <a:pt x="321" y="1116"/>
                  <a:pt x="314" y="1132"/>
                </a:cubicBezTo>
                <a:cubicBezTo>
                  <a:pt x="308" y="1148"/>
                  <a:pt x="306" y="1180"/>
                  <a:pt x="308" y="1217"/>
                </a:cubicBezTo>
                <a:cubicBezTo>
                  <a:pt x="310" y="1254"/>
                  <a:pt x="322" y="1305"/>
                  <a:pt x="329" y="1324"/>
                </a:cubicBezTo>
                <a:cubicBezTo>
                  <a:pt x="333" y="1337"/>
                  <a:pt x="345" y="1353"/>
                  <a:pt x="345" y="1353"/>
                </a:cubicBezTo>
                <a:cubicBezTo>
                  <a:pt x="342" y="1358"/>
                  <a:pt x="342" y="1358"/>
                  <a:pt x="342" y="1358"/>
                </a:cubicBezTo>
                <a:cubicBezTo>
                  <a:pt x="342" y="1358"/>
                  <a:pt x="331" y="1352"/>
                  <a:pt x="328" y="1350"/>
                </a:cubicBezTo>
                <a:cubicBezTo>
                  <a:pt x="326" y="1347"/>
                  <a:pt x="308" y="1311"/>
                  <a:pt x="304" y="1304"/>
                </a:cubicBezTo>
                <a:cubicBezTo>
                  <a:pt x="300" y="1297"/>
                  <a:pt x="294" y="1287"/>
                  <a:pt x="292" y="1284"/>
                </a:cubicBezTo>
                <a:cubicBezTo>
                  <a:pt x="290" y="1281"/>
                  <a:pt x="289" y="1273"/>
                  <a:pt x="287" y="1274"/>
                </a:cubicBezTo>
                <a:cubicBezTo>
                  <a:pt x="285" y="1274"/>
                  <a:pt x="288" y="1281"/>
                  <a:pt x="291" y="1285"/>
                </a:cubicBezTo>
                <a:cubicBezTo>
                  <a:pt x="294" y="1289"/>
                  <a:pt x="296" y="1293"/>
                  <a:pt x="302" y="1305"/>
                </a:cubicBezTo>
                <a:cubicBezTo>
                  <a:pt x="309" y="1317"/>
                  <a:pt x="324" y="1347"/>
                  <a:pt x="327" y="1351"/>
                </a:cubicBezTo>
                <a:cubicBezTo>
                  <a:pt x="330" y="1355"/>
                  <a:pt x="338" y="1359"/>
                  <a:pt x="338" y="1359"/>
                </a:cubicBezTo>
                <a:cubicBezTo>
                  <a:pt x="337" y="1362"/>
                  <a:pt x="337" y="1362"/>
                  <a:pt x="337" y="1362"/>
                </a:cubicBezTo>
                <a:cubicBezTo>
                  <a:pt x="337" y="1362"/>
                  <a:pt x="329" y="1361"/>
                  <a:pt x="324" y="1360"/>
                </a:cubicBezTo>
                <a:cubicBezTo>
                  <a:pt x="319" y="1359"/>
                  <a:pt x="283" y="1357"/>
                  <a:pt x="276" y="1357"/>
                </a:cubicBezTo>
                <a:cubicBezTo>
                  <a:pt x="269" y="1357"/>
                  <a:pt x="252" y="1354"/>
                  <a:pt x="248" y="1353"/>
                </a:cubicBezTo>
                <a:cubicBezTo>
                  <a:pt x="244" y="1352"/>
                  <a:pt x="238" y="1353"/>
                  <a:pt x="239" y="1355"/>
                </a:cubicBezTo>
                <a:cubicBezTo>
                  <a:pt x="241" y="1357"/>
                  <a:pt x="244" y="1355"/>
                  <a:pt x="247" y="1356"/>
                </a:cubicBezTo>
                <a:cubicBezTo>
                  <a:pt x="251" y="1356"/>
                  <a:pt x="267" y="1359"/>
                  <a:pt x="275" y="1359"/>
                </a:cubicBezTo>
                <a:cubicBezTo>
                  <a:pt x="284" y="1359"/>
                  <a:pt x="320" y="1361"/>
                  <a:pt x="324" y="1361"/>
                </a:cubicBezTo>
                <a:cubicBezTo>
                  <a:pt x="328" y="1362"/>
                  <a:pt x="338" y="1365"/>
                  <a:pt x="338" y="1365"/>
                </a:cubicBezTo>
                <a:cubicBezTo>
                  <a:pt x="337" y="1372"/>
                  <a:pt x="337" y="1372"/>
                  <a:pt x="337" y="1372"/>
                </a:cubicBezTo>
                <a:cubicBezTo>
                  <a:pt x="337" y="1372"/>
                  <a:pt x="317" y="1372"/>
                  <a:pt x="295" y="1374"/>
                </a:cubicBezTo>
                <a:cubicBezTo>
                  <a:pt x="274" y="1376"/>
                  <a:pt x="232" y="1389"/>
                  <a:pt x="202" y="1403"/>
                </a:cubicBezTo>
                <a:cubicBezTo>
                  <a:pt x="172" y="1418"/>
                  <a:pt x="140" y="1441"/>
                  <a:pt x="131" y="1447"/>
                </a:cubicBezTo>
                <a:cubicBezTo>
                  <a:pt x="122" y="1454"/>
                  <a:pt x="109" y="1465"/>
                  <a:pt x="114" y="1486"/>
                </a:cubicBezTo>
                <a:cubicBezTo>
                  <a:pt x="119" y="1506"/>
                  <a:pt x="125" y="1518"/>
                  <a:pt x="172" y="1543"/>
                </a:cubicBezTo>
                <a:cubicBezTo>
                  <a:pt x="218" y="1568"/>
                  <a:pt x="243" y="1559"/>
                  <a:pt x="254" y="1554"/>
                </a:cubicBezTo>
                <a:cubicBezTo>
                  <a:pt x="265" y="1550"/>
                  <a:pt x="280" y="1523"/>
                  <a:pt x="289" y="1508"/>
                </a:cubicBezTo>
                <a:cubicBezTo>
                  <a:pt x="297" y="1492"/>
                  <a:pt x="315" y="1467"/>
                  <a:pt x="315" y="1467"/>
                </a:cubicBezTo>
                <a:cubicBezTo>
                  <a:pt x="315" y="1467"/>
                  <a:pt x="306" y="1522"/>
                  <a:pt x="310" y="1543"/>
                </a:cubicBezTo>
                <a:cubicBezTo>
                  <a:pt x="314" y="1565"/>
                  <a:pt x="330" y="1591"/>
                  <a:pt x="341" y="1599"/>
                </a:cubicBezTo>
                <a:cubicBezTo>
                  <a:pt x="352" y="1606"/>
                  <a:pt x="371" y="1609"/>
                  <a:pt x="378" y="1609"/>
                </a:cubicBezTo>
                <a:cubicBezTo>
                  <a:pt x="386" y="1608"/>
                  <a:pt x="402" y="1612"/>
                  <a:pt x="411" y="1608"/>
                </a:cubicBezTo>
                <a:cubicBezTo>
                  <a:pt x="420" y="1605"/>
                  <a:pt x="443" y="1599"/>
                  <a:pt x="449" y="1593"/>
                </a:cubicBezTo>
                <a:cubicBezTo>
                  <a:pt x="455" y="1587"/>
                  <a:pt x="472" y="1583"/>
                  <a:pt x="489" y="1563"/>
                </a:cubicBezTo>
                <a:cubicBezTo>
                  <a:pt x="505" y="1544"/>
                  <a:pt x="501" y="1527"/>
                  <a:pt x="492" y="1515"/>
                </a:cubicBezTo>
                <a:cubicBezTo>
                  <a:pt x="484" y="1503"/>
                  <a:pt x="476" y="1489"/>
                  <a:pt x="470" y="1478"/>
                </a:cubicBezTo>
                <a:cubicBezTo>
                  <a:pt x="464" y="1467"/>
                  <a:pt x="438" y="1439"/>
                  <a:pt x="438" y="1439"/>
                </a:cubicBezTo>
                <a:cubicBezTo>
                  <a:pt x="438" y="1439"/>
                  <a:pt x="459" y="1445"/>
                  <a:pt x="468" y="1441"/>
                </a:cubicBezTo>
                <a:cubicBezTo>
                  <a:pt x="663" y="1573"/>
                  <a:pt x="663" y="1573"/>
                  <a:pt x="663" y="1573"/>
                </a:cubicBezTo>
                <a:cubicBezTo>
                  <a:pt x="661" y="1573"/>
                  <a:pt x="658" y="1572"/>
                  <a:pt x="656" y="1571"/>
                </a:cubicBezTo>
                <a:cubicBezTo>
                  <a:pt x="626" y="1563"/>
                  <a:pt x="585" y="1631"/>
                  <a:pt x="567" y="1704"/>
                </a:cubicBezTo>
                <a:cubicBezTo>
                  <a:pt x="550" y="1778"/>
                  <a:pt x="550" y="1833"/>
                  <a:pt x="550" y="1855"/>
                </a:cubicBezTo>
                <a:cubicBezTo>
                  <a:pt x="549" y="1877"/>
                  <a:pt x="552" y="1970"/>
                  <a:pt x="553" y="1998"/>
                </a:cubicBezTo>
                <a:cubicBezTo>
                  <a:pt x="555" y="2026"/>
                  <a:pt x="552" y="2072"/>
                  <a:pt x="552" y="2072"/>
                </a:cubicBezTo>
                <a:cubicBezTo>
                  <a:pt x="552" y="2072"/>
                  <a:pt x="546" y="2072"/>
                  <a:pt x="544" y="2066"/>
                </a:cubicBezTo>
                <a:cubicBezTo>
                  <a:pt x="542" y="2061"/>
                  <a:pt x="540" y="2050"/>
                  <a:pt x="532" y="2048"/>
                </a:cubicBezTo>
                <a:cubicBezTo>
                  <a:pt x="524" y="2046"/>
                  <a:pt x="518" y="2051"/>
                  <a:pt x="518" y="2051"/>
                </a:cubicBezTo>
                <a:cubicBezTo>
                  <a:pt x="511" y="2050"/>
                  <a:pt x="511" y="2050"/>
                  <a:pt x="511" y="2050"/>
                </a:cubicBezTo>
                <a:cubicBezTo>
                  <a:pt x="511" y="2050"/>
                  <a:pt x="491" y="1977"/>
                  <a:pt x="486" y="1954"/>
                </a:cubicBezTo>
                <a:cubicBezTo>
                  <a:pt x="480" y="1931"/>
                  <a:pt x="468" y="1849"/>
                  <a:pt x="464" y="1850"/>
                </a:cubicBezTo>
                <a:cubicBezTo>
                  <a:pt x="461" y="1850"/>
                  <a:pt x="479" y="1945"/>
                  <a:pt x="482" y="1954"/>
                </a:cubicBezTo>
                <a:cubicBezTo>
                  <a:pt x="484" y="1963"/>
                  <a:pt x="507" y="2052"/>
                  <a:pt x="507" y="2052"/>
                </a:cubicBezTo>
                <a:cubicBezTo>
                  <a:pt x="507" y="2052"/>
                  <a:pt x="496" y="2044"/>
                  <a:pt x="485" y="2039"/>
                </a:cubicBezTo>
                <a:cubicBezTo>
                  <a:pt x="474" y="2035"/>
                  <a:pt x="405" y="2007"/>
                  <a:pt x="390" y="1999"/>
                </a:cubicBezTo>
                <a:cubicBezTo>
                  <a:pt x="376" y="1990"/>
                  <a:pt x="365" y="1987"/>
                  <a:pt x="357" y="1981"/>
                </a:cubicBezTo>
                <a:cubicBezTo>
                  <a:pt x="349" y="1975"/>
                  <a:pt x="334" y="1957"/>
                  <a:pt x="331" y="1961"/>
                </a:cubicBezTo>
                <a:cubicBezTo>
                  <a:pt x="329" y="1964"/>
                  <a:pt x="347" y="1979"/>
                  <a:pt x="355" y="1984"/>
                </a:cubicBezTo>
                <a:cubicBezTo>
                  <a:pt x="364" y="1989"/>
                  <a:pt x="371" y="1993"/>
                  <a:pt x="388" y="2002"/>
                </a:cubicBezTo>
                <a:cubicBezTo>
                  <a:pt x="404" y="2010"/>
                  <a:pt x="475" y="2039"/>
                  <a:pt x="484" y="2043"/>
                </a:cubicBezTo>
                <a:cubicBezTo>
                  <a:pt x="492" y="2047"/>
                  <a:pt x="505" y="2055"/>
                  <a:pt x="505" y="2055"/>
                </a:cubicBezTo>
                <a:cubicBezTo>
                  <a:pt x="505" y="2055"/>
                  <a:pt x="505" y="2061"/>
                  <a:pt x="502" y="2063"/>
                </a:cubicBezTo>
                <a:cubicBezTo>
                  <a:pt x="499" y="2066"/>
                  <a:pt x="499" y="2072"/>
                  <a:pt x="499" y="2074"/>
                </a:cubicBezTo>
                <a:cubicBezTo>
                  <a:pt x="499" y="2076"/>
                  <a:pt x="495" y="2081"/>
                  <a:pt x="502" y="2086"/>
                </a:cubicBezTo>
                <a:cubicBezTo>
                  <a:pt x="509" y="2091"/>
                  <a:pt x="515" y="2094"/>
                  <a:pt x="517" y="2097"/>
                </a:cubicBezTo>
                <a:cubicBezTo>
                  <a:pt x="518" y="2100"/>
                  <a:pt x="519" y="2107"/>
                  <a:pt x="519" y="2107"/>
                </a:cubicBezTo>
                <a:cubicBezTo>
                  <a:pt x="519" y="2107"/>
                  <a:pt x="408" y="2085"/>
                  <a:pt x="367" y="2076"/>
                </a:cubicBezTo>
                <a:cubicBezTo>
                  <a:pt x="326" y="2067"/>
                  <a:pt x="206" y="2048"/>
                  <a:pt x="139" y="2058"/>
                </a:cubicBezTo>
                <a:cubicBezTo>
                  <a:pt x="72" y="2067"/>
                  <a:pt x="35" y="2079"/>
                  <a:pt x="17" y="2102"/>
                </a:cubicBezTo>
                <a:cubicBezTo>
                  <a:pt x="0" y="2125"/>
                  <a:pt x="22" y="2157"/>
                  <a:pt x="80" y="2186"/>
                </a:cubicBezTo>
                <a:cubicBezTo>
                  <a:pt x="138" y="2216"/>
                  <a:pt x="258" y="2264"/>
                  <a:pt x="293" y="2281"/>
                </a:cubicBezTo>
                <a:cubicBezTo>
                  <a:pt x="328" y="2298"/>
                  <a:pt x="338" y="2315"/>
                  <a:pt x="389" y="2275"/>
                </a:cubicBezTo>
                <a:cubicBezTo>
                  <a:pt x="440" y="2234"/>
                  <a:pt x="477" y="2201"/>
                  <a:pt x="477" y="2201"/>
                </a:cubicBezTo>
                <a:cubicBezTo>
                  <a:pt x="477" y="2201"/>
                  <a:pt x="453" y="2262"/>
                  <a:pt x="454" y="2296"/>
                </a:cubicBezTo>
                <a:cubicBezTo>
                  <a:pt x="455" y="2329"/>
                  <a:pt x="465" y="2368"/>
                  <a:pt x="475" y="2373"/>
                </a:cubicBezTo>
                <a:cubicBezTo>
                  <a:pt x="485" y="2377"/>
                  <a:pt x="486" y="2369"/>
                  <a:pt x="496" y="2379"/>
                </a:cubicBezTo>
                <a:cubicBezTo>
                  <a:pt x="507" y="2389"/>
                  <a:pt x="511" y="2388"/>
                  <a:pt x="518" y="2385"/>
                </a:cubicBezTo>
                <a:cubicBezTo>
                  <a:pt x="526" y="2381"/>
                  <a:pt x="536" y="2379"/>
                  <a:pt x="542" y="2384"/>
                </a:cubicBezTo>
                <a:cubicBezTo>
                  <a:pt x="548" y="2389"/>
                  <a:pt x="560" y="2389"/>
                  <a:pt x="566" y="2380"/>
                </a:cubicBezTo>
                <a:cubicBezTo>
                  <a:pt x="572" y="2370"/>
                  <a:pt x="583" y="2375"/>
                  <a:pt x="590" y="2377"/>
                </a:cubicBezTo>
                <a:cubicBezTo>
                  <a:pt x="597" y="2380"/>
                  <a:pt x="597" y="2376"/>
                  <a:pt x="603" y="2368"/>
                </a:cubicBezTo>
                <a:cubicBezTo>
                  <a:pt x="610" y="2360"/>
                  <a:pt x="618" y="2360"/>
                  <a:pt x="625" y="2358"/>
                </a:cubicBezTo>
                <a:cubicBezTo>
                  <a:pt x="631" y="2356"/>
                  <a:pt x="631" y="2351"/>
                  <a:pt x="632" y="2335"/>
                </a:cubicBezTo>
                <a:cubicBezTo>
                  <a:pt x="632" y="2319"/>
                  <a:pt x="631" y="2317"/>
                  <a:pt x="635" y="2308"/>
                </a:cubicBezTo>
                <a:cubicBezTo>
                  <a:pt x="639" y="2300"/>
                  <a:pt x="634" y="2282"/>
                  <a:pt x="626" y="2270"/>
                </a:cubicBezTo>
                <a:cubicBezTo>
                  <a:pt x="619" y="2257"/>
                  <a:pt x="619" y="2237"/>
                  <a:pt x="614" y="2223"/>
                </a:cubicBezTo>
                <a:cubicBezTo>
                  <a:pt x="609" y="2209"/>
                  <a:pt x="598" y="2188"/>
                  <a:pt x="598" y="2188"/>
                </a:cubicBezTo>
                <a:cubicBezTo>
                  <a:pt x="598" y="2188"/>
                  <a:pt x="616" y="2204"/>
                  <a:pt x="629" y="2220"/>
                </a:cubicBezTo>
                <a:cubicBezTo>
                  <a:pt x="639" y="2232"/>
                  <a:pt x="660" y="2265"/>
                  <a:pt x="671" y="2275"/>
                </a:cubicBezTo>
                <a:cubicBezTo>
                  <a:pt x="682" y="2286"/>
                  <a:pt x="699" y="2289"/>
                  <a:pt x="702" y="2286"/>
                </a:cubicBezTo>
                <a:cubicBezTo>
                  <a:pt x="705" y="2282"/>
                  <a:pt x="709" y="2263"/>
                  <a:pt x="703" y="2254"/>
                </a:cubicBezTo>
                <a:cubicBezTo>
                  <a:pt x="696" y="2246"/>
                  <a:pt x="663" y="2206"/>
                  <a:pt x="652" y="2192"/>
                </a:cubicBezTo>
                <a:cubicBezTo>
                  <a:pt x="648" y="2187"/>
                  <a:pt x="644" y="2180"/>
                  <a:pt x="640" y="2174"/>
                </a:cubicBezTo>
                <a:cubicBezTo>
                  <a:pt x="872" y="2278"/>
                  <a:pt x="872" y="2278"/>
                  <a:pt x="872" y="2278"/>
                </a:cubicBezTo>
                <a:cubicBezTo>
                  <a:pt x="873" y="2285"/>
                  <a:pt x="875" y="2293"/>
                  <a:pt x="876" y="2301"/>
                </a:cubicBezTo>
                <a:cubicBezTo>
                  <a:pt x="897" y="2407"/>
                  <a:pt x="936" y="2457"/>
                  <a:pt x="942" y="2467"/>
                </a:cubicBezTo>
                <a:cubicBezTo>
                  <a:pt x="948" y="2476"/>
                  <a:pt x="959" y="2490"/>
                  <a:pt x="959" y="2490"/>
                </a:cubicBezTo>
                <a:cubicBezTo>
                  <a:pt x="959" y="2490"/>
                  <a:pt x="949" y="2490"/>
                  <a:pt x="948" y="2488"/>
                </a:cubicBezTo>
                <a:cubicBezTo>
                  <a:pt x="947" y="2486"/>
                  <a:pt x="947" y="2483"/>
                  <a:pt x="943" y="2482"/>
                </a:cubicBezTo>
                <a:cubicBezTo>
                  <a:pt x="939" y="2482"/>
                  <a:pt x="942" y="2482"/>
                  <a:pt x="938" y="2482"/>
                </a:cubicBezTo>
                <a:cubicBezTo>
                  <a:pt x="934" y="2482"/>
                  <a:pt x="928" y="2485"/>
                  <a:pt x="928" y="2485"/>
                </a:cubicBezTo>
                <a:cubicBezTo>
                  <a:pt x="928" y="2485"/>
                  <a:pt x="924" y="2477"/>
                  <a:pt x="921" y="2468"/>
                </a:cubicBezTo>
                <a:cubicBezTo>
                  <a:pt x="918" y="2459"/>
                  <a:pt x="917" y="2449"/>
                  <a:pt x="910" y="2439"/>
                </a:cubicBezTo>
                <a:cubicBezTo>
                  <a:pt x="904" y="2430"/>
                  <a:pt x="897" y="2427"/>
                  <a:pt x="893" y="2421"/>
                </a:cubicBezTo>
                <a:cubicBezTo>
                  <a:pt x="889" y="2415"/>
                  <a:pt x="890" y="2409"/>
                  <a:pt x="886" y="2410"/>
                </a:cubicBezTo>
                <a:cubicBezTo>
                  <a:pt x="883" y="2411"/>
                  <a:pt x="887" y="2417"/>
                  <a:pt x="891" y="2423"/>
                </a:cubicBezTo>
                <a:cubicBezTo>
                  <a:pt x="896" y="2429"/>
                  <a:pt x="904" y="2434"/>
                  <a:pt x="908" y="2441"/>
                </a:cubicBezTo>
                <a:cubicBezTo>
                  <a:pt x="912" y="2448"/>
                  <a:pt x="917" y="2462"/>
                  <a:pt x="919" y="2469"/>
                </a:cubicBezTo>
                <a:cubicBezTo>
                  <a:pt x="921" y="2477"/>
                  <a:pt x="926" y="2486"/>
                  <a:pt x="926" y="2486"/>
                </a:cubicBezTo>
                <a:cubicBezTo>
                  <a:pt x="926" y="2486"/>
                  <a:pt x="919" y="2487"/>
                  <a:pt x="912" y="2483"/>
                </a:cubicBezTo>
                <a:cubicBezTo>
                  <a:pt x="906" y="2480"/>
                  <a:pt x="896" y="2471"/>
                  <a:pt x="895" y="2473"/>
                </a:cubicBezTo>
                <a:cubicBezTo>
                  <a:pt x="894" y="2475"/>
                  <a:pt x="909" y="2485"/>
                  <a:pt x="907" y="2488"/>
                </a:cubicBezTo>
                <a:cubicBezTo>
                  <a:pt x="906" y="2490"/>
                  <a:pt x="890" y="2480"/>
                  <a:pt x="889" y="2482"/>
                </a:cubicBezTo>
                <a:cubicBezTo>
                  <a:pt x="888" y="2484"/>
                  <a:pt x="902" y="2491"/>
                  <a:pt x="905" y="2495"/>
                </a:cubicBezTo>
                <a:cubicBezTo>
                  <a:pt x="909" y="2499"/>
                  <a:pt x="913" y="2504"/>
                  <a:pt x="913" y="2504"/>
                </a:cubicBezTo>
                <a:cubicBezTo>
                  <a:pt x="913" y="2504"/>
                  <a:pt x="898" y="2505"/>
                  <a:pt x="889" y="2507"/>
                </a:cubicBezTo>
                <a:cubicBezTo>
                  <a:pt x="880" y="2508"/>
                  <a:pt x="869" y="2510"/>
                  <a:pt x="858" y="2505"/>
                </a:cubicBezTo>
                <a:cubicBezTo>
                  <a:pt x="847" y="2501"/>
                  <a:pt x="843" y="2498"/>
                  <a:pt x="838" y="2498"/>
                </a:cubicBezTo>
                <a:cubicBezTo>
                  <a:pt x="834" y="2498"/>
                  <a:pt x="828" y="2498"/>
                  <a:pt x="829" y="2502"/>
                </a:cubicBezTo>
                <a:cubicBezTo>
                  <a:pt x="830" y="2505"/>
                  <a:pt x="836" y="2500"/>
                  <a:pt x="840" y="2502"/>
                </a:cubicBezTo>
                <a:cubicBezTo>
                  <a:pt x="845" y="2503"/>
                  <a:pt x="851" y="2506"/>
                  <a:pt x="857" y="2508"/>
                </a:cubicBezTo>
                <a:cubicBezTo>
                  <a:pt x="862" y="2510"/>
                  <a:pt x="877" y="2512"/>
                  <a:pt x="889" y="2509"/>
                </a:cubicBezTo>
                <a:cubicBezTo>
                  <a:pt x="901" y="2507"/>
                  <a:pt x="915" y="2506"/>
                  <a:pt x="915" y="2506"/>
                </a:cubicBezTo>
                <a:cubicBezTo>
                  <a:pt x="915" y="2506"/>
                  <a:pt x="915" y="2509"/>
                  <a:pt x="915" y="2513"/>
                </a:cubicBezTo>
                <a:cubicBezTo>
                  <a:pt x="915" y="2516"/>
                  <a:pt x="920" y="2521"/>
                  <a:pt x="922" y="2523"/>
                </a:cubicBezTo>
                <a:cubicBezTo>
                  <a:pt x="925" y="2524"/>
                  <a:pt x="928" y="2521"/>
                  <a:pt x="930" y="2522"/>
                </a:cubicBezTo>
                <a:cubicBezTo>
                  <a:pt x="932" y="2523"/>
                  <a:pt x="935" y="2527"/>
                  <a:pt x="935" y="2527"/>
                </a:cubicBezTo>
                <a:cubicBezTo>
                  <a:pt x="935" y="2527"/>
                  <a:pt x="918" y="2527"/>
                  <a:pt x="903" y="2526"/>
                </a:cubicBezTo>
                <a:cubicBezTo>
                  <a:pt x="879" y="2524"/>
                  <a:pt x="811" y="2520"/>
                  <a:pt x="764" y="2537"/>
                </a:cubicBezTo>
                <a:cubicBezTo>
                  <a:pt x="717" y="2554"/>
                  <a:pt x="625" y="2587"/>
                  <a:pt x="578" y="2638"/>
                </a:cubicBezTo>
                <a:cubicBezTo>
                  <a:pt x="532" y="2689"/>
                  <a:pt x="531" y="2715"/>
                  <a:pt x="534" y="2718"/>
                </a:cubicBezTo>
                <a:cubicBezTo>
                  <a:pt x="536" y="2722"/>
                  <a:pt x="549" y="2728"/>
                  <a:pt x="555" y="2729"/>
                </a:cubicBezTo>
                <a:cubicBezTo>
                  <a:pt x="560" y="2730"/>
                  <a:pt x="570" y="2729"/>
                  <a:pt x="574" y="2730"/>
                </a:cubicBezTo>
                <a:cubicBezTo>
                  <a:pt x="577" y="2732"/>
                  <a:pt x="581" y="2737"/>
                  <a:pt x="584" y="2737"/>
                </a:cubicBezTo>
                <a:cubicBezTo>
                  <a:pt x="587" y="2737"/>
                  <a:pt x="602" y="2732"/>
                  <a:pt x="605" y="2734"/>
                </a:cubicBezTo>
                <a:cubicBezTo>
                  <a:pt x="607" y="2736"/>
                  <a:pt x="610" y="2741"/>
                  <a:pt x="613" y="2743"/>
                </a:cubicBezTo>
                <a:cubicBezTo>
                  <a:pt x="615" y="2744"/>
                  <a:pt x="624" y="2741"/>
                  <a:pt x="630" y="2744"/>
                </a:cubicBezTo>
                <a:cubicBezTo>
                  <a:pt x="636" y="2746"/>
                  <a:pt x="639" y="2753"/>
                  <a:pt x="645" y="2755"/>
                </a:cubicBezTo>
                <a:cubicBezTo>
                  <a:pt x="650" y="2757"/>
                  <a:pt x="657" y="2755"/>
                  <a:pt x="663" y="2759"/>
                </a:cubicBezTo>
                <a:cubicBezTo>
                  <a:pt x="669" y="2763"/>
                  <a:pt x="672" y="2770"/>
                  <a:pt x="677" y="2771"/>
                </a:cubicBezTo>
                <a:cubicBezTo>
                  <a:pt x="682" y="2772"/>
                  <a:pt x="685" y="2769"/>
                  <a:pt x="692" y="2773"/>
                </a:cubicBezTo>
                <a:cubicBezTo>
                  <a:pt x="698" y="2776"/>
                  <a:pt x="707" y="2784"/>
                  <a:pt x="710" y="2786"/>
                </a:cubicBezTo>
                <a:cubicBezTo>
                  <a:pt x="714" y="2788"/>
                  <a:pt x="723" y="2783"/>
                  <a:pt x="735" y="2789"/>
                </a:cubicBezTo>
                <a:cubicBezTo>
                  <a:pt x="748" y="2794"/>
                  <a:pt x="751" y="2803"/>
                  <a:pt x="756" y="2805"/>
                </a:cubicBezTo>
                <a:cubicBezTo>
                  <a:pt x="760" y="2807"/>
                  <a:pt x="763" y="2803"/>
                  <a:pt x="769" y="2806"/>
                </a:cubicBezTo>
                <a:cubicBezTo>
                  <a:pt x="775" y="2809"/>
                  <a:pt x="783" y="2812"/>
                  <a:pt x="786" y="2812"/>
                </a:cubicBezTo>
                <a:cubicBezTo>
                  <a:pt x="790" y="2812"/>
                  <a:pt x="796" y="2808"/>
                  <a:pt x="800" y="2809"/>
                </a:cubicBezTo>
                <a:cubicBezTo>
                  <a:pt x="803" y="2810"/>
                  <a:pt x="808" y="2813"/>
                  <a:pt x="813" y="2814"/>
                </a:cubicBezTo>
                <a:cubicBezTo>
                  <a:pt x="818" y="2815"/>
                  <a:pt x="842" y="2804"/>
                  <a:pt x="855" y="2781"/>
                </a:cubicBezTo>
                <a:cubicBezTo>
                  <a:pt x="869" y="2758"/>
                  <a:pt x="877" y="2728"/>
                  <a:pt x="877" y="2728"/>
                </a:cubicBezTo>
                <a:cubicBezTo>
                  <a:pt x="877" y="2728"/>
                  <a:pt x="875" y="2776"/>
                  <a:pt x="873" y="2802"/>
                </a:cubicBezTo>
                <a:cubicBezTo>
                  <a:pt x="871" y="2827"/>
                  <a:pt x="870" y="2884"/>
                  <a:pt x="874" y="2886"/>
                </a:cubicBezTo>
                <a:cubicBezTo>
                  <a:pt x="878" y="2889"/>
                  <a:pt x="887" y="2880"/>
                  <a:pt x="893" y="2882"/>
                </a:cubicBezTo>
                <a:cubicBezTo>
                  <a:pt x="899" y="2884"/>
                  <a:pt x="912" y="2888"/>
                  <a:pt x="914" y="2904"/>
                </a:cubicBezTo>
                <a:cubicBezTo>
                  <a:pt x="916" y="2921"/>
                  <a:pt x="916" y="2947"/>
                  <a:pt x="918" y="2963"/>
                </a:cubicBezTo>
                <a:cubicBezTo>
                  <a:pt x="921" y="2980"/>
                  <a:pt x="932" y="3003"/>
                  <a:pt x="934" y="3002"/>
                </a:cubicBezTo>
                <a:cubicBezTo>
                  <a:pt x="935" y="3001"/>
                  <a:pt x="930" y="2977"/>
                  <a:pt x="931" y="2965"/>
                </a:cubicBezTo>
                <a:cubicBezTo>
                  <a:pt x="931" y="2953"/>
                  <a:pt x="934" y="2915"/>
                  <a:pt x="941" y="2906"/>
                </a:cubicBezTo>
                <a:cubicBezTo>
                  <a:pt x="948" y="2897"/>
                  <a:pt x="972" y="2880"/>
                  <a:pt x="979" y="2888"/>
                </a:cubicBezTo>
                <a:cubicBezTo>
                  <a:pt x="987" y="2896"/>
                  <a:pt x="991" y="2912"/>
                  <a:pt x="993" y="2925"/>
                </a:cubicBezTo>
                <a:cubicBezTo>
                  <a:pt x="996" y="2937"/>
                  <a:pt x="994" y="2957"/>
                  <a:pt x="998" y="2957"/>
                </a:cubicBezTo>
                <a:cubicBezTo>
                  <a:pt x="1002" y="2958"/>
                  <a:pt x="1003" y="2946"/>
                  <a:pt x="1003" y="2936"/>
                </a:cubicBezTo>
                <a:cubicBezTo>
                  <a:pt x="1003" y="2927"/>
                  <a:pt x="1001" y="2904"/>
                  <a:pt x="1014" y="2899"/>
                </a:cubicBezTo>
                <a:cubicBezTo>
                  <a:pt x="1026" y="2894"/>
                  <a:pt x="1034" y="2903"/>
                  <a:pt x="1035" y="2909"/>
                </a:cubicBezTo>
                <a:cubicBezTo>
                  <a:pt x="1037" y="2914"/>
                  <a:pt x="1042" y="2931"/>
                  <a:pt x="1047" y="2953"/>
                </a:cubicBezTo>
                <a:cubicBezTo>
                  <a:pt x="1052" y="2974"/>
                  <a:pt x="1050" y="2981"/>
                  <a:pt x="1051" y="2998"/>
                </a:cubicBezTo>
                <a:cubicBezTo>
                  <a:pt x="1052" y="3015"/>
                  <a:pt x="1049" y="3023"/>
                  <a:pt x="1050" y="3037"/>
                </a:cubicBezTo>
                <a:cubicBezTo>
                  <a:pt x="1051" y="3051"/>
                  <a:pt x="1050" y="3067"/>
                  <a:pt x="1053" y="3068"/>
                </a:cubicBezTo>
                <a:cubicBezTo>
                  <a:pt x="1055" y="3069"/>
                  <a:pt x="1052" y="3050"/>
                  <a:pt x="1053" y="3038"/>
                </a:cubicBezTo>
                <a:cubicBezTo>
                  <a:pt x="1054" y="3026"/>
                  <a:pt x="1055" y="3019"/>
                  <a:pt x="1056" y="3010"/>
                </a:cubicBezTo>
                <a:cubicBezTo>
                  <a:pt x="1058" y="3001"/>
                  <a:pt x="1059" y="2974"/>
                  <a:pt x="1056" y="2955"/>
                </a:cubicBezTo>
                <a:cubicBezTo>
                  <a:pt x="1053" y="2936"/>
                  <a:pt x="1048" y="2904"/>
                  <a:pt x="1051" y="2894"/>
                </a:cubicBezTo>
                <a:cubicBezTo>
                  <a:pt x="1055" y="2884"/>
                  <a:pt x="1065" y="2870"/>
                  <a:pt x="1075" y="2874"/>
                </a:cubicBezTo>
                <a:cubicBezTo>
                  <a:pt x="1085" y="2878"/>
                  <a:pt x="1094" y="2886"/>
                  <a:pt x="1097" y="2882"/>
                </a:cubicBezTo>
                <a:cubicBezTo>
                  <a:pt x="1099" y="2878"/>
                  <a:pt x="1081" y="2859"/>
                  <a:pt x="1083" y="2852"/>
                </a:cubicBezTo>
                <a:cubicBezTo>
                  <a:pt x="1085" y="2845"/>
                  <a:pt x="1094" y="2834"/>
                  <a:pt x="1110" y="2835"/>
                </a:cubicBezTo>
                <a:cubicBezTo>
                  <a:pt x="1126" y="2836"/>
                  <a:pt x="1135" y="2846"/>
                  <a:pt x="1138" y="2840"/>
                </a:cubicBezTo>
                <a:cubicBezTo>
                  <a:pt x="1142" y="2833"/>
                  <a:pt x="1119" y="2806"/>
                  <a:pt x="1120" y="2796"/>
                </a:cubicBezTo>
                <a:cubicBezTo>
                  <a:pt x="1121" y="2787"/>
                  <a:pt x="1128" y="2777"/>
                  <a:pt x="1133" y="2772"/>
                </a:cubicBezTo>
                <a:cubicBezTo>
                  <a:pt x="1139" y="2768"/>
                  <a:pt x="1149" y="2767"/>
                  <a:pt x="1140" y="2748"/>
                </a:cubicBezTo>
                <a:cubicBezTo>
                  <a:pt x="1131" y="2730"/>
                  <a:pt x="1113" y="2711"/>
                  <a:pt x="1095" y="2697"/>
                </a:cubicBezTo>
                <a:cubicBezTo>
                  <a:pt x="1077" y="2684"/>
                  <a:pt x="1033" y="2662"/>
                  <a:pt x="1021" y="2640"/>
                </a:cubicBezTo>
                <a:cubicBezTo>
                  <a:pt x="1010" y="2618"/>
                  <a:pt x="1010" y="2603"/>
                  <a:pt x="1008" y="2592"/>
                </a:cubicBezTo>
                <a:cubicBezTo>
                  <a:pt x="1006" y="2582"/>
                  <a:pt x="1007" y="2577"/>
                  <a:pt x="1004" y="2575"/>
                </a:cubicBezTo>
                <a:cubicBezTo>
                  <a:pt x="1001" y="2574"/>
                  <a:pt x="998" y="2567"/>
                  <a:pt x="1003" y="2569"/>
                </a:cubicBezTo>
                <a:cubicBezTo>
                  <a:pt x="1009" y="2571"/>
                  <a:pt x="1028" y="2579"/>
                  <a:pt x="1045" y="2588"/>
                </a:cubicBezTo>
                <a:cubicBezTo>
                  <a:pt x="1061" y="2597"/>
                  <a:pt x="1111" y="2615"/>
                  <a:pt x="1119" y="2616"/>
                </a:cubicBezTo>
                <a:cubicBezTo>
                  <a:pt x="1127" y="2618"/>
                  <a:pt x="1132" y="2621"/>
                  <a:pt x="1134" y="2617"/>
                </a:cubicBezTo>
                <a:cubicBezTo>
                  <a:pt x="1137" y="2613"/>
                  <a:pt x="1129" y="2603"/>
                  <a:pt x="1121" y="2597"/>
                </a:cubicBezTo>
                <a:cubicBezTo>
                  <a:pt x="1116" y="2592"/>
                  <a:pt x="1099" y="2579"/>
                  <a:pt x="1084" y="2567"/>
                </a:cubicBezTo>
                <a:cubicBezTo>
                  <a:pt x="3260" y="3354"/>
                  <a:pt x="3260" y="3354"/>
                  <a:pt x="3260" y="3354"/>
                </a:cubicBezTo>
                <a:cubicBezTo>
                  <a:pt x="3248" y="3367"/>
                  <a:pt x="3261" y="3369"/>
                  <a:pt x="3260" y="3369"/>
                </a:cubicBezTo>
                <a:cubicBezTo>
                  <a:pt x="3259" y="3382"/>
                  <a:pt x="3270" y="3381"/>
                  <a:pt x="3270" y="3381"/>
                </a:cubicBezTo>
                <a:cubicBezTo>
                  <a:pt x="3270" y="3381"/>
                  <a:pt x="3275" y="3383"/>
                  <a:pt x="3277" y="3385"/>
                </a:cubicBezTo>
                <a:cubicBezTo>
                  <a:pt x="3280" y="3387"/>
                  <a:pt x="3289" y="3393"/>
                  <a:pt x="3291" y="3397"/>
                </a:cubicBezTo>
                <a:cubicBezTo>
                  <a:pt x="3293" y="3402"/>
                  <a:pt x="3320" y="3413"/>
                  <a:pt x="3324" y="3414"/>
                </a:cubicBezTo>
                <a:cubicBezTo>
                  <a:pt x="3329" y="3414"/>
                  <a:pt x="3341" y="3421"/>
                  <a:pt x="3344" y="3423"/>
                </a:cubicBezTo>
                <a:cubicBezTo>
                  <a:pt x="3348" y="3425"/>
                  <a:pt x="3390" y="3478"/>
                  <a:pt x="3408" y="3502"/>
                </a:cubicBezTo>
                <a:cubicBezTo>
                  <a:pt x="3425" y="3527"/>
                  <a:pt x="3474" y="3570"/>
                  <a:pt x="3482" y="3574"/>
                </a:cubicBezTo>
                <a:cubicBezTo>
                  <a:pt x="3490" y="3579"/>
                  <a:pt x="3516" y="3599"/>
                  <a:pt x="3516" y="3599"/>
                </a:cubicBezTo>
                <a:cubicBezTo>
                  <a:pt x="3516" y="3599"/>
                  <a:pt x="3506" y="3612"/>
                  <a:pt x="3504" y="3616"/>
                </a:cubicBezTo>
                <a:cubicBezTo>
                  <a:pt x="3502" y="3621"/>
                  <a:pt x="3513" y="3629"/>
                  <a:pt x="3523" y="3634"/>
                </a:cubicBezTo>
                <a:cubicBezTo>
                  <a:pt x="3533" y="3640"/>
                  <a:pt x="3575" y="3683"/>
                  <a:pt x="3586" y="3691"/>
                </a:cubicBezTo>
                <a:cubicBezTo>
                  <a:pt x="3597" y="3698"/>
                  <a:pt x="3606" y="3718"/>
                  <a:pt x="3614" y="3729"/>
                </a:cubicBezTo>
                <a:cubicBezTo>
                  <a:pt x="3621" y="3740"/>
                  <a:pt x="3627" y="3738"/>
                  <a:pt x="3627" y="3738"/>
                </a:cubicBezTo>
                <a:cubicBezTo>
                  <a:pt x="3627" y="3738"/>
                  <a:pt x="3631" y="3741"/>
                  <a:pt x="3642" y="3760"/>
                </a:cubicBezTo>
                <a:cubicBezTo>
                  <a:pt x="3652" y="3779"/>
                  <a:pt x="3753" y="3914"/>
                  <a:pt x="3778" y="3948"/>
                </a:cubicBezTo>
                <a:cubicBezTo>
                  <a:pt x="3802" y="3982"/>
                  <a:pt x="3835" y="4029"/>
                  <a:pt x="3841" y="4041"/>
                </a:cubicBezTo>
                <a:cubicBezTo>
                  <a:pt x="3846" y="4053"/>
                  <a:pt x="3865" y="4051"/>
                  <a:pt x="3865" y="4051"/>
                </a:cubicBezTo>
                <a:cubicBezTo>
                  <a:pt x="3874" y="4065"/>
                  <a:pt x="3874" y="4065"/>
                  <a:pt x="3874" y="4065"/>
                </a:cubicBezTo>
                <a:cubicBezTo>
                  <a:pt x="3874" y="4065"/>
                  <a:pt x="3879" y="4081"/>
                  <a:pt x="3887" y="4091"/>
                </a:cubicBezTo>
                <a:cubicBezTo>
                  <a:pt x="3895" y="4101"/>
                  <a:pt x="3945" y="4197"/>
                  <a:pt x="3951" y="4210"/>
                </a:cubicBezTo>
                <a:cubicBezTo>
                  <a:pt x="3957" y="4223"/>
                  <a:pt x="4010" y="4293"/>
                  <a:pt x="4029" y="4317"/>
                </a:cubicBezTo>
                <a:cubicBezTo>
                  <a:pt x="4047" y="4340"/>
                  <a:pt x="4052" y="4338"/>
                  <a:pt x="4061" y="4346"/>
                </a:cubicBezTo>
                <a:cubicBezTo>
                  <a:pt x="4070" y="4354"/>
                  <a:pt x="4119" y="4367"/>
                  <a:pt x="4148" y="4373"/>
                </a:cubicBezTo>
                <a:cubicBezTo>
                  <a:pt x="4177" y="4379"/>
                  <a:pt x="4202" y="4398"/>
                  <a:pt x="4216" y="4402"/>
                </a:cubicBezTo>
                <a:cubicBezTo>
                  <a:pt x="4230" y="4405"/>
                  <a:pt x="4250" y="4419"/>
                  <a:pt x="4249" y="4419"/>
                </a:cubicBezTo>
                <a:cubicBezTo>
                  <a:pt x="4250" y="4428"/>
                  <a:pt x="4296" y="4433"/>
                  <a:pt x="4303" y="4427"/>
                </a:cubicBezTo>
                <a:cubicBezTo>
                  <a:pt x="4310" y="4421"/>
                  <a:pt x="4324" y="4403"/>
                  <a:pt x="4324" y="4403"/>
                </a:cubicBezTo>
                <a:cubicBezTo>
                  <a:pt x="4324" y="4403"/>
                  <a:pt x="4332" y="4409"/>
                  <a:pt x="4345" y="4427"/>
                </a:cubicBezTo>
                <a:cubicBezTo>
                  <a:pt x="4357" y="4446"/>
                  <a:pt x="4391" y="4462"/>
                  <a:pt x="4411" y="4447"/>
                </a:cubicBezTo>
                <a:cubicBezTo>
                  <a:pt x="4431" y="4431"/>
                  <a:pt x="4411" y="4381"/>
                  <a:pt x="4395" y="4367"/>
                </a:cubicBezTo>
                <a:cubicBezTo>
                  <a:pt x="4378" y="4352"/>
                  <a:pt x="4347" y="4318"/>
                  <a:pt x="4328" y="4294"/>
                </a:cubicBezTo>
                <a:cubicBezTo>
                  <a:pt x="4309" y="4271"/>
                  <a:pt x="4291" y="4289"/>
                  <a:pt x="4291" y="4289"/>
                </a:cubicBezTo>
                <a:cubicBezTo>
                  <a:pt x="4291" y="4289"/>
                  <a:pt x="4272" y="4278"/>
                  <a:pt x="4262" y="4277"/>
                </a:cubicBezTo>
                <a:cubicBezTo>
                  <a:pt x="4252" y="4276"/>
                  <a:pt x="4235" y="4267"/>
                  <a:pt x="4207" y="4251"/>
                </a:cubicBezTo>
                <a:cubicBezTo>
                  <a:pt x="4178" y="4236"/>
                  <a:pt x="4125" y="4236"/>
                  <a:pt x="4124" y="4235"/>
                </a:cubicBezTo>
                <a:cubicBezTo>
                  <a:pt x="4119" y="4221"/>
                  <a:pt x="4077" y="4122"/>
                  <a:pt x="4072" y="4110"/>
                </a:cubicBezTo>
                <a:cubicBezTo>
                  <a:pt x="4068" y="4098"/>
                  <a:pt x="4064" y="4071"/>
                  <a:pt x="4064" y="4071"/>
                </a:cubicBezTo>
                <a:cubicBezTo>
                  <a:pt x="4064" y="4071"/>
                  <a:pt x="4123" y="4086"/>
                  <a:pt x="4144" y="4084"/>
                </a:cubicBezTo>
                <a:cubicBezTo>
                  <a:pt x="4165" y="4083"/>
                  <a:pt x="4280" y="4109"/>
                  <a:pt x="4301" y="4113"/>
                </a:cubicBezTo>
                <a:cubicBezTo>
                  <a:pt x="4322" y="4117"/>
                  <a:pt x="4341" y="4111"/>
                  <a:pt x="4355" y="4103"/>
                </a:cubicBezTo>
                <a:cubicBezTo>
                  <a:pt x="4369" y="4096"/>
                  <a:pt x="4383" y="4071"/>
                  <a:pt x="4391" y="4058"/>
                </a:cubicBezTo>
                <a:cubicBezTo>
                  <a:pt x="4399" y="4046"/>
                  <a:pt x="4392" y="3994"/>
                  <a:pt x="4392" y="3990"/>
                </a:cubicBezTo>
                <a:cubicBezTo>
                  <a:pt x="4392" y="3987"/>
                  <a:pt x="4395" y="3976"/>
                  <a:pt x="4395" y="3976"/>
                </a:cubicBezTo>
                <a:cubicBezTo>
                  <a:pt x="4414" y="3989"/>
                  <a:pt x="4452" y="4004"/>
                  <a:pt x="4468" y="3968"/>
                </a:cubicBezTo>
                <a:cubicBezTo>
                  <a:pt x="4484" y="3932"/>
                  <a:pt x="4403" y="3888"/>
                  <a:pt x="4403" y="3888"/>
                </a:cubicBezTo>
                <a:close/>
                <a:moveTo>
                  <a:pt x="1343" y="2431"/>
                </a:moveTo>
                <a:cubicBezTo>
                  <a:pt x="1346" y="2414"/>
                  <a:pt x="1357" y="2407"/>
                  <a:pt x="1381" y="2399"/>
                </a:cubicBezTo>
                <a:cubicBezTo>
                  <a:pt x="1405" y="2391"/>
                  <a:pt x="1420" y="2387"/>
                  <a:pt x="1433" y="2380"/>
                </a:cubicBezTo>
                <a:cubicBezTo>
                  <a:pt x="1446" y="2373"/>
                  <a:pt x="1481" y="2354"/>
                  <a:pt x="1479" y="2351"/>
                </a:cubicBezTo>
                <a:cubicBezTo>
                  <a:pt x="1477" y="2348"/>
                  <a:pt x="1447" y="2367"/>
                  <a:pt x="1432" y="2373"/>
                </a:cubicBezTo>
                <a:cubicBezTo>
                  <a:pt x="1417" y="2379"/>
                  <a:pt x="1388" y="2385"/>
                  <a:pt x="1375" y="2389"/>
                </a:cubicBezTo>
                <a:cubicBezTo>
                  <a:pt x="1361" y="2392"/>
                  <a:pt x="1337" y="2390"/>
                  <a:pt x="1334" y="2376"/>
                </a:cubicBezTo>
                <a:cubicBezTo>
                  <a:pt x="1332" y="2362"/>
                  <a:pt x="1342" y="2356"/>
                  <a:pt x="1349" y="2352"/>
                </a:cubicBezTo>
                <a:cubicBezTo>
                  <a:pt x="1356" y="2347"/>
                  <a:pt x="1381" y="2339"/>
                  <a:pt x="1380" y="2334"/>
                </a:cubicBezTo>
                <a:cubicBezTo>
                  <a:pt x="1378" y="2329"/>
                  <a:pt x="1357" y="2338"/>
                  <a:pt x="1344" y="2343"/>
                </a:cubicBezTo>
                <a:cubicBezTo>
                  <a:pt x="1331" y="2349"/>
                  <a:pt x="1306" y="2353"/>
                  <a:pt x="1301" y="2340"/>
                </a:cubicBezTo>
                <a:cubicBezTo>
                  <a:pt x="1296" y="2327"/>
                  <a:pt x="1295" y="2310"/>
                  <a:pt x="1310" y="2299"/>
                </a:cubicBezTo>
                <a:cubicBezTo>
                  <a:pt x="1325" y="2287"/>
                  <a:pt x="1335" y="2282"/>
                  <a:pt x="1342" y="2276"/>
                </a:cubicBezTo>
                <a:cubicBezTo>
                  <a:pt x="1347" y="2270"/>
                  <a:pt x="1358" y="2264"/>
                  <a:pt x="1365" y="2262"/>
                </a:cubicBezTo>
                <a:cubicBezTo>
                  <a:pt x="1372" y="2267"/>
                  <a:pt x="1379" y="2282"/>
                  <a:pt x="1391" y="2282"/>
                </a:cubicBezTo>
                <a:cubicBezTo>
                  <a:pt x="1404" y="2281"/>
                  <a:pt x="1403" y="2277"/>
                  <a:pt x="1422" y="2279"/>
                </a:cubicBezTo>
                <a:cubicBezTo>
                  <a:pt x="1441" y="2280"/>
                  <a:pt x="1442" y="2274"/>
                  <a:pt x="1445" y="2268"/>
                </a:cubicBezTo>
                <a:cubicBezTo>
                  <a:pt x="1449" y="2261"/>
                  <a:pt x="1453" y="2257"/>
                  <a:pt x="1461" y="2254"/>
                </a:cubicBezTo>
                <a:cubicBezTo>
                  <a:pt x="1469" y="2251"/>
                  <a:pt x="1481" y="2243"/>
                  <a:pt x="1477" y="2222"/>
                </a:cubicBezTo>
                <a:cubicBezTo>
                  <a:pt x="1473" y="2201"/>
                  <a:pt x="1473" y="2202"/>
                  <a:pt x="1467" y="2192"/>
                </a:cubicBezTo>
                <a:cubicBezTo>
                  <a:pt x="1462" y="2181"/>
                  <a:pt x="1456" y="2170"/>
                  <a:pt x="1460" y="2160"/>
                </a:cubicBezTo>
                <a:cubicBezTo>
                  <a:pt x="1465" y="2151"/>
                  <a:pt x="1454" y="2131"/>
                  <a:pt x="1448" y="2112"/>
                </a:cubicBezTo>
                <a:cubicBezTo>
                  <a:pt x="1448" y="2110"/>
                  <a:pt x="1447" y="2108"/>
                  <a:pt x="1446" y="2105"/>
                </a:cubicBezTo>
                <a:cubicBezTo>
                  <a:pt x="3265" y="3340"/>
                  <a:pt x="3265" y="3340"/>
                  <a:pt x="3265" y="3340"/>
                </a:cubicBezTo>
                <a:cubicBezTo>
                  <a:pt x="3264" y="3342"/>
                  <a:pt x="3263" y="3344"/>
                  <a:pt x="3263" y="3346"/>
                </a:cubicBezTo>
                <a:cubicBezTo>
                  <a:pt x="1323" y="2476"/>
                  <a:pt x="1323" y="2476"/>
                  <a:pt x="1323" y="2476"/>
                </a:cubicBezTo>
                <a:cubicBezTo>
                  <a:pt x="1324" y="2469"/>
                  <a:pt x="1326" y="2462"/>
                  <a:pt x="1330" y="2461"/>
                </a:cubicBezTo>
                <a:cubicBezTo>
                  <a:pt x="1337" y="2459"/>
                  <a:pt x="1362" y="2463"/>
                  <a:pt x="1364" y="2460"/>
                </a:cubicBezTo>
                <a:cubicBezTo>
                  <a:pt x="1366" y="2456"/>
                  <a:pt x="1340" y="2447"/>
                  <a:pt x="1343" y="2431"/>
                </a:cubicBezTo>
                <a:close/>
                <a:moveTo>
                  <a:pt x="1308" y="2007"/>
                </a:moveTo>
                <a:cubicBezTo>
                  <a:pt x="1295" y="1999"/>
                  <a:pt x="1295" y="1999"/>
                  <a:pt x="1295" y="1999"/>
                </a:cubicBezTo>
                <a:cubicBezTo>
                  <a:pt x="1297" y="1998"/>
                  <a:pt x="1298" y="1997"/>
                  <a:pt x="1300" y="1996"/>
                </a:cubicBezTo>
                <a:cubicBezTo>
                  <a:pt x="1314" y="1989"/>
                  <a:pt x="1317" y="1988"/>
                  <a:pt x="1317" y="1988"/>
                </a:cubicBezTo>
                <a:cubicBezTo>
                  <a:pt x="1317" y="1988"/>
                  <a:pt x="1313" y="1997"/>
                  <a:pt x="1308" y="2007"/>
                </a:cubicBezTo>
                <a:close/>
                <a:moveTo>
                  <a:pt x="1422" y="2026"/>
                </a:moveTo>
                <a:cubicBezTo>
                  <a:pt x="1416" y="1995"/>
                  <a:pt x="1413" y="1958"/>
                  <a:pt x="1413" y="1958"/>
                </a:cubicBezTo>
                <a:cubicBezTo>
                  <a:pt x="1413" y="1958"/>
                  <a:pt x="1449" y="2005"/>
                  <a:pt x="1465" y="2023"/>
                </a:cubicBezTo>
                <a:cubicBezTo>
                  <a:pt x="1480" y="2042"/>
                  <a:pt x="1504" y="2052"/>
                  <a:pt x="1509" y="2045"/>
                </a:cubicBezTo>
                <a:cubicBezTo>
                  <a:pt x="1513" y="2038"/>
                  <a:pt x="1496" y="2020"/>
                  <a:pt x="1484" y="2005"/>
                </a:cubicBezTo>
                <a:cubicBezTo>
                  <a:pt x="1480" y="2000"/>
                  <a:pt x="1474" y="1992"/>
                  <a:pt x="1468" y="1983"/>
                </a:cubicBezTo>
                <a:cubicBezTo>
                  <a:pt x="3260" y="3333"/>
                  <a:pt x="3260" y="3333"/>
                  <a:pt x="3260" y="3333"/>
                </a:cubicBezTo>
                <a:cubicBezTo>
                  <a:pt x="1444" y="2100"/>
                  <a:pt x="1444" y="2100"/>
                  <a:pt x="1444" y="2100"/>
                </a:cubicBezTo>
                <a:cubicBezTo>
                  <a:pt x="1437" y="2080"/>
                  <a:pt x="1426" y="2051"/>
                  <a:pt x="1422" y="2026"/>
                </a:cubicBezTo>
                <a:close/>
                <a:moveTo>
                  <a:pt x="1437" y="1938"/>
                </a:moveTo>
                <a:cubicBezTo>
                  <a:pt x="1437" y="1938"/>
                  <a:pt x="1460" y="1949"/>
                  <a:pt x="1483" y="1961"/>
                </a:cubicBezTo>
                <a:cubicBezTo>
                  <a:pt x="1506" y="1974"/>
                  <a:pt x="1538" y="1994"/>
                  <a:pt x="1555" y="2012"/>
                </a:cubicBezTo>
                <a:cubicBezTo>
                  <a:pt x="1572" y="2030"/>
                  <a:pt x="1601" y="2058"/>
                  <a:pt x="1612" y="2057"/>
                </a:cubicBezTo>
                <a:cubicBezTo>
                  <a:pt x="1622" y="2056"/>
                  <a:pt x="1638" y="2062"/>
                  <a:pt x="1646" y="2070"/>
                </a:cubicBezTo>
                <a:cubicBezTo>
                  <a:pt x="1655" y="2078"/>
                  <a:pt x="1683" y="2097"/>
                  <a:pt x="1699" y="2086"/>
                </a:cubicBezTo>
                <a:cubicBezTo>
                  <a:pt x="1714" y="2076"/>
                  <a:pt x="1707" y="2073"/>
                  <a:pt x="1722" y="2069"/>
                </a:cubicBezTo>
                <a:cubicBezTo>
                  <a:pt x="1737" y="2065"/>
                  <a:pt x="1743" y="2061"/>
                  <a:pt x="1745" y="2047"/>
                </a:cubicBezTo>
                <a:cubicBezTo>
                  <a:pt x="1747" y="2034"/>
                  <a:pt x="1757" y="2030"/>
                  <a:pt x="1760" y="2021"/>
                </a:cubicBezTo>
                <a:cubicBezTo>
                  <a:pt x="1762" y="2012"/>
                  <a:pt x="1755" y="2006"/>
                  <a:pt x="1750" y="1996"/>
                </a:cubicBezTo>
                <a:cubicBezTo>
                  <a:pt x="1749" y="1994"/>
                  <a:pt x="1749" y="1992"/>
                  <a:pt x="1748" y="1989"/>
                </a:cubicBezTo>
                <a:cubicBezTo>
                  <a:pt x="3213" y="3283"/>
                  <a:pt x="3213" y="3283"/>
                  <a:pt x="3213" y="3283"/>
                </a:cubicBezTo>
                <a:cubicBezTo>
                  <a:pt x="1461" y="1973"/>
                  <a:pt x="1461" y="1973"/>
                  <a:pt x="1461" y="1973"/>
                </a:cubicBezTo>
                <a:cubicBezTo>
                  <a:pt x="1449" y="1955"/>
                  <a:pt x="1437" y="1938"/>
                  <a:pt x="1437" y="1938"/>
                </a:cubicBezTo>
                <a:close/>
                <a:moveTo>
                  <a:pt x="1550" y="1814"/>
                </a:moveTo>
                <a:cubicBezTo>
                  <a:pt x="1595" y="1854"/>
                  <a:pt x="1595" y="1854"/>
                  <a:pt x="1595" y="1854"/>
                </a:cubicBezTo>
                <a:cubicBezTo>
                  <a:pt x="1586" y="1853"/>
                  <a:pt x="1577" y="1852"/>
                  <a:pt x="1562" y="1852"/>
                </a:cubicBezTo>
                <a:cubicBezTo>
                  <a:pt x="1538" y="1853"/>
                  <a:pt x="1498" y="1860"/>
                  <a:pt x="1498" y="1860"/>
                </a:cubicBezTo>
                <a:cubicBezTo>
                  <a:pt x="1498" y="1860"/>
                  <a:pt x="1511" y="1844"/>
                  <a:pt x="1534" y="1827"/>
                </a:cubicBezTo>
                <a:cubicBezTo>
                  <a:pt x="1540" y="1822"/>
                  <a:pt x="1546" y="1818"/>
                  <a:pt x="1550" y="1814"/>
                </a:cubicBezTo>
                <a:close/>
                <a:moveTo>
                  <a:pt x="2255" y="1295"/>
                </a:moveTo>
                <a:cubicBezTo>
                  <a:pt x="2260" y="1292"/>
                  <a:pt x="2270" y="1298"/>
                  <a:pt x="2273" y="1294"/>
                </a:cubicBezTo>
                <a:cubicBezTo>
                  <a:pt x="2277" y="1290"/>
                  <a:pt x="2269" y="1284"/>
                  <a:pt x="2280" y="1276"/>
                </a:cubicBezTo>
                <a:cubicBezTo>
                  <a:pt x="2291" y="1268"/>
                  <a:pt x="2315" y="1275"/>
                  <a:pt x="2334" y="1279"/>
                </a:cubicBezTo>
                <a:cubicBezTo>
                  <a:pt x="2352" y="1283"/>
                  <a:pt x="2406" y="1294"/>
                  <a:pt x="2428" y="1293"/>
                </a:cubicBezTo>
                <a:cubicBezTo>
                  <a:pt x="2446" y="1292"/>
                  <a:pt x="2470" y="1287"/>
                  <a:pt x="2481" y="1284"/>
                </a:cubicBezTo>
                <a:cubicBezTo>
                  <a:pt x="2480" y="1286"/>
                  <a:pt x="2481" y="1288"/>
                  <a:pt x="2483" y="1289"/>
                </a:cubicBezTo>
                <a:cubicBezTo>
                  <a:pt x="2488" y="1291"/>
                  <a:pt x="2489" y="1285"/>
                  <a:pt x="2496" y="1282"/>
                </a:cubicBezTo>
                <a:cubicBezTo>
                  <a:pt x="2503" y="1280"/>
                  <a:pt x="2515" y="1274"/>
                  <a:pt x="2519" y="1284"/>
                </a:cubicBezTo>
                <a:cubicBezTo>
                  <a:pt x="2522" y="1294"/>
                  <a:pt x="2522" y="1306"/>
                  <a:pt x="2516" y="1316"/>
                </a:cubicBezTo>
                <a:cubicBezTo>
                  <a:pt x="2510" y="1325"/>
                  <a:pt x="2503" y="1344"/>
                  <a:pt x="2505" y="1344"/>
                </a:cubicBezTo>
                <a:cubicBezTo>
                  <a:pt x="2507" y="1343"/>
                  <a:pt x="2512" y="1332"/>
                  <a:pt x="2518" y="1327"/>
                </a:cubicBezTo>
                <a:cubicBezTo>
                  <a:pt x="2524" y="1322"/>
                  <a:pt x="2547" y="1291"/>
                  <a:pt x="2559" y="1299"/>
                </a:cubicBezTo>
                <a:cubicBezTo>
                  <a:pt x="2571" y="1307"/>
                  <a:pt x="2574" y="1316"/>
                  <a:pt x="2573" y="1327"/>
                </a:cubicBezTo>
                <a:cubicBezTo>
                  <a:pt x="2572" y="1339"/>
                  <a:pt x="2573" y="1361"/>
                  <a:pt x="2578" y="1360"/>
                </a:cubicBezTo>
                <a:cubicBezTo>
                  <a:pt x="2582" y="1359"/>
                  <a:pt x="2587" y="1334"/>
                  <a:pt x="2606" y="1336"/>
                </a:cubicBezTo>
                <a:cubicBezTo>
                  <a:pt x="2626" y="1338"/>
                  <a:pt x="2628" y="1364"/>
                  <a:pt x="2633" y="1363"/>
                </a:cubicBezTo>
                <a:cubicBezTo>
                  <a:pt x="2634" y="1363"/>
                  <a:pt x="2635" y="1362"/>
                  <a:pt x="2636" y="1361"/>
                </a:cubicBezTo>
                <a:cubicBezTo>
                  <a:pt x="3294" y="3314"/>
                  <a:pt x="3294" y="3314"/>
                  <a:pt x="3294" y="3314"/>
                </a:cubicBezTo>
                <a:cubicBezTo>
                  <a:pt x="3292" y="3314"/>
                  <a:pt x="3289" y="3314"/>
                  <a:pt x="3286" y="3315"/>
                </a:cubicBezTo>
                <a:cubicBezTo>
                  <a:pt x="2497" y="1896"/>
                  <a:pt x="2497" y="1896"/>
                  <a:pt x="2497" y="1896"/>
                </a:cubicBezTo>
                <a:cubicBezTo>
                  <a:pt x="2502" y="1893"/>
                  <a:pt x="2505" y="1888"/>
                  <a:pt x="2506" y="1884"/>
                </a:cubicBezTo>
                <a:cubicBezTo>
                  <a:pt x="2508" y="1877"/>
                  <a:pt x="2500" y="1872"/>
                  <a:pt x="2500" y="1868"/>
                </a:cubicBezTo>
                <a:cubicBezTo>
                  <a:pt x="2500" y="1865"/>
                  <a:pt x="2497" y="1858"/>
                  <a:pt x="2497" y="1852"/>
                </a:cubicBezTo>
                <a:cubicBezTo>
                  <a:pt x="2496" y="1847"/>
                  <a:pt x="2500" y="1844"/>
                  <a:pt x="2503" y="1841"/>
                </a:cubicBezTo>
                <a:cubicBezTo>
                  <a:pt x="2507" y="1838"/>
                  <a:pt x="2510" y="1827"/>
                  <a:pt x="2504" y="1817"/>
                </a:cubicBezTo>
                <a:cubicBezTo>
                  <a:pt x="2499" y="1807"/>
                  <a:pt x="2483" y="1796"/>
                  <a:pt x="2479" y="1791"/>
                </a:cubicBezTo>
                <a:cubicBezTo>
                  <a:pt x="2475" y="1786"/>
                  <a:pt x="2471" y="1779"/>
                  <a:pt x="2463" y="1773"/>
                </a:cubicBezTo>
                <a:cubicBezTo>
                  <a:pt x="2457" y="1768"/>
                  <a:pt x="2441" y="1762"/>
                  <a:pt x="2419" y="1756"/>
                </a:cubicBezTo>
                <a:cubicBezTo>
                  <a:pt x="2403" y="1728"/>
                  <a:pt x="2403" y="1728"/>
                  <a:pt x="2403" y="1728"/>
                </a:cubicBezTo>
                <a:cubicBezTo>
                  <a:pt x="2416" y="1724"/>
                  <a:pt x="2433" y="1720"/>
                  <a:pt x="2445" y="1713"/>
                </a:cubicBezTo>
                <a:cubicBezTo>
                  <a:pt x="2464" y="1702"/>
                  <a:pt x="2466" y="1684"/>
                  <a:pt x="2467" y="1682"/>
                </a:cubicBezTo>
                <a:cubicBezTo>
                  <a:pt x="2469" y="1679"/>
                  <a:pt x="2466" y="1675"/>
                  <a:pt x="2468" y="1674"/>
                </a:cubicBezTo>
                <a:cubicBezTo>
                  <a:pt x="2470" y="1673"/>
                  <a:pt x="2471" y="1668"/>
                  <a:pt x="2473" y="1660"/>
                </a:cubicBezTo>
                <a:cubicBezTo>
                  <a:pt x="2474" y="1653"/>
                  <a:pt x="2471" y="1645"/>
                  <a:pt x="2469" y="1644"/>
                </a:cubicBezTo>
                <a:cubicBezTo>
                  <a:pt x="2468" y="1642"/>
                  <a:pt x="2471" y="1636"/>
                  <a:pt x="2472" y="1629"/>
                </a:cubicBezTo>
                <a:cubicBezTo>
                  <a:pt x="2473" y="1622"/>
                  <a:pt x="2469" y="1613"/>
                  <a:pt x="2467" y="1609"/>
                </a:cubicBezTo>
                <a:cubicBezTo>
                  <a:pt x="2466" y="1605"/>
                  <a:pt x="2467" y="1602"/>
                  <a:pt x="2470" y="1598"/>
                </a:cubicBezTo>
                <a:cubicBezTo>
                  <a:pt x="2473" y="1593"/>
                  <a:pt x="2468" y="1582"/>
                  <a:pt x="2467" y="1579"/>
                </a:cubicBezTo>
                <a:cubicBezTo>
                  <a:pt x="2465" y="1575"/>
                  <a:pt x="2466" y="1574"/>
                  <a:pt x="2469" y="1567"/>
                </a:cubicBezTo>
                <a:cubicBezTo>
                  <a:pt x="2473" y="1559"/>
                  <a:pt x="2473" y="1550"/>
                  <a:pt x="2472" y="1545"/>
                </a:cubicBezTo>
                <a:cubicBezTo>
                  <a:pt x="2472" y="1540"/>
                  <a:pt x="2472" y="1540"/>
                  <a:pt x="2475" y="1537"/>
                </a:cubicBezTo>
                <a:cubicBezTo>
                  <a:pt x="2478" y="1534"/>
                  <a:pt x="2480" y="1521"/>
                  <a:pt x="2480" y="1517"/>
                </a:cubicBezTo>
                <a:cubicBezTo>
                  <a:pt x="2480" y="1512"/>
                  <a:pt x="2481" y="1510"/>
                  <a:pt x="2483" y="1505"/>
                </a:cubicBezTo>
                <a:cubicBezTo>
                  <a:pt x="2485" y="1500"/>
                  <a:pt x="2487" y="1491"/>
                  <a:pt x="2486" y="1486"/>
                </a:cubicBezTo>
                <a:cubicBezTo>
                  <a:pt x="2486" y="1480"/>
                  <a:pt x="2487" y="1475"/>
                  <a:pt x="2487" y="1467"/>
                </a:cubicBezTo>
                <a:cubicBezTo>
                  <a:pt x="2488" y="1460"/>
                  <a:pt x="2482" y="1446"/>
                  <a:pt x="2477" y="1442"/>
                </a:cubicBezTo>
                <a:cubicBezTo>
                  <a:pt x="2472" y="1439"/>
                  <a:pt x="2466" y="1433"/>
                  <a:pt x="2430" y="1444"/>
                </a:cubicBezTo>
                <a:cubicBezTo>
                  <a:pt x="2394" y="1456"/>
                  <a:pt x="2351" y="1488"/>
                  <a:pt x="2321" y="1522"/>
                </a:cubicBezTo>
                <a:cubicBezTo>
                  <a:pt x="2314" y="1529"/>
                  <a:pt x="2308" y="1537"/>
                  <a:pt x="2302" y="1545"/>
                </a:cubicBezTo>
                <a:cubicBezTo>
                  <a:pt x="2173" y="1313"/>
                  <a:pt x="2173" y="1313"/>
                  <a:pt x="2173" y="1313"/>
                </a:cubicBezTo>
                <a:cubicBezTo>
                  <a:pt x="2177" y="1312"/>
                  <a:pt x="2179" y="1307"/>
                  <a:pt x="2183" y="1303"/>
                </a:cubicBezTo>
                <a:cubicBezTo>
                  <a:pt x="2192" y="1296"/>
                  <a:pt x="2213" y="1305"/>
                  <a:pt x="2221" y="1313"/>
                </a:cubicBezTo>
                <a:cubicBezTo>
                  <a:pt x="2228" y="1320"/>
                  <a:pt x="2234" y="1329"/>
                  <a:pt x="2248" y="1325"/>
                </a:cubicBezTo>
                <a:cubicBezTo>
                  <a:pt x="2261" y="1321"/>
                  <a:pt x="2251" y="1298"/>
                  <a:pt x="2255" y="1295"/>
                </a:cubicBezTo>
                <a:close/>
                <a:moveTo>
                  <a:pt x="2242" y="1971"/>
                </a:moveTo>
                <a:cubicBezTo>
                  <a:pt x="2241" y="1963"/>
                  <a:pt x="2236" y="1953"/>
                  <a:pt x="2228" y="1931"/>
                </a:cubicBezTo>
                <a:cubicBezTo>
                  <a:pt x="2220" y="1909"/>
                  <a:pt x="2215" y="1876"/>
                  <a:pt x="2215" y="1867"/>
                </a:cubicBezTo>
                <a:cubicBezTo>
                  <a:pt x="2215" y="1858"/>
                  <a:pt x="2221" y="1834"/>
                  <a:pt x="2221" y="1834"/>
                </a:cubicBezTo>
                <a:cubicBezTo>
                  <a:pt x="2221" y="1834"/>
                  <a:pt x="2227" y="1851"/>
                  <a:pt x="2231" y="1869"/>
                </a:cubicBezTo>
                <a:cubicBezTo>
                  <a:pt x="2235" y="1886"/>
                  <a:pt x="2249" y="1927"/>
                  <a:pt x="2264" y="1921"/>
                </a:cubicBezTo>
                <a:cubicBezTo>
                  <a:pt x="2277" y="1916"/>
                  <a:pt x="2267" y="1881"/>
                  <a:pt x="2262" y="1862"/>
                </a:cubicBezTo>
                <a:cubicBezTo>
                  <a:pt x="2313" y="1935"/>
                  <a:pt x="2313" y="1935"/>
                  <a:pt x="2313" y="1935"/>
                </a:cubicBezTo>
                <a:cubicBezTo>
                  <a:pt x="2315" y="1941"/>
                  <a:pt x="2317" y="1947"/>
                  <a:pt x="2318" y="1950"/>
                </a:cubicBezTo>
                <a:cubicBezTo>
                  <a:pt x="2322" y="1959"/>
                  <a:pt x="2325" y="1962"/>
                  <a:pt x="2329" y="1965"/>
                </a:cubicBezTo>
                <a:cubicBezTo>
                  <a:pt x="2333" y="1967"/>
                  <a:pt x="2335" y="1977"/>
                  <a:pt x="2343" y="1981"/>
                </a:cubicBezTo>
                <a:cubicBezTo>
                  <a:pt x="2344" y="1982"/>
                  <a:pt x="2345" y="1983"/>
                  <a:pt x="2347" y="1983"/>
                </a:cubicBezTo>
                <a:cubicBezTo>
                  <a:pt x="3275" y="3317"/>
                  <a:pt x="3275" y="3317"/>
                  <a:pt x="3275" y="3317"/>
                </a:cubicBezTo>
                <a:cubicBezTo>
                  <a:pt x="3275" y="3317"/>
                  <a:pt x="3275" y="3317"/>
                  <a:pt x="3275" y="3317"/>
                </a:cubicBezTo>
                <a:cubicBezTo>
                  <a:pt x="2242" y="1980"/>
                  <a:pt x="2242" y="1980"/>
                  <a:pt x="2242" y="1980"/>
                </a:cubicBezTo>
                <a:cubicBezTo>
                  <a:pt x="2242" y="1977"/>
                  <a:pt x="2242" y="1974"/>
                  <a:pt x="2242" y="1971"/>
                </a:cubicBezTo>
                <a:close/>
                <a:moveTo>
                  <a:pt x="2387" y="1733"/>
                </a:moveTo>
                <a:cubicBezTo>
                  <a:pt x="2390" y="1731"/>
                  <a:pt x="2395" y="1730"/>
                  <a:pt x="2400" y="1729"/>
                </a:cubicBezTo>
                <a:cubicBezTo>
                  <a:pt x="2415" y="1755"/>
                  <a:pt x="2415" y="1755"/>
                  <a:pt x="2415" y="1755"/>
                </a:cubicBezTo>
                <a:cubicBezTo>
                  <a:pt x="2413" y="1754"/>
                  <a:pt x="2411" y="1754"/>
                  <a:pt x="2409" y="1753"/>
                </a:cubicBezTo>
                <a:cubicBezTo>
                  <a:pt x="2382" y="1747"/>
                  <a:pt x="2347" y="1747"/>
                  <a:pt x="2347" y="1747"/>
                </a:cubicBezTo>
                <a:cubicBezTo>
                  <a:pt x="2347" y="1747"/>
                  <a:pt x="2374" y="1737"/>
                  <a:pt x="2387" y="1733"/>
                </a:cubicBezTo>
                <a:close/>
                <a:moveTo>
                  <a:pt x="2470" y="1998"/>
                </a:moveTo>
                <a:cubicBezTo>
                  <a:pt x="2482" y="2000"/>
                  <a:pt x="2497" y="2022"/>
                  <a:pt x="2506" y="2034"/>
                </a:cubicBezTo>
                <a:cubicBezTo>
                  <a:pt x="2515" y="2046"/>
                  <a:pt x="2532" y="2061"/>
                  <a:pt x="2551" y="2055"/>
                </a:cubicBezTo>
                <a:cubicBezTo>
                  <a:pt x="2570" y="2049"/>
                  <a:pt x="2566" y="2028"/>
                  <a:pt x="2560" y="2018"/>
                </a:cubicBezTo>
                <a:cubicBezTo>
                  <a:pt x="2554" y="2008"/>
                  <a:pt x="2534" y="1998"/>
                  <a:pt x="2513" y="1989"/>
                </a:cubicBezTo>
                <a:cubicBezTo>
                  <a:pt x="2491" y="1979"/>
                  <a:pt x="2482" y="1968"/>
                  <a:pt x="2477" y="1962"/>
                </a:cubicBezTo>
                <a:cubicBezTo>
                  <a:pt x="2472" y="1957"/>
                  <a:pt x="2479" y="1946"/>
                  <a:pt x="2482" y="1944"/>
                </a:cubicBezTo>
                <a:cubicBezTo>
                  <a:pt x="2486" y="1942"/>
                  <a:pt x="2492" y="1941"/>
                  <a:pt x="2496" y="1936"/>
                </a:cubicBezTo>
                <a:cubicBezTo>
                  <a:pt x="2499" y="1931"/>
                  <a:pt x="2493" y="1921"/>
                  <a:pt x="2489" y="1914"/>
                </a:cubicBezTo>
                <a:cubicBezTo>
                  <a:pt x="2485" y="1906"/>
                  <a:pt x="2486" y="1901"/>
                  <a:pt x="2493" y="1898"/>
                </a:cubicBezTo>
                <a:cubicBezTo>
                  <a:pt x="2493" y="1898"/>
                  <a:pt x="2494" y="1898"/>
                  <a:pt x="2494" y="1897"/>
                </a:cubicBezTo>
                <a:cubicBezTo>
                  <a:pt x="3282" y="3315"/>
                  <a:pt x="3282" y="3315"/>
                  <a:pt x="3282" y="3315"/>
                </a:cubicBezTo>
                <a:cubicBezTo>
                  <a:pt x="3282" y="3315"/>
                  <a:pt x="3282" y="3315"/>
                  <a:pt x="3282" y="3315"/>
                </a:cubicBezTo>
                <a:cubicBezTo>
                  <a:pt x="2463" y="1997"/>
                  <a:pt x="2463" y="1997"/>
                  <a:pt x="2463" y="1997"/>
                </a:cubicBezTo>
                <a:cubicBezTo>
                  <a:pt x="2465" y="1997"/>
                  <a:pt x="2468" y="1997"/>
                  <a:pt x="2470" y="1998"/>
                </a:cubicBezTo>
                <a:close/>
                <a:moveTo>
                  <a:pt x="3279" y="3316"/>
                </a:moveTo>
                <a:cubicBezTo>
                  <a:pt x="3279" y="3316"/>
                  <a:pt x="3279" y="3316"/>
                  <a:pt x="3279" y="3316"/>
                </a:cubicBezTo>
                <a:cubicBezTo>
                  <a:pt x="2351" y="1983"/>
                  <a:pt x="2351" y="1983"/>
                  <a:pt x="2351" y="1983"/>
                </a:cubicBezTo>
                <a:cubicBezTo>
                  <a:pt x="2354" y="1983"/>
                  <a:pt x="2357" y="1982"/>
                  <a:pt x="2360" y="1982"/>
                </a:cubicBezTo>
                <a:cubicBezTo>
                  <a:pt x="2365" y="1981"/>
                  <a:pt x="2367" y="1992"/>
                  <a:pt x="2372" y="2005"/>
                </a:cubicBezTo>
                <a:cubicBezTo>
                  <a:pt x="2377" y="2018"/>
                  <a:pt x="2382" y="2023"/>
                  <a:pt x="2393" y="2027"/>
                </a:cubicBezTo>
                <a:cubicBezTo>
                  <a:pt x="2404" y="2030"/>
                  <a:pt x="2410" y="2022"/>
                  <a:pt x="2412" y="2016"/>
                </a:cubicBezTo>
                <a:cubicBezTo>
                  <a:pt x="2413" y="2009"/>
                  <a:pt x="2421" y="2010"/>
                  <a:pt x="2426" y="2011"/>
                </a:cubicBezTo>
                <a:cubicBezTo>
                  <a:pt x="2430" y="2012"/>
                  <a:pt x="2438" y="2017"/>
                  <a:pt x="2444" y="2015"/>
                </a:cubicBezTo>
                <a:cubicBezTo>
                  <a:pt x="2450" y="2013"/>
                  <a:pt x="2448" y="2006"/>
                  <a:pt x="2452" y="2002"/>
                </a:cubicBezTo>
                <a:cubicBezTo>
                  <a:pt x="2454" y="2000"/>
                  <a:pt x="2456" y="1998"/>
                  <a:pt x="2459" y="1997"/>
                </a:cubicBezTo>
                <a:lnTo>
                  <a:pt x="3279" y="3316"/>
                </a:lnTo>
                <a:close/>
                <a:moveTo>
                  <a:pt x="2260" y="1854"/>
                </a:moveTo>
                <a:cubicBezTo>
                  <a:pt x="2257" y="1838"/>
                  <a:pt x="2256" y="1825"/>
                  <a:pt x="2256" y="1825"/>
                </a:cubicBezTo>
                <a:cubicBezTo>
                  <a:pt x="2256" y="1825"/>
                  <a:pt x="2290" y="1880"/>
                  <a:pt x="2297" y="1894"/>
                </a:cubicBezTo>
                <a:cubicBezTo>
                  <a:pt x="2301" y="1901"/>
                  <a:pt x="2305" y="1912"/>
                  <a:pt x="2309" y="1923"/>
                </a:cubicBezTo>
                <a:lnTo>
                  <a:pt x="2260" y="1854"/>
                </a:lnTo>
                <a:close/>
                <a:moveTo>
                  <a:pt x="2300" y="1548"/>
                </a:moveTo>
                <a:cubicBezTo>
                  <a:pt x="2278" y="1577"/>
                  <a:pt x="2259" y="1609"/>
                  <a:pt x="2253" y="1623"/>
                </a:cubicBezTo>
                <a:cubicBezTo>
                  <a:pt x="2250" y="1629"/>
                  <a:pt x="2248" y="1637"/>
                  <a:pt x="2245" y="1646"/>
                </a:cubicBezTo>
                <a:cubicBezTo>
                  <a:pt x="2024" y="1289"/>
                  <a:pt x="2024" y="1289"/>
                  <a:pt x="2024" y="1289"/>
                </a:cubicBezTo>
                <a:cubicBezTo>
                  <a:pt x="2036" y="1303"/>
                  <a:pt x="2067" y="1337"/>
                  <a:pt x="2076" y="1329"/>
                </a:cubicBezTo>
                <a:cubicBezTo>
                  <a:pt x="2084" y="1320"/>
                  <a:pt x="2055" y="1283"/>
                  <a:pt x="2044" y="1267"/>
                </a:cubicBezTo>
                <a:cubicBezTo>
                  <a:pt x="2032" y="1251"/>
                  <a:pt x="2017" y="1229"/>
                  <a:pt x="2019" y="1227"/>
                </a:cubicBezTo>
                <a:cubicBezTo>
                  <a:pt x="2021" y="1225"/>
                  <a:pt x="2044" y="1236"/>
                  <a:pt x="2073" y="1250"/>
                </a:cubicBezTo>
                <a:cubicBezTo>
                  <a:pt x="2102" y="1263"/>
                  <a:pt x="2121" y="1280"/>
                  <a:pt x="2149" y="1301"/>
                </a:cubicBezTo>
                <a:cubicBezTo>
                  <a:pt x="2159" y="1309"/>
                  <a:pt x="2165" y="1313"/>
                  <a:pt x="2169" y="1313"/>
                </a:cubicBezTo>
                <a:lnTo>
                  <a:pt x="2300" y="1548"/>
                </a:lnTo>
                <a:close/>
                <a:moveTo>
                  <a:pt x="1979" y="1524"/>
                </a:moveTo>
                <a:cubicBezTo>
                  <a:pt x="1988" y="1514"/>
                  <a:pt x="1995" y="1524"/>
                  <a:pt x="2001" y="1520"/>
                </a:cubicBezTo>
                <a:cubicBezTo>
                  <a:pt x="2007" y="1516"/>
                  <a:pt x="2004" y="1506"/>
                  <a:pt x="2008" y="1504"/>
                </a:cubicBezTo>
                <a:cubicBezTo>
                  <a:pt x="2012" y="1501"/>
                  <a:pt x="2020" y="1512"/>
                  <a:pt x="2030" y="1508"/>
                </a:cubicBezTo>
                <a:cubicBezTo>
                  <a:pt x="2040" y="1504"/>
                  <a:pt x="2033" y="1492"/>
                  <a:pt x="2030" y="1485"/>
                </a:cubicBezTo>
                <a:cubicBezTo>
                  <a:pt x="2028" y="1477"/>
                  <a:pt x="2020" y="1467"/>
                  <a:pt x="2019" y="1452"/>
                </a:cubicBezTo>
                <a:cubicBezTo>
                  <a:pt x="2019" y="1437"/>
                  <a:pt x="2033" y="1430"/>
                  <a:pt x="2036" y="1426"/>
                </a:cubicBezTo>
                <a:cubicBezTo>
                  <a:pt x="2039" y="1422"/>
                  <a:pt x="2033" y="1415"/>
                  <a:pt x="2025" y="1396"/>
                </a:cubicBezTo>
                <a:cubicBezTo>
                  <a:pt x="2016" y="1378"/>
                  <a:pt x="2003" y="1335"/>
                  <a:pt x="1996" y="1311"/>
                </a:cubicBezTo>
                <a:cubicBezTo>
                  <a:pt x="1988" y="1288"/>
                  <a:pt x="1979" y="1259"/>
                  <a:pt x="1983" y="1256"/>
                </a:cubicBezTo>
                <a:cubicBezTo>
                  <a:pt x="1987" y="1254"/>
                  <a:pt x="2001" y="1266"/>
                  <a:pt x="2013" y="1278"/>
                </a:cubicBezTo>
                <a:cubicBezTo>
                  <a:pt x="2244" y="1651"/>
                  <a:pt x="2244" y="1651"/>
                  <a:pt x="2244" y="1651"/>
                </a:cubicBezTo>
                <a:cubicBezTo>
                  <a:pt x="2240" y="1667"/>
                  <a:pt x="2235" y="1687"/>
                  <a:pt x="2232" y="1706"/>
                </a:cubicBezTo>
                <a:cubicBezTo>
                  <a:pt x="2225" y="1741"/>
                  <a:pt x="2230" y="1756"/>
                  <a:pt x="2230" y="1756"/>
                </a:cubicBezTo>
                <a:cubicBezTo>
                  <a:pt x="2230" y="1756"/>
                  <a:pt x="2225" y="1749"/>
                  <a:pt x="2225" y="1747"/>
                </a:cubicBezTo>
                <a:cubicBezTo>
                  <a:pt x="2225" y="1745"/>
                  <a:pt x="2226" y="1740"/>
                  <a:pt x="2224" y="1737"/>
                </a:cubicBezTo>
                <a:cubicBezTo>
                  <a:pt x="2221" y="1735"/>
                  <a:pt x="2213" y="1736"/>
                  <a:pt x="2213" y="1736"/>
                </a:cubicBezTo>
                <a:cubicBezTo>
                  <a:pt x="2213" y="1736"/>
                  <a:pt x="2213" y="1724"/>
                  <a:pt x="2213" y="1716"/>
                </a:cubicBezTo>
                <a:cubicBezTo>
                  <a:pt x="2212" y="1709"/>
                  <a:pt x="2211" y="1699"/>
                  <a:pt x="2213" y="1684"/>
                </a:cubicBezTo>
                <a:cubicBezTo>
                  <a:pt x="2215" y="1669"/>
                  <a:pt x="2213" y="1646"/>
                  <a:pt x="2212" y="1636"/>
                </a:cubicBezTo>
                <a:cubicBezTo>
                  <a:pt x="2211" y="1626"/>
                  <a:pt x="2208" y="1612"/>
                  <a:pt x="2207" y="1609"/>
                </a:cubicBezTo>
                <a:cubicBezTo>
                  <a:pt x="2206" y="1606"/>
                  <a:pt x="2204" y="1600"/>
                  <a:pt x="2202" y="1601"/>
                </a:cubicBezTo>
                <a:cubicBezTo>
                  <a:pt x="2201" y="1602"/>
                  <a:pt x="2203" y="1605"/>
                  <a:pt x="2205" y="1610"/>
                </a:cubicBezTo>
                <a:cubicBezTo>
                  <a:pt x="2208" y="1616"/>
                  <a:pt x="2209" y="1626"/>
                  <a:pt x="2210" y="1637"/>
                </a:cubicBezTo>
                <a:cubicBezTo>
                  <a:pt x="2212" y="1648"/>
                  <a:pt x="2213" y="1673"/>
                  <a:pt x="2211" y="1684"/>
                </a:cubicBezTo>
                <a:cubicBezTo>
                  <a:pt x="2210" y="1695"/>
                  <a:pt x="2210" y="1711"/>
                  <a:pt x="2211" y="1716"/>
                </a:cubicBezTo>
                <a:cubicBezTo>
                  <a:pt x="2212" y="1722"/>
                  <a:pt x="2212" y="1737"/>
                  <a:pt x="2212" y="1737"/>
                </a:cubicBezTo>
                <a:cubicBezTo>
                  <a:pt x="2210" y="1737"/>
                  <a:pt x="2210" y="1737"/>
                  <a:pt x="2210" y="1737"/>
                </a:cubicBezTo>
                <a:cubicBezTo>
                  <a:pt x="2210" y="1737"/>
                  <a:pt x="2199" y="1723"/>
                  <a:pt x="2190" y="1708"/>
                </a:cubicBezTo>
                <a:cubicBezTo>
                  <a:pt x="2180" y="1694"/>
                  <a:pt x="2162" y="1673"/>
                  <a:pt x="2156" y="1668"/>
                </a:cubicBezTo>
                <a:cubicBezTo>
                  <a:pt x="2150" y="1662"/>
                  <a:pt x="2141" y="1651"/>
                  <a:pt x="2138" y="1646"/>
                </a:cubicBezTo>
                <a:cubicBezTo>
                  <a:pt x="2135" y="1640"/>
                  <a:pt x="2131" y="1635"/>
                  <a:pt x="2128" y="1633"/>
                </a:cubicBezTo>
                <a:cubicBezTo>
                  <a:pt x="2126" y="1631"/>
                  <a:pt x="2122" y="1627"/>
                  <a:pt x="2122" y="1629"/>
                </a:cubicBezTo>
                <a:cubicBezTo>
                  <a:pt x="2121" y="1632"/>
                  <a:pt x="2125" y="1634"/>
                  <a:pt x="2127" y="1635"/>
                </a:cubicBezTo>
                <a:cubicBezTo>
                  <a:pt x="2129" y="1637"/>
                  <a:pt x="2133" y="1641"/>
                  <a:pt x="2136" y="1647"/>
                </a:cubicBezTo>
                <a:cubicBezTo>
                  <a:pt x="2139" y="1652"/>
                  <a:pt x="2146" y="1661"/>
                  <a:pt x="2155" y="1669"/>
                </a:cubicBezTo>
                <a:cubicBezTo>
                  <a:pt x="2163" y="1677"/>
                  <a:pt x="2181" y="1698"/>
                  <a:pt x="2188" y="1710"/>
                </a:cubicBezTo>
                <a:cubicBezTo>
                  <a:pt x="2195" y="1721"/>
                  <a:pt x="2208" y="1739"/>
                  <a:pt x="2208" y="1739"/>
                </a:cubicBezTo>
                <a:cubicBezTo>
                  <a:pt x="2208" y="1739"/>
                  <a:pt x="2202" y="1742"/>
                  <a:pt x="2200" y="1746"/>
                </a:cubicBezTo>
                <a:cubicBezTo>
                  <a:pt x="2198" y="1750"/>
                  <a:pt x="2201" y="1752"/>
                  <a:pt x="2203" y="1755"/>
                </a:cubicBezTo>
                <a:cubicBezTo>
                  <a:pt x="2205" y="1757"/>
                  <a:pt x="2206" y="1765"/>
                  <a:pt x="2206" y="1765"/>
                </a:cubicBezTo>
                <a:cubicBezTo>
                  <a:pt x="2206" y="1765"/>
                  <a:pt x="2181" y="1729"/>
                  <a:pt x="2168" y="1715"/>
                </a:cubicBezTo>
                <a:cubicBezTo>
                  <a:pt x="2156" y="1702"/>
                  <a:pt x="2119" y="1667"/>
                  <a:pt x="2073" y="1645"/>
                </a:cubicBezTo>
                <a:cubicBezTo>
                  <a:pt x="2041" y="1629"/>
                  <a:pt x="2001" y="1620"/>
                  <a:pt x="1970" y="1615"/>
                </a:cubicBezTo>
                <a:cubicBezTo>
                  <a:pt x="1971" y="1606"/>
                  <a:pt x="1971" y="1598"/>
                  <a:pt x="1971" y="1592"/>
                </a:cubicBezTo>
                <a:cubicBezTo>
                  <a:pt x="1972" y="1569"/>
                  <a:pt x="1971" y="1533"/>
                  <a:pt x="1979" y="1524"/>
                </a:cubicBezTo>
                <a:close/>
                <a:moveTo>
                  <a:pt x="2167" y="2086"/>
                </a:moveTo>
                <a:cubicBezTo>
                  <a:pt x="2176" y="2083"/>
                  <a:pt x="2177" y="2093"/>
                  <a:pt x="2186" y="2091"/>
                </a:cubicBezTo>
                <a:cubicBezTo>
                  <a:pt x="2196" y="2090"/>
                  <a:pt x="2194" y="2080"/>
                  <a:pt x="2199" y="2075"/>
                </a:cubicBezTo>
                <a:cubicBezTo>
                  <a:pt x="2204" y="2071"/>
                  <a:pt x="2210" y="2076"/>
                  <a:pt x="2215" y="2078"/>
                </a:cubicBezTo>
                <a:cubicBezTo>
                  <a:pt x="2221" y="2081"/>
                  <a:pt x="2224" y="2082"/>
                  <a:pt x="2231" y="2074"/>
                </a:cubicBezTo>
                <a:cubicBezTo>
                  <a:pt x="2238" y="2065"/>
                  <a:pt x="2232" y="2035"/>
                  <a:pt x="2229" y="2031"/>
                </a:cubicBezTo>
                <a:cubicBezTo>
                  <a:pt x="2227" y="2027"/>
                  <a:pt x="2226" y="2022"/>
                  <a:pt x="2229" y="2019"/>
                </a:cubicBezTo>
                <a:cubicBezTo>
                  <a:pt x="2232" y="2017"/>
                  <a:pt x="2239" y="2017"/>
                  <a:pt x="2242" y="2012"/>
                </a:cubicBezTo>
                <a:cubicBezTo>
                  <a:pt x="2245" y="2007"/>
                  <a:pt x="2244" y="2000"/>
                  <a:pt x="2243" y="1993"/>
                </a:cubicBezTo>
                <a:cubicBezTo>
                  <a:pt x="2243" y="1991"/>
                  <a:pt x="2243" y="1988"/>
                  <a:pt x="2243" y="1985"/>
                </a:cubicBezTo>
                <a:cubicBezTo>
                  <a:pt x="3272" y="3318"/>
                  <a:pt x="3272" y="3318"/>
                  <a:pt x="3272" y="3318"/>
                </a:cubicBezTo>
                <a:cubicBezTo>
                  <a:pt x="3272" y="3318"/>
                  <a:pt x="3272" y="3318"/>
                  <a:pt x="3271" y="3318"/>
                </a:cubicBezTo>
                <a:cubicBezTo>
                  <a:pt x="3271" y="3319"/>
                  <a:pt x="3270" y="3319"/>
                  <a:pt x="3270" y="3319"/>
                </a:cubicBezTo>
                <a:cubicBezTo>
                  <a:pt x="2154" y="2096"/>
                  <a:pt x="2154" y="2096"/>
                  <a:pt x="2154" y="2096"/>
                </a:cubicBezTo>
                <a:cubicBezTo>
                  <a:pt x="2157" y="2088"/>
                  <a:pt x="2161" y="2088"/>
                  <a:pt x="2167" y="2086"/>
                </a:cubicBezTo>
                <a:close/>
                <a:moveTo>
                  <a:pt x="2648" y="1349"/>
                </a:moveTo>
                <a:cubicBezTo>
                  <a:pt x="2656" y="1346"/>
                  <a:pt x="2658" y="1358"/>
                  <a:pt x="2663" y="1357"/>
                </a:cubicBezTo>
                <a:cubicBezTo>
                  <a:pt x="2668" y="1356"/>
                  <a:pt x="2670" y="1352"/>
                  <a:pt x="2675" y="1353"/>
                </a:cubicBezTo>
                <a:cubicBezTo>
                  <a:pt x="2680" y="1354"/>
                  <a:pt x="2686" y="1365"/>
                  <a:pt x="2690" y="1362"/>
                </a:cubicBezTo>
                <a:cubicBezTo>
                  <a:pt x="2693" y="1360"/>
                  <a:pt x="2696" y="1343"/>
                  <a:pt x="2703" y="1332"/>
                </a:cubicBezTo>
                <a:cubicBezTo>
                  <a:pt x="2709" y="1321"/>
                  <a:pt x="2723" y="1321"/>
                  <a:pt x="2733" y="1305"/>
                </a:cubicBezTo>
                <a:cubicBezTo>
                  <a:pt x="2742" y="1289"/>
                  <a:pt x="2757" y="1225"/>
                  <a:pt x="2764" y="1200"/>
                </a:cubicBezTo>
                <a:cubicBezTo>
                  <a:pt x="2771" y="1176"/>
                  <a:pt x="2777" y="1154"/>
                  <a:pt x="2777" y="1154"/>
                </a:cubicBezTo>
                <a:cubicBezTo>
                  <a:pt x="2777" y="1154"/>
                  <a:pt x="2786" y="1166"/>
                  <a:pt x="2788" y="1191"/>
                </a:cubicBezTo>
                <a:cubicBezTo>
                  <a:pt x="2790" y="1216"/>
                  <a:pt x="2788" y="1221"/>
                  <a:pt x="2790" y="1231"/>
                </a:cubicBezTo>
                <a:cubicBezTo>
                  <a:pt x="2792" y="1241"/>
                  <a:pt x="2787" y="1256"/>
                  <a:pt x="2794" y="1261"/>
                </a:cubicBezTo>
                <a:cubicBezTo>
                  <a:pt x="2801" y="1265"/>
                  <a:pt x="2811" y="1266"/>
                  <a:pt x="2817" y="1264"/>
                </a:cubicBezTo>
                <a:cubicBezTo>
                  <a:pt x="2818" y="1264"/>
                  <a:pt x="2819" y="1263"/>
                  <a:pt x="2820" y="1263"/>
                </a:cubicBezTo>
                <a:cubicBezTo>
                  <a:pt x="3301" y="3317"/>
                  <a:pt x="3301" y="3317"/>
                  <a:pt x="3301" y="3317"/>
                </a:cubicBezTo>
                <a:cubicBezTo>
                  <a:pt x="3300" y="3317"/>
                  <a:pt x="3299" y="3317"/>
                  <a:pt x="3299" y="3316"/>
                </a:cubicBezTo>
                <a:cubicBezTo>
                  <a:pt x="2639" y="1357"/>
                  <a:pt x="2639" y="1357"/>
                  <a:pt x="2639" y="1357"/>
                </a:cubicBezTo>
                <a:cubicBezTo>
                  <a:pt x="2641" y="1354"/>
                  <a:pt x="2644" y="1350"/>
                  <a:pt x="2648" y="1349"/>
                </a:cubicBezTo>
                <a:close/>
                <a:moveTo>
                  <a:pt x="1780" y="532"/>
                </a:moveTo>
                <a:cubicBezTo>
                  <a:pt x="1810" y="544"/>
                  <a:pt x="1841" y="553"/>
                  <a:pt x="1848" y="554"/>
                </a:cubicBezTo>
                <a:cubicBezTo>
                  <a:pt x="1854" y="556"/>
                  <a:pt x="1863" y="562"/>
                  <a:pt x="1868" y="561"/>
                </a:cubicBezTo>
                <a:cubicBezTo>
                  <a:pt x="1873" y="561"/>
                  <a:pt x="1882" y="563"/>
                  <a:pt x="1892" y="561"/>
                </a:cubicBezTo>
                <a:cubicBezTo>
                  <a:pt x="1902" y="558"/>
                  <a:pt x="1935" y="556"/>
                  <a:pt x="1942" y="551"/>
                </a:cubicBezTo>
                <a:cubicBezTo>
                  <a:pt x="1950" y="546"/>
                  <a:pt x="1981" y="528"/>
                  <a:pt x="1989" y="515"/>
                </a:cubicBezTo>
                <a:cubicBezTo>
                  <a:pt x="1996" y="502"/>
                  <a:pt x="2002" y="492"/>
                  <a:pt x="2009" y="486"/>
                </a:cubicBezTo>
                <a:cubicBezTo>
                  <a:pt x="2017" y="480"/>
                  <a:pt x="2027" y="460"/>
                  <a:pt x="2031" y="452"/>
                </a:cubicBezTo>
                <a:cubicBezTo>
                  <a:pt x="2032" y="450"/>
                  <a:pt x="2033" y="447"/>
                  <a:pt x="2035" y="444"/>
                </a:cubicBezTo>
                <a:cubicBezTo>
                  <a:pt x="2063" y="473"/>
                  <a:pt x="2087" y="500"/>
                  <a:pt x="2106" y="517"/>
                </a:cubicBezTo>
                <a:cubicBezTo>
                  <a:pt x="2130" y="537"/>
                  <a:pt x="2150" y="544"/>
                  <a:pt x="2169" y="553"/>
                </a:cubicBezTo>
                <a:cubicBezTo>
                  <a:pt x="2187" y="562"/>
                  <a:pt x="2196" y="563"/>
                  <a:pt x="2213" y="561"/>
                </a:cubicBezTo>
                <a:cubicBezTo>
                  <a:pt x="2231" y="558"/>
                  <a:pt x="2257" y="555"/>
                  <a:pt x="2257" y="555"/>
                </a:cubicBezTo>
                <a:cubicBezTo>
                  <a:pt x="2257" y="555"/>
                  <a:pt x="2241" y="570"/>
                  <a:pt x="2232" y="578"/>
                </a:cubicBezTo>
                <a:cubicBezTo>
                  <a:pt x="2224" y="586"/>
                  <a:pt x="2214" y="592"/>
                  <a:pt x="2206" y="600"/>
                </a:cubicBezTo>
                <a:cubicBezTo>
                  <a:pt x="2198" y="607"/>
                  <a:pt x="2196" y="615"/>
                  <a:pt x="2197" y="623"/>
                </a:cubicBezTo>
                <a:cubicBezTo>
                  <a:pt x="2198" y="631"/>
                  <a:pt x="2190" y="639"/>
                  <a:pt x="2177" y="652"/>
                </a:cubicBezTo>
                <a:cubicBezTo>
                  <a:pt x="2163" y="665"/>
                  <a:pt x="2154" y="669"/>
                  <a:pt x="2155" y="680"/>
                </a:cubicBezTo>
                <a:cubicBezTo>
                  <a:pt x="2156" y="691"/>
                  <a:pt x="2168" y="694"/>
                  <a:pt x="2170" y="704"/>
                </a:cubicBezTo>
                <a:cubicBezTo>
                  <a:pt x="2171" y="715"/>
                  <a:pt x="2156" y="723"/>
                  <a:pt x="2147" y="735"/>
                </a:cubicBezTo>
                <a:cubicBezTo>
                  <a:pt x="2137" y="747"/>
                  <a:pt x="2149" y="752"/>
                  <a:pt x="2156" y="754"/>
                </a:cubicBezTo>
                <a:cubicBezTo>
                  <a:pt x="2163" y="756"/>
                  <a:pt x="2177" y="759"/>
                  <a:pt x="2180" y="772"/>
                </a:cubicBezTo>
                <a:cubicBezTo>
                  <a:pt x="2184" y="786"/>
                  <a:pt x="2167" y="809"/>
                  <a:pt x="2152" y="822"/>
                </a:cubicBezTo>
                <a:cubicBezTo>
                  <a:pt x="2137" y="836"/>
                  <a:pt x="2130" y="836"/>
                  <a:pt x="2117" y="844"/>
                </a:cubicBezTo>
                <a:cubicBezTo>
                  <a:pt x="2103" y="851"/>
                  <a:pt x="2100" y="861"/>
                  <a:pt x="2104" y="876"/>
                </a:cubicBezTo>
                <a:cubicBezTo>
                  <a:pt x="2108" y="892"/>
                  <a:pt x="2127" y="895"/>
                  <a:pt x="2141" y="889"/>
                </a:cubicBezTo>
                <a:cubicBezTo>
                  <a:pt x="2156" y="882"/>
                  <a:pt x="2154" y="848"/>
                  <a:pt x="2158" y="836"/>
                </a:cubicBezTo>
                <a:cubicBezTo>
                  <a:pt x="2162" y="825"/>
                  <a:pt x="2176" y="805"/>
                  <a:pt x="2183" y="798"/>
                </a:cubicBezTo>
                <a:cubicBezTo>
                  <a:pt x="2191" y="792"/>
                  <a:pt x="2198" y="793"/>
                  <a:pt x="2213" y="800"/>
                </a:cubicBezTo>
                <a:cubicBezTo>
                  <a:pt x="2229" y="808"/>
                  <a:pt x="2231" y="829"/>
                  <a:pt x="2243" y="827"/>
                </a:cubicBezTo>
                <a:cubicBezTo>
                  <a:pt x="2255" y="824"/>
                  <a:pt x="2253" y="796"/>
                  <a:pt x="2259" y="790"/>
                </a:cubicBezTo>
                <a:cubicBezTo>
                  <a:pt x="2265" y="783"/>
                  <a:pt x="2284" y="797"/>
                  <a:pt x="2297" y="787"/>
                </a:cubicBezTo>
                <a:cubicBezTo>
                  <a:pt x="2311" y="776"/>
                  <a:pt x="2302" y="760"/>
                  <a:pt x="2299" y="746"/>
                </a:cubicBezTo>
                <a:cubicBezTo>
                  <a:pt x="2296" y="733"/>
                  <a:pt x="2300" y="723"/>
                  <a:pt x="2302" y="719"/>
                </a:cubicBezTo>
                <a:cubicBezTo>
                  <a:pt x="2305" y="715"/>
                  <a:pt x="2303" y="716"/>
                  <a:pt x="2304" y="707"/>
                </a:cubicBezTo>
                <a:cubicBezTo>
                  <a:pt x="2306" y="697"/>
                  <a:pt x="2311" y="681"/>
                  <a:pt x="2325" y="648"/>
                </a:cubicBezTo>
                <a:cubicBezTo>
                  <a:pt x="2338" y="615"/>
                  <a:pt x="2354" y="574"/>
                  <a:pt x="2354" y="574"/>
                </a:cubicBezTo>
                <a:cubicBezTo>
                  <a:pt x="2354" y="574"/>
                  <a:pt x="2359" y="591"/>
                  <a:pt x="2363" y="602"/>
                </a:cubicBezTo>
                <a:cubicBezTo>
                  <a:pt x="2367" y="613"/>
                  <a:pt x="2365" y="630"/>
                  <a:pt x="2369" y="661"/>
                </a:cubicBezTo>
                <a:cubicBezTo>
                  <a:pt x="2373" y="693"/>
                  <a:pt x="2386" y="699"/>
                  <a:pt x="2395" y="696"/>
                </a:cubicBezTo>
                <a:cubicBezTo>
                  <a:pt x="2402" y="693"/>
                  <a:pt x="2405" y="681"/>
                  <a:pt x="2404" y="669"/>
                </a:cubicBezTo>
                <a:cubicBezTo>
                  <a:pt x="2456" y="823"/>
                  <a:pt x="2456" y="823"/>
                  <a:pt x="2456" y="823"/>
                </a:cubicBezTo>
                <a:cubicBezTo>
                  <a:pt x="2411" y="808"/>
                  <a:pt x="2369" y="799"/>
                  <a:pt x="2353" y="797"/>
                </a:cubicBezTo>
                <a:cubicBezTo>
                  <a:pt x="2329" y="794"/>
                  <a:pt x="2321" y="799"/>
                  <a:pt x="2316" y="801"/>
                </a:cubicBezTo>
                <a:cubicBezTo>
                  <a:pt x="2310" y="804"/>
                  <a:pt x="2308" y="810"/>
                  <a:pt x="2303" y="811"/>
                </a:cubicBezTo>
                <a:cubicBezTo>
                  <a:pt x="2298" y="812"/>
                  <a:pt x="2288" y="816"/>
                  <a:pt x="2287" y="820"/>
                </a:cubicBezTo>
                <a:cubicBezTo>
                  <a:pt x="2287" y="824"/>
                  <a:pt x="2291" y="831"/>
                  <a:pt x="2289" y="835"/>
                </a:cubicBezTo>
                <a:cubicBezTo>
                  <a:pt x="2286" y="840"/>
                  <a:pt x="2275" y="851"/>
                  <a:pt x="2280" y="855"/>
                </a:cubicBezTo>
                <a:cubicBezTo>
                  <a:pt x="2285" y="859"/>
                  <a:pt x="2294" y="859"/>
                  <a:pt x="2291" y="869"/>
                </a:cubicBezTo>
                <a:cubicBezTo>
                  <a:pt x="2287" y="880"/>
                  <a:pt x="2282" y="893"/>
                  <a:pt x="2287" y="894"/>
                </a:cubicBezTo>
                <a:cubicBezTo>
                  <a:pt x="2292" y="895"/>
                  <a:pt x="2310" y="899"/>
                  <a:pt x="2309" y="908"/>
                </a:cubicBezTo>
                <a:cubicBezTo>
                  <a:pt x="2307" y="918"/>
                  <a:pt x="2307" y="923"/>
                  <a:pt x="2315" y="926"/>
                </a:cubicBezTo>
                <a:cubicBezTo>
                  <a:pt x="2323" y="929"/>
                  <a:pt x="2338" y="929"/>
                  <a:pt x="2339" y="937"/>
                </a:cubicBezTo>
                <a:cubicBezTo>
                  <a:pt x="2341" y="946"/>
                  <a:pt x="2336" y="957"/>
                  <a:pt x="2344" y="963"/>
                </a:cubicBezTo>
                <a:cubicBezTo>
                  <a:pt x="2353" y="968"/>
                  <a:pt x="2369" y="967"/>
                  <a:pt x="2366" y="987"/>
                </a:cubicBezTo>
                <a:cubicBezTo>
                  <a:pt x="2362" y="1006"/>
                  <a:pt x="2355" y="1013"/>
                  <a:pt x="2359" y="1020"/>
                </a:cubicBezTo>
                <a:cubicBezTo>
                  <a:pt x="2364" y="1027"/>
                  <a:pt x="2381" y="1020"/>
                  <a:pt x="2386" y="1033"/>
                </a:cubicBezTo>
                <a:cubicBezTo>
                  <a:pt x="2391" y="1046"/>
                  <a:pt x="2380" y="1059"/>
                  <a:pt x="2384" y="1063"/>
                </a:cubicBezTo>
                <a:cubicBezTo>
                  <a:pt x="2388" y="1067"/>
                  <a:pt x="2406" y="1071"/>
                  <a:pt x="2406" y="1075"/>
                </a:cubicBezTo>
                <a:cubicBezTo>
                  <a:pt x="2406" y="1079"/>
                  <a:pt x="2406" y="1085"/>
                  <a:pt x="2410" y="1087"/>
                </a:cubicBezTo>
                <a:cubicBezTo>
                  <a:pt x="2414" y="1088"/>
                  <a:pt x="2409" y="1096"/>
                  <a:pt x="2419" y="1098"/>
                </a:cubicBezTo>
                <a:cubicBezTo>
                  <a:pt x="2429" y="1100"/>
                  <a:pt x="2445" y="1104"/>
                  <a:pt x="2464" y="1100"/>
                </a:cubicBezTo>
                <a:cubicBezTo>
                  <a:pt x="2484" y="1096"/>
                  <a:pt x="2506" y="1091"/>
                  <a:pt x="2506" y="1091"/>
                </a:cubicBezTo>
                <a:cubicBezTo>
                  <a:pt x="2506" y="1091"/>
                  <a:pt x="2486" y="1105"/>
                  <a:pt x="2474" y="1116"/>
                </a:cubicBezTo>
                <a:cubicBezTo>
                  <a:pt x="2462" y="1128"/>
                  <a:pt x="2456" y="1133"/>
                  <a:pt x="2456" y="1137"/>
                </a:cubicBezTo>
                <a:cubicBezTo>
                  <a:pt x="2457" y="1141"/>
                  <a:pt x="2464" y="1142"/>
                  <a:pt x="2463" y="1151"/>
                </a:cubicBezTo>
                <a:cubicBezTo>
                  <a:pt x="2461" y="1161"/>
                  <a:pt x="2452" y="1172"/>
                  <a:pt x="2442" y="1185"/>
                </a:cubicBezTo>
                <a:cubicBezTo>
                  <a:pt x="2433" y="1199"/>
                  <a:pt x="2435" y="1199"/>
                  <a:pt x="2438" y="1201"/>
                </a:cubicBezTo>
                <a:cubicBezTo>
                  <a:pt x="2442" y="1204"/>
                  <a:pt x="2458" y="1198"/>
                  <a:pt x="2462" y="1205"/>
                </a:cubicBezTo>
                <a:cubicBezTo>
                  <a:pt x="2467" y="1211"/>
                  <a:pt x="2465" y="1216"/>
                  <a:pt x="2463" y="1222"/>
                </a:cubicBezTo>
                <a:cubicBezTo>
                  <a:pt x="2460" y="1228"/>
                  <a:pt x="2452" y="1243"/>
                  <a:pt x="2454" y="1245"/>
                </a:cubicBezTo>
                <a:cubicBezTo>
                  <a:pt x="2456" y="1247"/>
                  <a:pt x="2478" y="1234"/>
                  <a:pt x="2485" y="1243"/>
                </a:cubicBezTo>
                <a:cubicBezTo>
                  <a:pt x="2493" y="1253"/>
                  <a:pt x="2490" y="1265"/>
                  <a:pt x="2486" y="1271"/>
                </a:cubicBezTo>
                <a:cubicBezTo>
                  <a:pt x="2485" y="1273"/>
                  <a:pt x="2484" y="1276"/>
                  <a:pt x="2482" y="1279"/>
                </a:cubicBezTo>
                <a:cubicBezTo>
                  <a:pt x="2477" y="1278"/>
                  <a:pt x="2468" y="1277"/>
                  <a:pt x="2456" y="1276"/>
                </a:cubicBezTo>
                <a:cubicBezTo>
                  <a:pt x="2437" y="1273"/>
                  <a:pt x="2397" y="1266"/>
                  <a:pt x="2370" y="1261"/>
                </a:cubicBezTo>
                <a:cubicBezTo>
                  <a:pt x="2343" y="1255"/>
                  <a:pt x="2293" y="1247"/>
                  <a:pt x="2283" y="1241"/>
                </a:cubicBezTo>
                <a:cubicBezTo>
                  <a:pt x="2273" y="1234"/>
                  <a:pt x="2284" y="1217"/>
                  <a:pt x="2290" y="1212"/>
                </a:cubicBezTo>
                <a:cubicBezTo>
                  <a:pt x="2295" y="1207"/>
                  <a:pt x="2295" y="1204"/>
                  <a:pt x="2287" y="1201"/>
                </a:cubicBezTo>
                <a:cubicBezTo>
                  <a:pt x="2278" y="1199"/>
                  <a:pt x="2265" y="1194"/>
                  <a:pt x="2261" y="1190"/>
                </a:cubicBezTo>
                <a:cubicBezTo>
                  <a:pt x="2257" y="1185"/>
                  <a:pt x="2260" y="1169"/>
                  <a:pt x="2265" y="1161"/>
                </a:cubicBezTo>
                <a:cubicBezTo>
                  <a:pt x="2270" y="1154"/>
                  <a:pt x="2262" y="1151"/>
                  <a:pt x="2257" y="1149"/>
                </a:cubicBezTo>
                <a:cubicBezTo>
                  <a:pt x="2252" y="1148"/>
                  <a:pt x="2250" y="1137"/>
                  <a:pt x="2248" y="1134"/>
                </a:cubicBezTo>
                <a:cubicBezTo>
                  <a:pt x="2247" y="1130"/>
                  <a:pt x="2256" y="1124"/>
                  <a:pt x="2253" y="1117"/>
                </a:cubicBezTo>
                <a:cubicBezTo>
                  <a:pt x="2250" y="1110"/>
                  <a:pt x="2232" y="1112"/>
                  <a:pt x="2229" y="1109"/>
                </a:cubicBezTo>
                <a:cubicBezTo>
                  <a:pt x="2226" y="1106"/>
                  <a:pt x="2225" y="1098"/>
                  <a:pt x="2221" y="1095"/>
                </a:cubicBezTo>
                <a:cubicBezTo>
                  <a:pt x="2218" y="1092"/>
                  <a:pt x="2211" y="1092"/>
                  <a:pt x="2203" y="1092"/>
                </a:cubicBezTo>
                <a:cubicBezTo>
                  <a:pt x="2195" y="1092"/>
                  <a:pt x="2186" y="1093"/>
                  <a:pt x="2150" y="1102"/>
                </a:cubicBezTo>
                <a:cubicBezTo>
                  <a:pt x="2114" y="1111"/>
                  <a:pt x="2077" y="1123"/>
                  <a:pt x="2077" y="1123"/>
                </a:cubicBezTo>
                <a:cubicBezTo>
                  <a:pt x="2077" y="1123"/>
                  <a:pt x="2096" y="1110"/>
                  <a:pt x="2116" y="1091"/>
                </a:cubicBezTo>
                <a:cubicBezTo>
                  <a:pt x="2136" y="1072"/>
                  <a:pt x="2150" y="1065"/>
                  <a:pt x="2162" y="1045"/>
                </a:cubicBezTo>
                <a:cubicBezTo>
                  <a:pt x="2174" y="1024"/>
                  <a:pt x="2164" y="999"/>
                  <a:pt x="2162" y="990"/>
                </a:cubicBezTo>
                <a:cubicBezTo>
                  <a:pt x="2160" y="981"/>
                  <a:pt x="2157" y="973"/>
                  <a:pt x="2152" y="969"/>
                </a:cubicBezTo>
                <a:cubicBezTo>
                  <a:pt x="2146" y="966"/>
                  <a:pt x="2141" y="957"/>
                  <a:pt x="2137" y="950"/>
                </a:cubicBezTo>
                <a:cubicBezTo>
                  <a:pt x="2132" y="942"/>
                  <a:pt x="2127" y="940"/>
                  <a:pt x="2122" y="938"/>
                </a:cubicBezTo>
                <a:cubicBezTo>
                  <a:pt x="2116" y="936"/>
                  <a:pt x="2108" y="925"/>
                  <a:pt x="2104" y="920"/>
                </a:cubicBezTo>
                <a:cubicBezTo>
                  <a:pt x="2101" y="915"/>
                  <a:pt x="2094" y="911"/>
                  <a:pt x="2088" y="905"/>
                </a:cubicBezTo>
                <a:cubicBezTo>
                  <a:pt x="2083" y="899"/>
                  <a:pt x="2082" y="887"/>
                  <a:pt x="2078" y="882"/>
                </a:cubicBezTo>
                <a:cubicBezTo>
                  <a:pt x="2075" y="878"/>
                  <a:pt x="2070" y="867"/>
                  <a:pt x="2063" y="849"/>
                </a:cubicBezTo>
                <a:cubicBezTo>
                  <a:pt x="2057" y="832"/>
                  <a:pt x="2052" y="817"/>
                  <a:pt x="2031" y="802"/>
                </a:cubicBezTo>
                <a:cubicBezTo>
                  <a:pt x="2010" y="786"/>
                  <a:pt x="1993" y="807"/>
                  <a:pt x="1973" y="842"/>
                </a:cubicBezTo>
                <a:cubicBezTo>
                  <a:pt x="1962" y="860"/>
                  <a:pt x="1953" y="882"/>
                  <a:pt x="1946" y="906"/>
                </a:cubicBezTo>
                <a:cubicBezTo>
                  <a:pt x="1750" y="552"/>
                  <a:pt x="1750" y="552"/>
                  <a:pt x="1750" y="552"/>
                </a:cubicBezTo>
                <a:cubicBezTo>
                  <a:pt x="1756" y="562"/>
                  <a:pt x="1762" y="571"/>
                  <a:pt x="1768" y="576"/>
                </a:cubicBezTo>
                <a:cubicBezTo>
                  <a:pt x="1778" y="584"/>
                  <a:pt x="1780" y="581"/>
                  <a:pt x="1784" y="578"/>
                </a:cubicBezTo>
                <a:cubicBezTo>
                  <a:pt x="1789" y="574"/>
                  <a:pt x="1788" y="568"/>
                  <a:pt x="1780" y="560"/>
                </a:cubicBezTo>
                <a:cubicBezTo>
                  <a:pt x="1773" y="551"/>
                  <a:pt x="1756" y="539"/>
                  <a:pt x="1745" y="529"/>
                </a:cubicBezTo>
                <a:cubicBezTo>
                  <a:pt x="1735" y="521"/>
                  <a:pt x="1724" y="504"/>
                  <a:pt x="1721" y="501"/>
                </a:cubicBezTo>
                <a:cubicBezTo>
                  <a:pt x="1721" y="500"/>
                  <a:pt x="1721" y="500"/>
                  <a:pt x="1721" y="500"/>
                </a:cubicBezTo>
                <a:cubicBezTo>
                  <a:pt x="1723" y="501"/>
                  <a:pt x="1752" y="520"/>
                  <a:pt x="1780" y="532"/>
                </a:cubicBezTo>
                <a:close/>
                <a:moveTo>
                  <a:pt x="1516" y="1039"/>
                </a:moveTo>
                <a:cubicBezTo>
                  <a:pt x="1520" y="1042"/>
                  <a:pt x="1571" y="1089"/>
                  <a:pt x="1592" y="1100"/>
                </a:cubicBezTo>
                <a:cubicBezTo>
                  <a:pt x="1613" y="1112"/>
                  <a:pt x="1631" y="1121"/>
                  <a:pt x="1643" y="1124"/>
                </a:cubicBezTo>
                <a:cubicBezTo>
                  <a:pt x="1655" y="1127"/>
                  <a:pt x="1670" y="1130"/>
                  <a:pt x="1687" y="1106"/>
                </a:cubicBezTo>
                <a:cubicBezTo>
                  <a:pt x="1704" y="1083"/>
                  <a:pt x="1714" y="1071"/>
                  <a:pt x="1725" y="1039"/>
                </a:cubicBezTo>
                <a:cubicBezTo>
                  <a:pt x="1735" y="1008"/>
                  <a:pt x="1731" y="971"/>
                  <a:pt x="1714" y="954"/>
                </a:cubicBezTo>
                <a:cubicBezTo>
                  <a:pt x="1698" y="937"/>
                  <a:pt x="1683" y="936"/>
                  <a:pt x="1667" y="930"/>
                </a:cubicBezTo>
                <a:cubicBezTo>
                  <a:pt x="1651" y="925"/>
                  <a:pt x="1634" y="922"/>
                  <a:pt x="1634" y="922"/>
                </a:cubicBezTo>
                <a:cubicBezTo>
                  <a:pt x="1634" y="922"/>
                  <a:pt x="1682" y="903"/>
                  <a:pt x="1689" y="889"/>
                </a:cubicBezTo>
                <a:cubicBezTo>
                  <a:pt x="1696" y="874"/>
                  <a:pt x="1703" y="850"/>
                  <a:pt x="1701" y="836"/>
                </a:cubicBezTo>
                <a:cubicBezTo>
                  <a:pt x="1699" y="823"/>
                  <a:pt x="1702" y="814"/>
                  <a:pt x="1698" y="801"/>
                </a:cubicBezTo>
                <a:cubicBezTo>
                  <a:pt x="1698" y="801"/>
                  <a:pt x="1698" y="800"/>
                  <a:pt x="1697" y="799"/>
                </a:cubicBezTo>
                <a:cubicBezTo>
                  <a:pt x="1707" y="792"/>
                  <a:pt x="1714" y="781"/>
                  <a:pt x="1727" y="775"/>
                </a:cubicBezTo>
                <a:cubicBezTo>
                  <a:pt x="1739" y="769"/>
                  <a:pt x="1748" y="756"/>
                  <a:pt x="1753" y="747"/>
                </a:cubicBezTo>
                <a:cubicBezTo>
                  <a:pt x="1757" y="739"/>
                  <a:pt x="1766" y="730"/>
                  <a:pt x="1771" y="713"/>
                </a:cubicBezTo>
                <a:cubicBezTo>
                  <a:pt x="1777" y="696"/>
                  <a:pt x="1774" y="681"/>
                  <a:pt x="1778" y="671"/>
                </a:cubicBezTo>
                <a:cubicBezTo>
                  <a:pt x="1781" y="660"/>
                  <a:pt x="1769" y="643"/>
                  <a:pt x="1767" y="627"/>
                </a:cubicBezTo>
                <a:cubicBezTo>
                  <a:pt x="1764" y="612"/>
                  <a:pt x="1745" y="576"/>
                  <a:pt x="1736" y="557"/>
                </a:cubicBezTo>
                <a:cubicBezTo>
                  <a:pt x="1727" y="537"/>
                  <a:pt x="1713" y="509"/>
                  <a:pt x="1713" y="509"/>
                </a:cubicBezTo>
                <a:cubicBezTo>
                  <a:pt x="1713" y="509"/>
                  <a:pt x="1725" y="522"/>
                  <a:pt x="1736" y="534"/>
                </a:cubicBezTo>
                <a:cubicBezTo>
                  <a:pt x="1945" y="910"/>
                  <a:pt x="1945" y="910"/>
                  <a:pt x="1945" y="910"/>
                </a:cubicBezTo>
                <a:cubicBezTo>
                  <a:pt x="1939" y="931"/>
                  <a:pt x="1934" y="954"/>
                  <a:pt x="1931" y="977"/>
                </a:cubicBezTo>
                <a:cubicBezTo>
                  <a:pt x="1924" y="1027"/>
                  <a:pt x="1932" y="1085"/>
                  <a:pt x="1946" y="1129"/>
                </a:cubicBezTo>
                <a:cubicBezTo>
                  <a:pt x="1953" y="1150"/>
                  <a:pt x="1958" y="1158"/>
                  <a:pt x="1958" y="1158"/>
                </a:cubicBezTo>
                <a:cubicBezTo>
                  <a:pt x="1958" y="1158"/>
                  <a:pt x="1953" y="1161"/>
                  <a:pt x="1949" y="1161"/>
                </a:cubicBezTo>
                <a:cubicBezTo>
                  <a:pt x="1945" y="1161"/>
                  <a:pt x="1943" y="1161"/>
                  <a:pt x="1943" y="1161"/>
                </a:cubicBezTo>
                <a:cubicBezTo>
                  <a:pt x="1943" y="1161"/>
                  <a:pt x="1941" y="1156"/>
                  <a:pt x="1939" y="1149"/>
                </a:cubicBezTo>
                <a:cubicBezTo>
                  <a:pt x="1937" y="1142"/>
                  <a:pt x="1929" y="1124"/>
                  <a:pt x="1923" y="1113"/>
                </a:cubicBezTo>
                <a:cubicBezTo>
                  <a:pt x="1918" y="1101"/>
                  <a:pt x="1904" y="1073"/>
                  <a:pt x="1901" y="1066"/>
                </a:cubicBezTo>
                <a:cubicBezTo>
                  <a:pt x="1897" y="1059"/>
                  <a:pt x="1897" y="1056"/>
                  <a:pt x="1896" y="1051"/>
                </a:cubicBezTo>
                <a:cubicBezTo>
                  <a:pt x="1896" y="1045"/>
                  <a:pt x="1897" y="1039"/>
                  <a:pt x="1892" y="1039"/>
                </a:cubicBezTo>
                <a:cubicBezTo>
                  <a:pt x="1887" y="1039"/>
                  <a:pt x="1891" y="1054"/>
                  <a:pt x="1897" y="1066"/>
                </a:cubicBezTo>
                <a:cubicBezTo>
                  <a:pt x="1903" y="1078"/>
                  <a:pt x="1910" y="1094"/>
                  <a:pt x="1921" y="1114"/>
                </a:cubicBezTo>
                <a:cubicBezTo>
                  <a:pt x="1931" y="1134"/>
                  <a:pt x="1939" y="1162"/>
                  <a:pt x="1939" y="1162"/>
                </a:cubicBezTo>
                <a:cubicBezTo>
                  <a:pt x="1933" y="1168"/>
                  <a:pt x="1933" y="1168"/>
                  <a:pt x="1933" y="1168"/>
                </a:cubicBezTo>
                <a:cubicBezTo>
                  <a:pt x="1933" y="1168"/>
                  <a:pt x="1907" y="1151"/>
                  <a:pt x="1890" y="1141"/>
                </a:cubicBezTo>
                <a:cubicBezTo>
                  <a:pt x="1873" y="1132"/>
                  <a:pt x="1842" y="1113"/>
                  <a:pt x="1832" y="1107"/>
                </a:cubicBezTo>
                <a:cubicBezTo>
                  <a:pt x="1822" y="1100"/>
                  <a:pt x="1814" y="1100"/>
                  <a:pt x="1815" y="1103"/>
                </a:cubicBezTo>
                <a:cubicBezTo>
                  <a:pt x="1816" y="1106"/>
                  <a:pt x="1826" y="1108"/>
                  <a:pt x="1832" y="1111"/>
                </a:cubicBezTo>
                <a:cubicBezTo>
                  <a:pt x="1838" y="1113"/>
                  <a:pt x="1854" y="1124"/>
                  <a:pt x="1889" y="1144"/>
                </a:cubicBezTo>
                <a:cubicBezTo>
                  <a:pt x="1924" y="1164"/>
                  <a:pt x="1931" y="1170"/>
                  <a:pt x="1931" y="1170"/>
                </a:cubicBezTo>
                <a:cubicBezTo>
                  <a:pt x="1931" y="1170"/>
                  <a:pt x="1930" y="1174"/>
                  <a:pt x="1930" y="1177"/>
                </a:cubicBezTo>
                <a:cubicBezTo>
                  <a:pt x="1930" y="1179"/>
                  <a:pt x="1924" y="1186"/>
                  <a:pt x="1924" y="1186"/>
                </a:cubicBezTo>
                <a:cubicBezTo>
                  <a:pt x="1924" y="1186"/>
                  <a:pt x="1898" y="1169"/>
                  <a:pt x="1864" y="1154"/>
                </a:cubicBezTo>
                <a:cubicBezTo>
                  <a:pt x="1831" y="1138"/>
                  <a:pt x="1778" y="1124"/>
                  <a:pt x="1700" y="1130"/>
                </a:cubicBezTo>
                <a:cubicBezTo>
                  <a:pt x="1657" y="1133"/>
                  <a:pt x="1625" y="1141"/>
                  <a:pt x="1602" y="1150"/>
                </a:cubicBezTo>
                <a:lnTo>
                  <a:pt x="1516" y="1039"/>
                </a:lnTo>
                <a:close/>
                <a:moveTo>
                  <a:pt x="1774" y="1367"/>
                </a:moveTo>
                <a:cubicBezTo>
                  <a:pt x="1797" y="1361"/>
                  <a:pt x="1868" y="1300"/>
                  <a:pt x="1868" y="1300"/>
                </a:cubicBezTo>
                <a:cubicBezTo>
                  <a:pt x="1868" y="1300"/>
                  <a:pt x="1858" y="1317"/>
                  <a:pt x="1850" y="1332"/>
                </a:cubicBezTo>
                <a:cubicBezTo>
                  <a:pt x="1842" y="1347"/>
                  <a:pt x="1826" y="1382"/>
                  <a:pt x="1820" y="1408"/>
                </a:cubicBezTo>
                <a:cubicBezTo>
                  <a:pt x="1817" y="1420"/>
                  <a:pt x="1817" y="1426"/>
                  <a:pt x="1818" y="1430"/>
                </a:cubicBezTo>
                <a:cubicBezTo>
                  <a:pt x="1770" y="1368"/>
                  <a:pt x="1770" y="1368"/>
                  <a:pt x="1770" y="1368"/>
                </a:cubicBezTo>
                <a:cubicBezTo>
                  <a:pt x="1771" y="1367"/>
                  <a:pt x="1772" y="1367"/>
                  <a:pt x="1774" y="1367"/>
                </a:cubicBezTo>
                <a:close/>
                <a:moveTo>
                  <a:pt x="1827" y="1439"/>
                </a:moveTo>
                <a:cubicBezTo>
                  <a:pt x="1830" y="1442"/>
                  <a:pt x="1831" y="1445"/>
                  <a:pt x="1832" y="1448"/>
                </a:cubicBezTo>
                <a:cubicBezTo>
                  <a:pt x="1821" y="1434"/>
                  <a:pt x="1821" y="1434"/>
                  <a:pt x="1821" y="1434"/>
                </a:cubicBezTo>
                <a:cubicBezTo>
                  <a:pt x="1823" y="1436"/>
                  <a:pt x="1825" y="1437"/>
                  <a:pt x="1827" y="1439"/>
                </a:cubicBezTo>
                <a:close/>
                <a:moveTo>
                  <a:pt x="1846" y="1466"/>
                </a:moveTo>
                <a:cubicBezTo>
                  <a:pt x="1851" y="1466"/>
                  <a:pt x="1858" y="1468"/>
                  <a:pt x="1861" y="1469"/>
                </a:cubicBezTo>
                <a:cubicBezTo>
                  <a:pt x="1865" y="1469"/>
                  <a:pt x="1862" y="1486"/>
                  <a:pt x="1867" y="1488"/>
                </a:cubicBezTo>
                <a:cubicBezTo>
                  <a:pt x="1872" y="1490"/>
                  <a:pt x="1873" y="1484"/>
                  <a:pt x="1883" y="1484"/>
                </a:cubicBezTo>
                <a:cubicBezTo>
                  <a:pt x="1892" y="1483"/>
                  <a:pt x="1903" y="1489"/>
                  <a:pt x="1906" y="1494"/>
                </a:cubicBezTo>
                <a:cubicBezTo>
                  <a:pt x="1909" y="1499"/>
                  <a:pt x="1905" y="1524"/>
                  <a:pt x="1912" y="1525"/>
                </a:cubicBezTo>
                <a:cubicBezTo>
                  <a:pt x="1919" y="1526"/>
                  <a:pt x="1914" y="1516"/>
                  <a:pt x="1934" y="1516"/>
                </a:cubicBezTo>
                <a:cubicBezTo>
                  <a:pt x="1955" y="1515"/>
                  <a:pt x="1949" y="1567"/>
                  <a:pt x="1947" y="1590"/>
                </a:cubicBezTo>
                <a:cubicBezTo>
                  <a:pt x="1947" y="1592"/>
                  <a:pt x="1947" y="1594"/>
                  <a:pt x="1947" y="1597"/>
                </a:cubicBezTo>
                <a:lnTo>
                  <a:pt x="1846" y="1466"/>
                </a:lnTo>
                <a:close/>
                <a:moveTo>
                  <a:pt x="2121" y="2060"/>
                </a:moveTo>
                <a:cubicBezTo>
                  <a:pt x="2125" y="2060"/>
                  <a:pt x="2127" y="2063"/>
                  <a:pt x="2129" y="2068"/>
                </a:cubicBezTo>
                <a:cubicBezTo>
                  <a:pt x="2121" y="2059"/>
                  <a:pt x="2121" y="2059"/>
                  <a:pt x="2121" y="2059"/>
                </a:cubicBezTo>
                <a:cubicBezTo>
                  <a:pt x="2121" y="2060"/>
                  <a:pt x="2121" y="2060"/>
                  <a:pt x="2121" y="2060"/>
                </a:cubicBezTo>
                <a:close/>
                <a:moveTo>
                  <a:pt x="2029" y="1963"/>
                </a:moveTo>
                <a:cubicBezTo>
                  <a:pt x="2029" y="1968"/>
                  <a:pt x="2030" y="1973"/>
                  <a:pt x="2033" y="1977"/>
                </a:cubicBezTo>
                <a:cubicBezTo>
                  <a:pt x="2038" y="1985"/>
                  <a:pt x="2045" y="1982"/>
                  <a:pt x="2050" y="1986"/>
                </a:cubicBezTo>
                <a:cubicBezTo>
                  <a:pt x="2051" y="1988"/>
                  <a:pt x="2051" y="1988"/>
                  <a:pt x="2051" y="1988"/>
                </a:cubicBezTo>
                <a:cubicBezTo>
                  <a:pt x="2056" y="1994"/>
                  <a:pt x="2051" y="2007"/>
                  <a:pt x="2059" y="2016"/>
                </a:cubicBezTo>
                <a:cubicBezTo>
                  <a:pt x="2067" y="2025"/>
                  <a:pt x="2075" y="2020"/>
                  <a:pt x="2085" y="2024"/>
                </a:cubicBezTo>
                <a:cubicBezTo>
                  <a:pt x="2092" y="2032"/>
                  <a:pt x="2092" y="2032"/>
                  <a:pt x="2092" y="2032"/>
                </a:cubicBezTo>
                <a:cubicBezTo>
                  <a:pt x="2093" y="2039"/>
                  <a:pt x="2088" y="2049"/>
                  <a:pt x="2097" y="2056"/>
                </a:cubicBezTo>
                <a:cubicBezTo>
                  <a:pt x="2105" y="2063"/>
                  <a:pt x="2111" y="2060"/>
                  <a:pt x="2117" y="2059"/>
                </a:cubicBezTo>
                <a:cubicBezTo>
                  <a:pt x="2130" y="2074"/>
                  <a:pt x="2130" y="2074"/>
                  <a:pt x="2130" y="2074"/>
                </a:cubicBezTo>
                <a:cubicBezTo>
                  <a:pt x="2131" y="2080"/>
                  <a:pt x="2131" y="2087"/>
                  <a:pt x="2129" y="2094"/>
                </a:cubicBezTo>
                <a:cubicBezTo>
                  <a:pt x="2125" y="2109"/>
                  <a:pt x="2114" y="2124"/>
                  <a:pt x="2110" y="2137"/>
                </a:cubicBezTo>
                <a:cubicBezTo>
                  <a:pt x="2107" y="2149"/>
                  <a:pt x="2106" y="2163"/>
                  <a:pt x="2116" y="2172"/>
                </a:cubicBezTo>
                <a:cubicBezTo>
                  <a:pt x="2127" y="2181"/>
                  <a:pt x="2140" y="2178"/>
                  <a:pt x="2150" y="2167"/>
                </a:cubicBezTo>
                <a:cubicBezTo>
                  <a:pt x="2160" y="2157"/>
                  <a:pt x="2155" y="2139"/>
                  <a:pt x="2153" y="2114"/>
                </a:cubicBezTo>
                <a:cubicBezTo>
                  <a:pt x="2153" y="2108"/>
                  <a:pt x="2153" y="2104"/>
                  <a:pt x="2154" y="2100"/>
                </a:cubicBezTo>
                <a:cubicBezTo>
                  <a:pt x="3267" y="3322"/>
                  <a:pt x="3267" y="3322"/>
                  <a:pt x="3267" y="3322"/>
                </a:cubicBezTo>
                <a:cubicBezTo>
                  <a:pt x="3267" y="3322"/>
                  <a:pt x="3267" y="3323"/>
                  <a:pt x="3266" y="3324"/>
                </a:cubicBezTo>
                <a:cubicBezTo>
                  <a:pt x="3246" y="3308"/>
                  <a:pt x="3246" y="3308"/>
                  <a:pt x="3246" y="3308"/>
                </a:cubicBezTo>
                <a:cubicBezTo>
                  <a:pt x="1749" y="1985"/>
                  <a:pt x="1749" y="1985"/>
                  <a:pt x="1749" y="1985"/>
                </a:cubicBezTo>
                <a:cubicBezTo>
                  <a:pt x="1749" y="1980"/>
                  <a:pt x="1751" y="1976"/>
                  <a:pt x="1752" y="1973"/>
                </a:cubicBezTo>
                <a:cubicBezTo>
                  <a:pt x="1754" y="1967"/>
                  <a:pt x="1748" y="1952"/>
                  <a:pt x="1733" y="1946"/>
                </a:cubicBezTo>
                <a:cubicBezTo>
                  <a:pt x="1718" y="1941"/>
                  <a:pt x="1707" y="1935"/>
                  <a:pt x="1709" y="1926"/>
                </a:cubicBezTo>
                <a:cubicBezTo>
                  <a:pt x="1712" y="1917"/>
                  <a:pt x="1711" y="1908"/>
                  <a:pt x="1698" y="1904"/>
                </a:cubicBezTo>
                <a:cubicBezTo>
                  <a:pt x="1684" y="1900"/>
                  <a:pt x="1666" y="1901"/>
                  <a:pt x="1659" y="1895"/>
                </a:cubicBezTo>
                <a:cubicBezTo>
                  <a:pt x="1652" y="1889"/>
                  <a:pt x="1652" y="1885"/>
                  <a:pt x="1654" y="1883"/>
                </a:cubicBezTo>
                <a:cubicBezTo>
                  <a:pt x="1657" y="1880"/>
                  <a:pt x="1652" y="1875"/>
                  <a:pt x="1647" y="1873"/>
                </a:cubicBezTo>
                <a:cubicBezTo>
                  <a:pt x="1642" y="1872"/>
                  <a:pt x="1628" y="1877"/>
                  <a:pt x="1622" y="1871"/>
                </a:cubicBezTo>
                <a:cubicBezTo>
                  <a:pt x="1617" y="1864"/>
                  <a:pt x="1622" y="1857"/>
                  <a:pt x="1610" y="1856"/>
                </a:cubicBezTo>
                <a:cubicBezTo>
                  <a:pt x="1607" y="1855"/>
                  <a:pt x="1604" y="1855"/>
                  <a:pt x="1601" y="1854"/>
                </a:cubicBezTo>
                <a:cubicBezTo>
                  <a:pt x="1553" y="1812"/>
                  <a:pt x="1553" y="1812"/>
                  <a:pt x="1553" y="1812"/>
                </a:cubicBezTo>
                <a:cubicBezTo>
                  <a:pt x="1564" y="1803"/>
                  <a:pt x="1571" y="1795"/>
                  <a:pt x="1577" y="1784"/>
                </a:cubicBezTo>
                <a:cubicBezTo>
                  <a:pt x="1585" y="1767"/>
                  <a:pt x="1586" y="1758"/>
                  <a:pt x="1584" y="1724"/>
                </a:cubicBezTo>
                <a:cubicBezTo>
                  <a:pt x="1582" y="1691"/>
                  <a:pt x="1580" y="1672"/>
                  <a:pt x="1577" y="1647"/>
                </a:cubicBezTo>
                <a:cubicBezTo>
                  <a:pt x="1574" y="1621"/>
                  <a:pt x="1576" y="1599"/>
                  <a:pt x="1574" y="1574"/>
                </a:cubicBezTo>
                <a:cubicBezTo>
                  <a:pt x="1572" y="1548"/>
                  <a:pt x="1562" y="1492"/>
                  <a:pt x="1545" y="1483"/>
                </a:cubicBezTo>
                <a:cubicBezTo>
                  <a:pt x="1528" y="1474"/>
                  <a:pt x="1504" y="1493"/>
                  <a:pt x="1475" y="1522"/>
                </a:cubicBezTo>
                <a:cubicBezTo>
                  <a:pt x="1446" y="1551"/>
                  <a:pt x="1419" y="1614"/>
                  <a:pt x="1401" y="1678"/>
                </a:cubicBezTo>
                <a:cubicBezTo>
                  <a:pt x="1187" y="1489"/>
                  <a:pt x="1187" y="1489"/>
                  <a:pt x="1187" y="1489"/>
                </a:cubicBezTo>
                <a:cubicBezTo>
                  <a:pt x="1190" y="1491"/>
                  <a:pt x="1193" y="1492"/>
                  <a:pt x="1195" y="1493"/>
                </a:cubicBezTo>
                <a:cubicBezTo>
                  <a:pt x="1213" y="1501"/>
                  <a:pt x="1228" y="1505"/>
                  <a:pt x="1237" y="1516"/>
                </a:cubicBezTo>
                <a:cubicBezTo>
                  <a:pt x="1247" y="1528"/>
                  <a:pt x="1259" y="1532"/>
                  <a:pt x="1266" y="1529"/>
                </a:cubicBezTo>
                <a:cubicBezTo>
                  <a:pt x="1272" y="1526"/>
                  <a:pt x="1275" y="1516"/>
                  <a:pt x="1288" y="1529"/>
                </a:cubicBezTo>
                <a:cubicBezTo>
                  <a:pt x="1301" y="1541"/>
                  <a:pt x="1318" y="1544"/>
                  <a:pt x="1320" y="1537"/>
                </a:cubicBezTo>
                <a:cubicBezTo>
                  <a:pt x="1322" y="1529"/>
                  <a:pt x="1326" y="1523"/>
                  <a:pt x="1337" y="1529"/>
                </a:cubicBezTo>
                <a:cubicBezTo>
                  <a:pt x="1349" y="1536"/>
                  <a:pt x="1384" y="1558"/>
                  <a:pt x="1403" y="1559"/>
                </a:cubicBezTo>
                <a:cubicBezTo>
                  <a:pt x="1422" y="1559"/>
                  <a:pt x="1427" y="1552"/>
                  <a:pt x="1422" y="1548"/>
                </a:cubicBezTo>
                <a:cubicBezTo>
                  <a:pt x="1418" y="1543"/>
                  <a:pt x="1390" y="1529"/>
                  <a:pt x="1370" y="1515"/>
                </a:cubicBezTo>
                <a:cubicBezTo>
                  <a:pt x="1349" y="1501"/>
                  <a:pt x="1331" y="1483"/>
                  <a:pt x="1323" y="1466"/>
                </a:cubicBezTo>
                <a:cubicBezTo>
                  <a:pt x="1316" y="1448"/>
                  <a:pt x="1323" y="1446"/>
                  <a:pt x="1329" y="1440"/>
                </a:cubicBezTo>
                <a:cubicBezTo>
                  <a:pt x="1335" y="1434"/>
                  <a:pt x="1334" y="1429"/>
                  <a:pt x="1321" y="1414"/>
                </a:cubicBezTo>
                <a:cubicBezTo>
                  <a:pt x="1309" y="1399"/>
                  <a:pt x="1297" y="1388"/>
                  <a:pt x="1301" y="1376"/>
                </a:cubicBezTo>
                <a:cubicBezTo>
                  <a:pt x="1305" y="1364"/>
                  <a:pt x="1313" y="1359"/>
                  <a:pt x="1297" y="1348"/>
                </a:cubicBezTo>
                <a:cubicBezTo>
                  <a:pt x="1280" y="1337"/>
                  <a:pt x="1284" y="1328"/>
                  <a:pt x="1287" y="1324"/>
                </a:cubicBezTo>
                <a:cubicBezTo>
                  <a:pt x="1291" y="1321"/>
                  <a:pt x="1291" y="1305"/>
                  <a:pt x="1282" y="1302"/>
                </a:cubicBezTo>
                <a:cubicBezTo>
                  <a:pt x="1274" y="1298"/>
                  <a:pt x="1265" y="1298"/>
                  <a:pt x="1262" y="1288"/>
                </a:cubicBezTo>
                <a:cubicBezTo>
                  <a:pt x="1259" y="1277"/>
                  <a:pt x="1266" y="1273"/>
                  <a:pt x="1253" y="1266"/>
                </a:cubicBezTo>
                <a:cubicBezTo>
                  <a:pt x="1239" y="1260"/>
                  <a:pt x="1225" y="1258"/>
                  <a:pt x="1198" y="1257"/>
                </a:cubicBezTo>
                <a:cubicBezTo>
                  <a:pt x="1172" y="1256"/>
                  <a:pt x="1142" y="1255"/>
                  <a:pt x="1142" y="1255"/>
                </a:cubicBezTo>
                <a:cubicBezTo>
                  <a:pt x="1142" y="1255"/>
                  <a:pt x="1176" y="1234"/>
                  <a:pt x="1190" y="1220"/>
                </a:cubicBezTo>
                <a:cubicBezTo>
                  <a:pt x="1205" y="1207"/>
                  <a:pt x="1211" y="1195"/>
                  <a:pt x="1206" y="1175"/>
                </a:cubicBezTo>
                <a:cubicBezTo>
                  <a:pt x="1202" y="1156"/>
                  <a:pt x="1198" y="1148"/>
                  <a:pt x="1200" y="1141"/>
                </a:cubicBezTo>
                <a:cubicBezTo>
                  <a:pt x="1202" y="1134"/>
                  <a:pt x="1195" y="1128"/>
                  <a:pt x="1190" y="1123"/>
                </a:cubicBezTo>
                <a:cubicBezTo>
                  <a:pt x="1185" y="1119"/>
                  <a:pt x="1183" y="1112"/>
                  <a:pt x="1182" y="1108"/>
                </a:cubicBezTo>
                <a:cubicBezTo>
                  <a:pt x="1181" y="1103"/>
                  <a:pt x="1181" y="1092"/>
                  <a:pt x="1175" y="1086"/>
                </a:cubicBezTo>
                <a:cubicBezTo>
                  <a:pt x="1168" y="1081"/>
                  <a:pt x="1158" y="1071"/>
                  <a:pt x="1155" y="1061"/>
                </a:cubicBezTo>
                <a:cubicBezTo>
                  <a:pt x="1153" y="1051"/>
                  <a:pt x="1145" y="1042"/>
                  <a:pt x="1140" y="1037"/>
                </a:cubicBezTo>
                <a:cubicBezTo>
                  <a:pt x="1135" y="1033"/>
                  <a:pt x="1128" y="1020"/>
                  <a:pt x="1128" y="1015"/>
                </a:cubicBezTo>
                <a:cubicBezTo>
                  <a:pt x="1127" y="1009"/>
                  <a:pt x="1121" y="1003"/>
                  <a:pt x="1121" y="995"/>
                </a:cubicBezTo>
                <a:cubicBezTo>
                  <a:pt x="1121" y="991"/>
                  <a:pt x="1120" y="979"/>
                  <a:pt x="1119" y="966"/>
                </a:cubicBezTo>
                <a:lnTo>
                  <a:pt x="2029" y="1963"/>
                </a:lnTo>
                <a:close/>
                <a:moveTo>
                  <a:pt x="1038" y="1352"/>
                </a:moveTo>
                <a:cubicBezTo>
                  <a:pt x="1038" y="1352"/>
                  <a:pt x="1071" y="1366"/>
                  <a:pt x="1083" y="1378"/>
                </a:cubicBezTo>
                <a:cubicBezTo>
                  <a:pt x="1095" y="1390"/>
                  <a:pt x="1113" y="1418"/>
                  <a:pt x="1134" y="1442"/>
                </a:cubicBezTo>
                <a:cubicBezTo>
                  <a:pt x="1134" y="1442"/>
                  <a:pt x="1134" y="1442"/>
                  <a:pt x="1135" y="1443"/>
                </a:cubicBezTo>
                <a:cubicBezTo>
                  <a:pt x="1038" y="1357"/>
                  <a:pt x="1038" y="1357"/>
                  <a:pt x="1038" y="1357"/>
                </a:cubicBezTo>
                <a:cubicBezTo>
                  <a:pt x="1038" y="1354"/>
                  <a:pt x="1038" y="1352"/>
                  <a:pt x="1038" y="1352"/>
                </a:cubicBezTo>
                <a:close/>
                <a:moveTo>
                  <a:pt x="979" y="1737"/>
                </a:moveTo>
                <a:cubicBezTo>
                  <a:pt x="981" y="1726"/>
                  <a:pt x="989" y="1721"/>
                  <a:pt x="994" y="1723"/>
                </a:cubicBezTo>
                <a:cubicBezTo>
                  <a:pt x="1000" y="1724"/>
                  <a:pt x="1012" y="1720"/>
                  <a:pt x="1011" y="1710"/>
                </a:cubicBezTo>
                <a:cubicBezTo>
                  <a:pt x="1009" y="1700"/>
                  <a:pt x="1000" y="1679"/>
                  <a:pt x="1007" y="1674"/>
                </a:cubicBezTo>
                <a:cubicBezTo>
                  <a:pt x="1014" y="1668"/>
                  <a:pt x="1021" y="1671"/>
                  <a:pt x="1023" y="1666"/>
                </a:cubicBezTo>
                <a:cubicBezTo>
                  <a:pt x="1025" y="1661"/>
                  <a:pt x="1028" y="1655"/>
                  <a:pt x="1026" y="1645"/>
                </a:cubicBezTo>
                <a:cubicBezTo>
                  <a:pt x="1025" y="1634"/>
                  <a:pt x="1023" y="1618"/>
                  <a:pt x="1020" y="1605"/>
                </a:cubicBezTo>
                <a:cubicBezTo>
                  <a:pt x="1018" y="1591"/>
                  <a:pt x="1015" y="1558"/>
                  <a:pt x="1012" y="1548"/>
                </a:cubicBezTo>
                <a:cubicBezTo>
                  <a:pt x="1008" y="1539"/>
                  <a:pt x="1012" y="1530"/>
                  <a:pt x="1013" y="1515"/>
                </a:cubicBezTo>
                <a:cubicBezTo>
                  <a:pt x="1014" y="1499"/>
                  <a:pt x="1000" y="1454"/>
                  <a:pt x="995" y="1434"/>
                </a:cubicBezTo>
                <a:cubicBezTo>
                  <a:pt x="990" y="1413"/>
                  <a:pt x="996" y="1380"/>
                  <a:pt x="996" y="1380"/>
                </a:cubicBezTo>
                <a:cubicBezTo>
                  <a:pt x="996" y="1380"/>
                  <a:pt x="1003" y="1380"/>
                  <a:pt x="1010" y="1390"/>
                </a:cubicBezTo>
                <a:cubicBezTo>
                  <a:pt x="1018" y="1401"/>
                  <a:pt x="1039" y="1430"/>
                  <a:pt x="1046" y="1441"/>
                </a:cubicBezTo>
                <a:cubicBezTo>
                  <a:pt x="1054" y="1452"/>
                  <a:pt x="1069" y="1472"/>
                  <a:pt x="1074" y="1469"/>
                </a:cubicBezTo>
                <a:cubicBezTo>
                  <a:pt x="1080" y="1465"/>
                  <a:pt x="1073" y="1447"/>
                  <a:pt x="1064" y="1428"/>
                </a:cubicBezTo>
                <a:cubicBezTo>
                  <a:pt x="1055" y="1410"/>
                  <a:pt x="1043" y="1382"/>
                  <a:pt x="1040" y="1372"/>
                </a:cubicBezTo>
                <a:cubicBezTo>
                  <a:pt x="1039" y="1368"/>
                  <a:pt x="1038" y="1365"/>
                  <a:pt x="1038" y="1361"/>
                </a:cubicBezTo>
                <a:cubicBezTo>
                  <a:pt x="1400" y="1682"/>
                  <a:pt x="1400" y="1682"/>
                  <a:pt x="1400" y="1682"/>
                </a:cubicBezTo>
                <a:cubicBezTo>
                  <a:pt x="1383" y="1744"/>
                  <a:pt x="1387" y="1785"/>
                  <a:pt x="1389" y="1809"/>
                </a:cubicBezTo>
                <a:cubicBezTo>
                  <a:pt x="1390" y="1833"/>
                  <a:pt x="1397" y="1873"/>
                  <a:pt x="1397" y="1873"/>
                </a:cubicBezTo>
                <a:cubicBezTo>
                  <a:pt x="1397" y="1873"/>
                  <a:pt x="1392" y="1871"/>
                  <a:pt x="1388" y="1872"/>
                </a:cubicBezTo>
                <a:cubicBezTo>
                  <a:pt x="1384" y="1872"/>
                  <a:pt x="1379" y="1876"/>
                  <a:pt x="1379" y="1876"/>
                </a:cubicBezTo>
                <a:cubicBezTo>
                  <a:pt x="1379" y="1876"/>
                  <a:pt x="1362" y="1827"/>
                  <a:pt x="1358" y="1810"/>
                </a:cubicBezTo>
                <a:cubicBezTo>
                  <a:pt x="1354" y="1793"/>
                  <a:pt x="1347" y="1775"/>
                  <a:pt x="1345" y="1769"/>
                </a:cubicBezTo>
                <a:cubicBezTo>
                  <a:pt x="1343" y="1764"/>
                  <a:pt x="1344" y="1759"/>
                  <a:pt x="1341" y="1751"/>
                </a:cubicBezTo>
                <a:cubicBezTo>
                  <a:pt x="1339" y="1744"/>
                  <a:pt x="1336" y="1734"/>
                  <a:pt x="1332" y="1736"/>
                </a:cubicBezTo>
                <a:cubicBezTo>
                  <a:pt x="1328" y="1739"/>
                  <a:pt x="1333" y="1745"/>
                  <a:pt x="1335" y="1749"/>
                </a:cubicBezTo>
                <a:cubicBezTo>
                  <a:pt x="1336" y="1753"/>
                  <a:pt x="1340" y="1759"/>
                  <a:pt x="1341" y="1766"/>
                </a:cubicBezTo>
                <a:cubicBezTo>
                  <a:pt x="1342" y="1772"/>
                  <a:pt x="1349" y="1787"/>
                  <a:pt x="1356" y="1810"/>
                </a:cubicBezTo>
                <a:cubicBezTo>
                  <a:pt x="1362" y="1834"/>
                  <a:pt x="1377" y="1878"/>
                  <a:pt x="1377" y="1878"/>
                </a:cubicBezTo>
                <a:cubicBezTo>
                  <a:pt x="1374" y="1880"/>
                  <a:pt x="1374" y="1880"/>
                  <a:pt x="1374" y="1880"/>
                </a:cubicBezTo>
                <a:cubicBezTo>
                  <a:pt x="1374" y="1880"/>
                  <a:pt x="1370" y="1873"/>
                  <a:pt x="1365" y="1871"/>
                </a:cubicBezTo>
                <a:cubicBezTo>
                  <a:pt x="1360" y="1868"/>
                  <a:pt x="1337" y="1853"/>
                  <a:pt x="1323" y="1845"/>
                </a:cubicBezTo>
                <a:cubicBezTo>
                  <a:pt x="1308" y="1836"/>
                  <a:pt x="1289" y="1828"/>
                  <a:pt x="1276" y="1819"/>
                </a:cubicBezTo>
                <a:cubicBezTo>
                  <a:pt x="1264" y="1811"/>
                  <a:pt x="1258" y="1808"/>
                  <a:pt x="1253" y="1804"/>
                </a:cubicBezTo>
                <a:cubicBezTo>
                  <a:pt x="1249" y="1800"/>
                  <a:pt x="1244" y="1795"/>
                  <a:pt x="1242" y="1797"/>
                </a:cubicBezTo>
                <a:cubicBezTo>
                  <a:pt x="1239" y="1798"/>
                  <a:pt x="1242" y="1802"/>
                  <a:pt x="1254" y="1809"/>
                </a:cubicBezTo>
                <a:cubicBezTo>
                  <a:pt x="1265" y="1817"/>
                  <a:pt x="1269" y="1819"/>
                  <a:pt x="1278" y="1824"/>
                </a:cubicBezTo>
                <a:cubicBezTo>
                  <a:pt x="1288" y="1830"/>
                  <a:pt x="1311" y="1841"/>
                  <a:pt x="1322" y="1848"/>
                </a:cubicBezTo>
                <a:cubicBezTo>
                  <a:pt x="1332" y="1854"/>
                  <a:pt x="1359" y="1870"/>
                  <a:pt x="1364" y="1873"/>
                </a:cubicBezTo>
                <a:cubicBezTo>
                  <a:pt x="1368" y="1876"/>
                  <a:pt x="1372" y="1881"/>
                  <a:pt x="1372" y="1881"/>
                </a:cubicBezTo>
                <a:cubicBezTo>
                  <a:pt x="1372" y="1881"/>
                  <a:pt x="1370" y="1882"/>
                  <a:pt x="1368" y="1887"/>
                </a:cubicBezTo>
                <a:cubicBezTo>
                  <a:pt x="1366" y="1891"/>
                  <a:pt x="1367" y="1896"/>
                  <a:pt x="1367" y="1896"/>
                </a:cubicBezTo>
                <a:cubicBezTo>
                  <a:pt x="1367" y="1896"/>
                  <a:pt x="1363" y="1897"/>
                  <a:pt x="1359" y="1897"/>
                </a:cubicBezTo>
                <a:cubicBezTo>
                  <a:pt x="1358" y="1896"/>
                  <a:pt x="1358" y="1896"/>
                  <a:pt x="1358" y="1896"/>
                </a:cubicBezTo>
                <a:cubicBezTo>
                  <a:pt x="1358" y="1897"/>
                  <a:pt x="1358" y="1897"/>
                  <a:pt x="1358" y="1897"/>
                </a:cubicBezTo>
                <a:cubicBezTo>
                  <a:pt x="1357" y="1897"/>
                  <a:pt x="1356" y="1896"/>
                  <a:pt x="1356" y="1896"/>
                </a:cubicBezTo>
                <a:cubicBezTo>
                  <a:pt x="1351" y="1895"/>
                  <a:pt x="1345" y="1889"/>
                  <a:pt x="1336" y="1886"/>
                </a:cubicBezTo>
                <a:cubicBezTo>
                  <a:pt x="1328" y="1882"/>
                  <a:pt x="1335" y="1885"/>
                  <a:pt x="1321" y="1879"/>
                </a:cubicBezTo>
                <a:cubicBezTo>
                  <a:pt x="1284" y="1864"/>
                  <a:pt x="1201" y="1836"/>
                  <a:pt x="1113" y="1835"/>
                </a:cubicBezTo>
                <a:cubicBezTo>
                  <a:pt x="1091" y="1835"/>
                  <a:pt x="1073" y="1836"/>
                  <a:pt x="1057" y="1837"/>
                </a:cubicBezTo>
                <a:cubicBezTo>
                  <a:pt x="981" y="1785"/>
                  <a:pt x="981" y="1785"/>
                  <a:pt x="981" y="1785"/>
                </a:cubicBezTo>
                <a:cubicBezTo>
                  <a:pt x="980" y="1770"/>
                  <a:pt x="977" y="1746"/>
                  <a:pt x="979" y="1737"/>
                </a:cubicBezTo>
                <a:close/>
                <a:moveTo>
                  <a:pt x="638" y="2169"/>
                </a:moveTo>
                <a:cubicBezTo>
                  <a:pt x="631" y="2157"/>
                  <a:pt x="626" y="2147"/>
                  <a:pt x="626" y="2147"/>
                </a:cubicBezTo>
                <a:cubicBezTo>
                  <a:pt x="626" y="2147"/>
                  <a:pt x="646" y="2163"/>
                  <a:pt x="659" y="2167"/>
                </a:cubicBezTo>
                <a:cubicBezTo>
                  <a:pt x="672" y="2172"/>
                  <a:pt x="691" y="2174"/>
                  <a:pt x="703" y="2184"/>
                </a:cubicBezTo>
                <a:cubicBezTo>
                  <a:pt x="715" y="2194"/>
                  <a:pt x="732" y="2210"/>
                  <a:pt x="745" y="2210"/>
                </a:cubicBezTo>
                <a:cubicBezTo>
                  <a:pt x="758" y="2211"/>
                  <a:pt x="769" y="2205"/>
                  <a:pt x="779" y="2209"/>
                </a:cubicBezTo>
                <a:cubicBezTo>
                  <a:pt x="788" y="2213"/>
                  <a:pt x="796" y="2216"/>
                  <a:pt x="799" y="2209"/>
                </a:cubicBezTo>
                <a:cubicBezTo>
                  <a:pt x="803" y="2202"/>
                  <a:pt x="803" y="2191"/>
                  <a:pt x="813" y="2186"/>
                </a:cubicBezTo>
                <a:cubicBezTo>
                  <a:pt x="823" y="2182"/>
                  <a:pt x="825" y="2181"/>
                  <a:pt x="825" y="2174"/>
                </a:cubicBezTo>
                <a:cubicBezTo>
                  <a:pt x="824" y="2166"/>
                  <a:pt x="823" y="2156"/>
                  <a:pt x="829" y="2152"/>
                </a:cubicBezTo>
                <a:cubicBezTo>
                  <a:pt x="834" y="2147"/>
                  <a:pt x="842" y="2143"/>
                  <a:pt x="840" y="2134"/>
                </a:cubicBezTo>
                <a:cubicBezTo>
                  <a:pt x="837" y="2126"/>
                  <a:pt x="834" y="2116"/>
                  <a:pt x="840" y="2107"/>
                </a:cubicBezTo>
                <a:cubicBezTo>
                  <a:pt x="846" y="2098"/>
                  <a:pt x="849" y="2094"/>
                  <a:pt x="843" y="2087"/>
                </a:cubicBezTo>
                <a:cubicBezTo>
                  <a:pt x="837" y="2079"/>
                  <a:pt x="835" y="2073"/>
                  <a:pt x="838" y="2067"/>
                </a:cubicBezTo>
                <a:cubicBezTo>
                  <a:pt x="841" y="2062"/>
                  <a:pt x="838" y="2055"/>
                  <a:pt x="824" y="2048"/>
                </a:cubicBezTo>
                <a:cubicBezTo>
                  <a:pt x="811" y="2041"/>
                  <a:pt x="797" y="2031"/>
                  <a:pt x="762" y="2026"/>
                </a:cubicBezTo>
                <a:cubicBezTo>
                  <a:pt x="728" y="2021"/>
                  <a:pt x="700" y="2028"/>
                  <a:pt x="688" y="2030"/>
                </a:cubicBezTo>
                <a:cubicBezTo>
                  <a:pt x="675" y="2033"/>
                  <a:pt x="656" y="2038"/>
                  <a:pt x="656" y="2038"/>
                </a:cubicBezTo>
                <a:cubicBezTo>
                  <a:pt x="656" y="2038"/>
                  <a:pt x="707" y="1994"/>
                  <a:pt x="730" y="1974"/>
                </a:cubicBezTo>
                <a:cubicBezTo>
                  <a:pt x="754" y="1955"/>
                  <a:pt x="772" y="1937"/>
                  <a:pt x="775" y="1926"/>
                </a:cubicBezTo>
                <a:cubicBezTo>
                  <a:pt x="778" y="1915"/>
                  <a:pt x="776" y="1900"/>
                  <a:pt x="758" y="1829"/>
                </a:cubicBezTo>
                <a:cubicBezTo>
                  <a:pt x="741" y="1758"/>
                  <a:pt x="719" y="1669"/>
                  <a:pt x="710" y="1642"/>
                </a:cubicBezTo>
                <a:cubicBezTo>
                  <a:pt x="704" y="1624"/>
                  <a:pt x="699" y="1604"/>
                  <a:pt x="686" y="1589"/>
                </a:cubicBezTo>
                <a:cubicBezTo>
                  <a:pt x="955" y="1772"/>
                  <a:pt x="955" y="1772"/>
                  <a:pt x="955" y="1772"/>
                </a:cubicBezTo>
                <a:cubicBezTo>
                  <a:pt x="956" y="1788"/>
                  <a:pt x="952" y="1805"/>
                  <a:pt x="953" y="1812"/>
                </a:cubicBezTo>
                <a:cubicBezTo>
                  <a:pt x="953" y="1818"/>
                  <a:pt x="952" y="1826"/>
                  <a:pt x="961" y="1823"/>
                </a:cubicBezTo>
                <a:cubicBezTo>
                  <a:pt x="970" y="1819"/>
                  <a:pt x="979" y="1805"/>
                  <a:pt x="980" y="1794"/>
                </a:cubicBezTo>
                <a:cubicBezTo>
                  <a:pt x="981" y="1793"/>
                  <a:pt x="981" y="1791"/>
                  <a:pt x="981" y="1789"/>
                </a:cubicBezTo>
                <a:cubicBezTo>
                  <a:pt x="1052" y="1838"/>
                  <a:pt x="1052" y="1838"/>
                  <a:pt x="1052" y="1838"/>
                </a:cubicBezTo>
                <a:cubicBezTo>
                  <a:pt x="1010" y="1843"/>
                  <a:pt x="991" y="1853"/>
                  <a:pt x="975" y="1862"/>
                </a:cubicBezTo>
                <a:cubicBezTo>
                  <a:pt x="952" y="1873"/>
                  <a:pt x="931" y="1889"/>
                  <a:pt x="936" y="1903"/>
                </a:cubicBezTo>
                <a:cubicBezTo>
                  <a:pt x="940" y="1916"/>
                  <a:pt x="952" y="1932"/>
                  <a:pt x="972" y="1944"/>
                </a:cubicBezTo>
                <a:cubicBezTo>
                  <a:pt x="992" y="1956"/>
                  <a:pt x="1015" y="1962"/>
                  <a:pt x="1046" y="1975"/>
                </a:cubicBezTo>
                <a:cubicBezTo>
                  <a:pt x="1076" y="1987"/>
                  <a:pt x="1138" y="2020"/>
                  <a:pt x="1165" y="2028"/>
                </a:cubicBezTo>
                <a:cubicBezTo>
                  <a:pt x="1191" y="2036"/>
                  <a:pt x="1218" y="2042"/>
                  <a:pt x="1246" y="2026"/>
                </a:cubicBezTo>
                <a:cubicBezTo>
                  <a:pt x="1270" y="2014"/>
                  <a:pt x="1281" y="2007"/>
                  <a:pt x="1292" y="2001"/>
                </a:cubicBezTo>
                <a:cubicBezTo>
                  <a:pt x="1306" y="2010"/>
                  <a:pt x="1306" y="2010"/>
                  <a:pt x="1306" y="2010"/>
                </a:cubicBezTo>
                <a:cubicBezTo>
                  <a:pt x="1305" y="2015"/>
                  <a:pt x="1303" y="2019"/>
                  <a:pt x="1301" y="2023"/>
                </a:cubicBezTo>
                <a:cubicBezTo>
                  <a:pt x="1295" y="2036"/>
                  <a:pt x="1296" y="2036"/>
                  <a:pt x="1290" y="2040"/>
                </a:cubicBezTo>
                <a:cubicBezTo>
                  <a:pt x="1284" y="2045"/>
                  <a:pt x="1284" y="2048"/>
                  <a:pt x="1283" y="2057"/>
                </a:cubicBezTo>
                <a:cubicBezTo>
                  <a:pt x="1283" y="2067"/>
                  <a:pt x="1280" y="2077"/>
                  <a:pt x="1278" y="2084"/>
                </a:cubicBezTo>
                <a:cubicBezTo>
                  <a:pt x="1277" y="2090"/>
                  <a:pt x="1280" y="2097"/>
                  <a:pt x="1284" y="2103"/>
                </a:cubicBezTo>
                <a:cubicBezTo>
                  <a:pt x="1287" y="2110"/>
                  <a:pt x="1282" y="2119"/>
                  <a:pt x="1282" y="2127"/>
                </a:cubicBezTo>
                <a:cubicBezTo>
                  <a:pt x="1282" y="2134"/>
                  <a:pt x="1285" y="2140"/>
                  <a:pt x="1290" y="2141"/>
                </a:cubicBezTo>
                <a:cubicBezTo>
                  <a:pt x="1294" y="2142"/>
                  <a:pt x="1300" y="2152"/>
                  <a:pt x="1298" y="2159"/>
                </a:cubicBezTo>
                <a:cubicBezTo>
                  <a:pt x="1297" y="2165"/>
                  <a:pt x="1290" y="2189"/>
                  <a:pt x="1298" y="2197"/>
                </a:cubicBezTo>
                <a:cubicBezTo>
                  <a:pt x="1307" y="2204"/>
                  <a:pt x="1313" y="2201"/>
                  <a:pt x="1315" y="2203"/>
                </a:cubicBezTo>
                <a:cubicBezTo>
                  <a:pt x="1317" y="2206"/>
                  <a:pt x="1325" y="2213"/>
                  <a:pt x="1325" y="2224"/>
                </a:cubicBezTo>
                <a:cubicBezTo>
                  <a:pt x="1325" y="2235"/>
                  <a:pt x="1328" y="2251"/>
                  <a:pt x="1337" y="2257"/>
                </a:cubicBezTo>
                <a:cubicBezTo>
                  <a:pt x="1339" y="2258"/>
                  <a:pt x="1341" y="2258"/>
                  <a:pt x="1343" y="2259"/>
                </a:cubicBezTo>
                <a:cubicBezTo>
                  <a:pt x="1335" y="2263"/>
                  <a:pt x="1327" y="2267"/>
                  <a:pt x="1320" y="2271"/>
                </a:cubicBezTo>
                <a:cubicBezTo>
                  <a:pt x="1308" y="2277"/>
                  <a:pt x="1283" y="2290"/>
                  <a:pt x="1270" y="2281"/>
                </a:cubicBezTo>
                <a:cubicBezTo>
                  <a:pt x="1257" y="2273"/>
                  <a:pt x="1255" y="2267"/>
                  <a:pt x="1257" y="2262"/>
                </a:cubicBezTo>
                <a:cubicBezTo>
                  <a:pt x="1258" y="2258"/>
                  <a:pt x="1255" y="2251"/>
                  <a:pt x="1245" y="2254"/>
                </a:cubicBezTo>
                <a:cubicBezTo>
                  <a:pt x="1236" y="2257"/>
                  <a:pt x="1207" y="2279"/>
                  <a:pt x="1189" y="2289"/>
                </a:cubicBezTo>
                <a:cubicBezTo>
                  <a:pt x="1171" y="2298"/>
                  <a:pt x="1160" y="2308"/>
                  <a:pt x="1142" y="2316"/>
                </a:cubicBezTo>
                <a:cubicBezTo>
                  <a:pt x="1125" y="2325"/>
                  <a:pt x="1096" y="2343"/>
                  <a:pt x="1096" y="2343"/>
                </a:cubicBezTo>
                <a:cubicBezTo>
                  <a:pt x="1096" y="2343"/>
                  <a:pt x="1129" y="2311"/>
                  <a:pt x="1139" y="2292"/>
                </a:cubicBezTo>
                <a:cubicBezTo>
                  <a:pt x="1149" y="2273"/>
                  <a:pt x="1152" y="2246"/>
                  <a:pt x="1152" y="2240"/>
                </a:cubicBezTo>
                <a:cubicBezTo>
                  <a:pt x="1151" y="2233"/>
                  <a:pt x="1148" y="2228"/>
                  <a:pt x="1144" y="2223"/>
                </a:cubicBezTo>
                <a:cubicBezTo>
                  <a:pt x="1139" y="2218"/>
                  <a:pt x="1138" y="2216"/>
                  <a:pt x="1137" y="2212"/>
                </a:cubicBezTo>
                <a:cubicBezTo>
                  <a:pt x="1135" y="2207"/>
                  <a:pt x="1131" y="2203"/>
                  <a:pt x="1126" y="2199"/>
                </a:cubicBezTo>
                <a:cubicBezTo>
                  <a:pt x="1121" y="2195"/>
                  <a:pt x="1115" y="2188"/>
                  <a:pt x="1114" y="2183"/>
                </a:cubicBezTo>
                <a:cubicBezTo>
                  <a:pt x="1114" y="2179"/>
                  <a:pt x="1110" y="2178"/>
                  <a:pt x="1103" y="2176"/>
                </a:cubicBezTo>
                <a:cubicBezTo>
                  <a:pt x="1097" y="2175"/>
                  <a:pt x="1094" y="2170"/>
                  <a:pt x="1090" y="2168"/>
                </a:cubicBezTo>
                <a:cubicBezTo>
                  <a:pt x="1087" y="2166"/>
                  <a:pt x="1081" y="2163"/>
                  <a:pt x="1079" y="2158"/>
                </a:cubicBezTo>
                <a:cubicBezTo>
                  <a:pt x="1077" y="2153"/>
                  <a:pt x="1075" y="2147"/>
                  <a:pt x="1069" y="2145"/>
                </a:cubicBezTo>
                <a:cubicBezTo>
                  <a:pt x="1063" y="2143"/>
                  <a:pt x="1048" y="2135"/>
                  <a:pt x="1047" y="2130"/>
                </a:cubicBezTo>
                <a:cubicBezTo>
                  <a:pt x="1047" y="2125"/>
                  <a:pt x="1040" y="2120"/>
                  <a:pt x="1034" y="2119"/>
                </a:cubicBezTo>
                <a:cubicBezTo>
                  <a:pt x="1029" y="2119"/>
                  <a:pt x="1021" y="2113"/>
                  <a:pt x="1017" y="2108"/>
                </a:cubicBezTo>
                <a:cubicBezTo>
                  <a:pt x="1014" y="2103"/>
                  <a:pt x="1009" y="2101"/>
                  <a:pt x="1004" y="2099"/>
                </a:cubicBezTo>
                <a:cubicBezTo>
                  <a:pt x="1000" y="2096"/>
                  <a:pt x="990" y="2090"/>
                  <a:pt x="988" y="2084"/>
                </a:cubicBezTo>
                <a:cubicBezTo>
                  <a:pt x="986" y="2078"/>
                  <a:pt x="979" y="2077"/>
                  <a:pt x="975" y="2074"/>
                </a:cubicBezTo>
                <a:cubicBezTo>
                  <a:pt x="971" y="2070"/>
                  <a:pt x="966" y="2065"/>
                  <a:pt x="965" y="2060"/>
                </a:cubicBezTo>
                <a:cubicBezTo>
                  <a:pt x="963" y="2056"/>
                  <a:pt x="957" y="2051"/>
                  <a:pt x="953" y="2049"/>
                </a:cubicBezTo>
                <a:cubicBezTo>
                  <a:pt x="950" y="2047"/>
                  <a:pt x="943" y="2041"/>
                  <a:pt x="941" y="2037"/>
                </a:cubicBezTo>
                <a:cubicBezTo>
                  <a:pt x="939" y="2032"/>
                  <a:pt x="924" y="2021"/>
                  <a:pt x="917" y="2021"/>
                </a:cubicBezTo>
                <a:cubicBezTo>
                  <a:pt x="910" y="2021"/>
                  <a:pt x="895" y="2045"/>
                  <a:pt x="883" y="2080"/>
                </a:cubicBezTo>
                <a:cubicBezTo>
                  <a:pt x="872" y="2112"/>
                  <a:pt x="858" y="2181"/>
                  <a:pt x="872" y="2274"/>
                </a:cubicBezTo>
                <a:lnTo>
                  <a:pt x="638" y="2169"/>
                </a:lnTo>
                <a:close/>
                <a:moveTo>
                  <a:pt x="1059" y="2547"/>
                </a:moveTo>
                <a:cubicBezTo>
                  <a:pt x="1046" y="2535"/>
                  <a:pt x="1027" y="2522"/>
                  <a:pt x="1028" y="2520"/>
                </a:cubicBezTo>
                <a:cubicBezTo>
                  <a:pt x="1029" y="2518"/>
                  <a:pt x="1032" y="2521"/>
                  <a:pt x="1040" y="2519"/>
                </a:cubicBezTo>
                <a:cubicBezTo>
                  <a:pt x="1048" y="2518"/>
                  <a:pt x="1056" y="2518"/>
                  <a:pt x="1064" y="2515"/>
                </a:cubicBezTo>
                <a:cubicBezTo>
                  <a:pt x="1072" y="2512"/>
                  <a:pt x="1091" y="2508"/>
                  <a:pt x="1110" y="2511"/>
                </a:cubicBezTo>
                <a:cubicBezTo>
                  <a:pt x="1128" y="2513"/>
                  <a:pt x="1152" y="2527"/>
                  <a:pt x="1185" y="2543"/>
                </a:cubicBezTo>
                <a:cubicBezTo>
                  <a:pt x="1218" y="2560"/>
                  <a:pt x="1251" y="2563"/>
                  <a:pt x="1262" y="2558"/>
                </a:cubicBezTo>
                <a:cubicBezTo>
                  <a:pt x="1272" y="2553"/>
                  <a:pt x="1273" y="2553"/>
                  <a:pt x="1281" y="2538"/>
                </a:cubicBezTo>
                <a:cubicBezTo>
                  <a:pt x="1288" y="2524"/>
                  <a:pt x="1290" y="2517"/>
                  <a:pt x="1305" y="2517"/>
                </a:cubicBezTo>
                <a:cubicBezTo>
                  <a:pt x="1321" y="2518"/>
                  <a:pt x="1340" y="2524"/>
                  <a:pt x="1341" y="2518"/>
                </a:cubicBezTo>
                <a:cubicBezTo>
                  <a:pt x="1343" y="2512"/>
                  <a:pt x="1323" y="2498"/>
                  <a:pt x="1322" y="2490"/>
                </a:cubicBezTo>
                <a:cubicBezTo>
                  <a:pt x="1322" y="2488"/>
                  <a:pt x="1322" y="2484"/>
                  <a:pt x="1322" y="2480"/>
                </a:cubicBezTo>
                <a:cubicBezTo>
                  <a:pt x="3254" y="3347"/>
                  <a:pt x="3254" y="3347"/>
                  <a:pt x="3254" y="3347"/>
                </a:cubicBezTo>
                <a:cubicBezTo>
                  <a:pt x="1076" y="2561"/>
                  <a:pt x="1076" y="2561"/>
                  <a:pt x="1076" y="2561"/>
                </a:cubicBezTo>
                <a:cubicBezTo>
                  <a:pt x="1069" y="2555"/>
                  <a:pt x="1063" y="2550"/>
                  <a:pt x="1059" y="2547"/>
                </a:cubicBezTo>
                <a:close/>
              </a:path>
            </a:pathLst>
          </a:custGeom>
          <a:solidFill>
            <a:srgbClr val="DF1C26"/>
          </a:solidFill>
          <a:ln>
            <a:noFill/>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1336539" y="1707438"/>
            <a:ext cx="5012958" cy="1035009"/>
            <a:chOff x="7483989" y="3433235"/>
            <a:chExt cx="5012958" cy="1035009"/>
          </a:xfrm>
        </p:grpSpPr>
        <p:sp>
          <p:nvSpPr>
            <p:cNvPr id="4" name="矩形 3"/>
            <p:cNvSpPr/>
            <p:nvPr/>
          </p:nvSpPr>
          <p:spPr>
            <a:xfrm>
              <a:off x="7483989" y="3858846"/>
              <a:ext cx="501295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a:t>
              </a:r>
            </a:p>
          </p:txBody>
        </p:sp>
        <p:sp>
          <p:nvSpPr>
            <p:cNvPr id="5" name="矩形 4"/>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6" name="组合 5"/>
          <p:cNvGrpSpPr/>
          <p:nvPr/>
        </p:nvGrpSpPr>
        <p:grpSpPr>
          <a:xfrm>
            <a:off x="1336539" y="2988504"/>
            <a:ext cx="5012958" cy="1035009"/>
            <a:chOff x="7483989" y="3433235"/>
            <a:chExt cx="5012958" cy="1035009"/>
          </a:xfrm>
        </p:grpSpPr>
        <p:sp>
          <p:nvSpPr>
            <p:cNvPr id="7" name="矩形 6"/>
            <p:cNvSpPr/>
            <p:nvPr/>
          </p:nvSpPr>
          <p:spPr>
            <a:xfrm>
              <a:off x="7483989" y="3858846"/>
              <a:ext cx="501295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a:t>
              </a:r>
            </a:p>
          </p:txBody>
        </p:sp>
        <p:sp>
          <p:nvSpPr>
            <p:cNvPr id="8" name="矩形 7"/>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9" name="组合 8"/>
          <p:cNvGrpSpPr/>
          <p:nvPr/>
        </p:nvGrpSpPr>
        <p:grpSpPr>
          <a:xfrm>
            <a:off x="1336539" y="4269570"/>
            <a:ext cx="5012958" cy="1035009"/>
            <a:chOff x="7483989" y="3433235"/>
            <a:chExt cx="5012958" cy="1035009"/>
          </a:xfrm>
        </p:grpSpPr>
        <p:sp>
          <p:nvSpPr>
            <p:cNvPr id="10" name="矩形 9"/>
            <p:cNvSpPr/>
            <p:nvPr/>
          </p:nvSpPr>
          <p:spPr>
            <a:xfrm>
              <a:off x="7483989" y="3858846"/>
              <a:ext cx="501295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a:t>
              </a:r>
            </a:p>
          </p:txBody>
        </p:sp>
        <p:sp>
          <p:nvSpPr>
            <p:cNvPr id="11" name="矩形 10"/>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3"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spTree>
    <p:extLst>
      <p:ext uri="{BB962C8B-B14F-4D97-AF65-F5344CB8AC3E}">
        <p14:creationId xmlns:p14="http://schemas.microsoft.com/office/powerpoint/2010/main" val="2333916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399"/>
                                        </p:tgtEl>
                                        <p:attrNameLst>
                                          <p:attrName>style.visibility</p:attrName>
                                        </p:attrNameLst>
                                      </p:cBhvr>
                                      <p:to>
                                        <p:strVal val="visible"/>
                                      </p:to>
                                    </p:set>
                                    <p:anim calcmode="lin" valueType="num">
                                      <p:cBhvr additive="base">
                                        <p:cTn id="7" dur="500" fill="hold"/>
                                        <p:tgtEl>
                                          <p:spTgt spid="399"/>
                                        </p:tgtEl>
                                        <p:attrNameLst>
                                          <p:attrName>ppt_x</p:attrName>
                                        </p:attrNameLst>
                                      </p:cBhvr>
                                      <p:tavLst>
                                        <p:tav tm="0">
                                          <p:val>
                                            <p:strVal val="1+#ppt_w/2"/>
                                          </p:val>
                                        </p:tav>
                                        <p:tav tm="100000">
                                          <p:val>
                                            <p:strVal val="#ppt_x"/>
                                          </p:val>
                                        </p:tav>
                                      </p:tavLst>
                                    </p:anim>
                                    <p:anim calcmode="lin" valueType="num">
                                      <p:cBhvr additive="base">
                                        <p:cTn id="8" dur="500" fill="hold"/>
                                        <p:tgtEl>
                                          <p:spTgt spid="39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275228" y="2526916"/>
            <a:ext cx="4700339" cy="1035009"/>
            <a:chOff x="6275228" y="2755516"/>
            <a:chExt cx="4700339" cy="1035009"/>
          </a:xfrm>
        </p:grpSpPr>
        <p:cxnSp>
          <p:nvCxnSpPr>
            <p:cNvPr id="8" name="直接连接符 7">
              <a:extLst>
                <a:ext uri="{FF2B5EF4-FFF2-40B4-BE49-F238E27FC236}">
                  <a16:creationId xmlns:a16="http://schemas.microsoft.com/office/drawing/2014/main" id="{258BE620-8FBE-486A-AF08-3F290299387C}"/>
                </a:ext>
              </a:extLst>
            </p:cNvPr>
            <p:cNvCxnSpPr/>
            <p:nvPr/>
          </p:nvCxnSpPr>
          <p:spPr>
            <a:xfrm>
              <a:off x="6275228" y="3130649"/>
              <a:ext cx="1660358" cy="0"/>
            </a:xfrm>
            <a:prstGeom prst="line">
              <a:avLst/>
            </a:prstGeom>
            <a:ln w="9525">
              <a:solidFill>
                <a:srgbClr val="EB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079965" y="2755516"/>
              <a:ext cx="2895602" cy="1035009"/>
              <a:chOff x="7907594" y="3433235"/>
              <a:chExt cx="2895602" cy="1035009"/>
            </a:xfrm>
          </p:grpSpPr>
          <p:sp>
            <p:nvSpPr>
              <p:cNvPr id="10" name="矩形 9"/>
              <p:cNvSpPr/>
              <p:nvPr/>
            </p:nvSpPr>
            <p:spPr>
              <a:xfrm>
                <a:off x="7907594" y="3858846"/>
                <a:ext cx="2895602"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a:t>
                </a:r>
              </a:p>
            </p:txBody>
          </p:sp>
          <p:sp>
            <p:nvSpPr>
              <p:cNvPr id="11" name="矩形 10"/>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12" name="组合 11"/>
          <p:cNvGrpSpPr/>
          <p:nvPr/>
        </p:nvGrpSpPr>
        <p:grpSpPr>
          <a:xfrm>
            <a:off x="6559826" y="4596351"/>
            <a:ext cx="4415741" cy="1035009"/>
            <a:chOff x="6559826" y="4824951"/>
            <a:chExt cx="4415741" cy="1035009"/>
          </a:xfrm>
        </p:grpSpPr>
        <p:cxnSp>
          <p:nvCxnSpPr>
            <p:cNvPr id="13" name="直接连接符 12">
              <a:extLst>
                <a:ext uri="{FF2B5EF4-FFF2-40B4-BE49-F238E27FC236}">
                  <a16:creationId xmlns:a16="http://schemas.microsoft.com/office/drawing/2014/main" id="{258BE620-8FBE-486A-AF08-3F290299387C}"/>
                </a:ext>
              </a:extLst>
            </p:cNvPr>
            <p:cNvCxnSpPr/>
            <p:nvPr/>
          </p:nvCxnSpPr>
          <p:spPr>
            <a:xfrm>
              <a:off x="6559826" y="5159976"/>
              <a:ext cx="1375760" cy="0"/>
            </a:xfrm>
            <a:prstGeom prst="line">
              <a:avLst/>
            </a:prstGeom>
            <a:ln w="9525">
              <a:solidFill>
                <a:srgbClr val="EB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8079965" y="4824951"/>
              <a:ext cx="2895602" cy="1035009"/>
              <a:chOff x="7907594" y="3433235"/>
              <a:chExt cx="2895602" cy="1035009"/>
            </a:xfrm>
          </p:grpSpPr>
          <p:sp>
            <p:nvSpPr>
              <p:cNvPr id="15" name="矩形 14"/>
              <p:cNvSpPr/>
              <p:nvPr/>
            </p:nvSpPr>
            <p:spPr>
              <a:xfrm>
                <a:off x="7907594" y="3858846"/>
                <a:ext cx="2895602"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a:t>
                </a:r>
              </a:p>
            </p:txBody>
          </p:sp>
          <p:sp>
            <p:nvSpPr>
              <p:cNvPr id="16" name="矩形 15"/>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17" name="组合 16"/>
          <p:cNvGrpSpPr/>
          <p:nvPr/>
        </p:nvGrpSpPr>
        <p:grpSpPr>
          <a:xfrm>
            <a:off x="1132212" y="1464207"/>
            <a:ext cx="4065953" cy="1035009"/>
            <a:chOff x="1132212" y="1692807"/>
            <a:chExt cx="4065953" cy="1035009"/>
          </a:xfrm>
        </p:grpSpPr>
        <p:cxnSp>
          <p:nvCxnSpPr>
            <p:cNvPr id="18" name="直接连接符 17">
              <a:extLst>
                <a:ext uri="{FF2B5EF4-FFF2-40B4-BE49-F238E27FC236}">
                  <a16:creationId xmlns:a16="http://schemas.microsoft.com/office/drawing/2014/main" id="{258BE620-8FBE-486A-AF08-3F290299387C}"/>
                </a:ext>
              </a:extLst>
            </p:cNvPr>
            <p:cNvCxnSpPr/>
            <p:nvPr/>
          </p:nvCxnSpPr>
          <p:spPr>
            <a:xfrm>
              <a:off x="4100003" y="2115986"/>
              <a:ext cx="1098162" cy="0"/>
            </a:xfrm>
            <a:prstGeom prst="line">
              <a:avLst/>
            </a:prstGeom>
            <a:ln w="9525">
              <a:solidFill>
                <a:srgbClr val="EB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2212" y="1692807"/>
              <a:ext cx="2895602" cy="1035009"/>
              <a:chOff x="7907594" y="3433235"/>
              <a:chExt cx="2895602" cy="1035009"/>
            </a:xfrm>
          </p:grpSpPr>
          <p:sp>
            <p:nvSpPr>
              <p:cNvPr id="20" name="矩形 19"/>
              <p:cNvSpPr/>
              <p:nvPr/>
            </p:nvSpPr>
            <p:spPr>
              <a:xfrm>
                <a:off x="7907594" y="3858846"/>
                <a:ext cx="2895602"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a:t>
                </a:r>
              </a:p>
            </p:txBody>
          </p:sp>
          <p:sp>
            <p:nvSpPr>
              <p:cNvPr id="21" name="矩形 20"/>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22" name="组合 21"/>
          <p:cNvGrpSpPr/>
          <p:nvPr/>
        </p:nvGrpSpPr>
        <p:grpSpPr>
          <a:xfrm>
            <a:off x="1132212" y="3533642"/>
            <a:ext cx="3591200" cy="1035009"/>
            <a:chOff x="1132212" y="3762242"/>
            <a:chExt cx="3591200" cy="1035009"/>
          </a:xfrm>
        </p:grpSpPr>
        <p:cxnSp>
          <p:nvCxnSpPr>
            <p:cNvPr id="23" name="直接连接符 22">
              <a:extLst>
                <a:ext uri="{FF2B5EF4-FFF2-40B4-BE49-F238E27FC236}">
                  <a16:creationId xmlns:a16="http://schemas.microsoft.com/office/drawing/2014/main" id="{258BE620-8FBE-486A-AF08-3F290299387C}"/>
                </a:ext>
              </a:extLst>
            </p:cNvPr>
            <p:cNvCxnSpPr/>
            <p:nvPr/>
          </p:nvCxnSpPr>
          <p:spPr>
            <a:xfrm>
              <a:off x="4112035" y="4145312"/>
              <a:ext cx="611377" cy="0"/>
            </a:xfrm>
            <a:prstGeom prst="line">
              <a:avLst/>
            </a:prstGeom>
            <a:ln w="9525">
              <a:solidFill>
                <a:srgbClr val="EB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1132212" y="3762242"/>
              <a:ext cx="2895602" cy="1035009"/>
              <a:chOff x="7907594" y="3433235"/>
              <a:chExt cx="2895602" cy="1035009"/>
            </a:xfrm>
          </p:grpSpPr>
          <p:sp>
            <p:nvSpPr>
              <p:cNvPr id="25" name="矩形 24"/>
              <p:cNvSpPr/>
              <p:nvPr/>
            </p:nvSpPr>
            <p:spPr>
              <a:xfrm>
                <a:off x="7907594" y="3858846"/>
                <a:ext cx="2895602"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a:t>
                </a:r>
              </a:p>
            </p:txBody>
          </p:sp>
          <p:sp>
            <p:nvSpPr>
              <p:cNvPr id="26" name="矩形 25"/>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sp>
        <p:nvSpPr>
          <p:cNvPr id="28"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0245" y="2485632"/>
            <a:ext cx="2419350" cy="2066925"/>
          </a:xfrm>
          <a:prstGeom prst="rect">
            <a:avLst/>
          </a:prstGeom>
        </p:spPr>
      </p:pic>
    </p:spTree>
    <p:extLst>
      <p:ext uri="{BB962C8B-B14F-4D97-AF65-F5344CB8AC3E}">
        <p14:creationId xmlns:p14="http://schemas.microsoft.com/office/powerpoint/2010/main" val="14865887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02925" y="2065068"/>
            <a:ext cx="9266675" cy="2984505"/>
            <a:chOff x="1947087" y="2600978"/>
            <a:chExt cx="8167844" cy="2870833"/>
          </a:xfrm>
        </p:grpSpPr>
        <p:cxnSp>
          <p:nvCxnSpPr>
            <p:cNvPr id="42" name="Straight Connector 154"/>
            <p:cNvCxnSpPr/>
            <p:nvPr/>
          </p:nvCxnSpPr>
          <p:spPr>
            <a:xfrm>
              <a:off x="1947087" y="5471530"/>
              <a:ext cx="7948062"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2820738"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5934369"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1970496" y="3876903"/>
              <a:ext cx="2132314" cy="159490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4202637" y="2600978"/>
              <a:ext cx="3148495" cy="287083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7316269" y="3363153"/>
              <a:ext cx="2798662" cy="21086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4" name="组合 43"/>
          <p:cNvGrpSpPr/>
          <p:nvPr/>
        </p:nvGrpSpPr>
        <p:grpSpPr>
          <a:xfrm>
            <a:off x="1599128" y="5088031"/>
            <a:ext cx="9018071" cy="703489"/>
            <a:chOff x="6798183" y="1678126"/>
            <a:chExt cx="9018071" cy="703489"/>
          </a:xfrm>
        </p:grpSpPr>
        <p:sp>
          <p:nvSpPr>
            <p:cNvPr id="45" name="矩形 44"/>
            <p:cNvSpPr/>
            <p:nvPr/>
          </p:nvSpPr>
          <p:spPr>
            <a:xfrm>
              <a:off x="6798183" y="2030750"/>
              <a:ext cx="9018071"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p>
          </p:txBody>
        </p:sp>
        <p:sp>
          <p:nvSpPr>
            <p:cNvPr id="46" name="矩形 45"/>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sp>
        <p:nvSpPr>
          <p:cNvPr id="47" name="矩形 46"/>
          <p:cNvSpPr/>
          <p:nvPr/>
        </p:nvSpPr>
        <p:spPr>
          <a:xfrm>
            <a:off x="2057418" y="3013499"/>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网络销售</a:t>
            </a:r>
          </a:p>
        </p:txBody>
      </p:sp>
      <p:sp>
        <p:nvSpPr>
          <p:cNvPr id="48" name="矩形 47"/>
          <p:cNvSpPr/>
          <p:nvPr/>
        </p:nvSpPr>
        <p:spPr>
          <a:xfrm>
            <a:off x="3376853" y="1972250"/>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本地销售</a:t>
            </a:r>
          </a:p>
        </p:txBody>
      </p:sp>
      <p:sp>
        <p:nvSpPr>
          <p:cNvPr id="49" name="矩形 48"/>
          <p:cNvSpPr/>
          <p:nvPr/>
        </p:nvSpPr>
        <p:spPr>
          <a:xfrm>
            <a:off x="5143109" y="1617167"/>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广播推广</a:t>
            </a:r>
          </a:p>
        </p:txBody>
      </p:sp>
      <p:sp>
        <p:nvSpPr>
          <p:cNvPr id="50" name="矩形 49"/>
          <p:cNvSpPr/>
          <p:nvPr/>
        </p:nvSpPr>
        <p:spPr>
          <a:xfrm>
            <a:off x="6929142" y="1972250"/>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微博营销</a:t>
            </a:r>
          </a:p>
        </p:txBody>
      </p:sp>
      <p:sp>
        <p:nvSpPr>
          <p:cNvPr id="51" name="矩形 50"/>
          <p:cNvSpPr/>
          <p:nvPr/>
        </p:nvSpPr>
        <p:spPr>
          <a:xfrm>
            <a:off x="8484250" y="2414685"/>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其他策略</a:t>
            </a:r>
          </a:p>
        </p:txBody>
      </p:sp>
      <p:sp>
        <p:nvSpPr>
          <p:cNvPr id="21"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spTree>
    <p:extLst>
      <p:ext uri="{BB962C8B-B14F-4D97-AF65-F5344CB8AC3E}">
        <p14:creationId xmlns:p14="http://schemas.microsoft.com/office/powerpoint/2010/main" val="708786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60000">
                                          <p:cBhvr additive="base">
                                            <p:cTn id="7" dur="10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1+#ppt_w/2"/>
                                              </p:val>
                                            </p:tav>
                                            <p:tav tm="100000">
                                              <p:val>
                                                <p:strVal val="#ppt_x"/>
                                              </p:val>
                                            </p:tav>
                                          </p:tavLst>
                                        </p:anim>
                                        <p:anim calcmode="lin" valueType="num">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_淘宝店Chenying0907出品 13"/>
          <p:cNvSpPr/>
          <p:nvPr>
            <p:custDataLst>
              <p:tags r:id="rId1"/>
            </p:custDataLst>
          </p:nvPr>
        </p:nvSpPr>
        <p:spPr>
          <a:xfrm>
            <a:off x="1776499" y="1353203"/>
            <a:ext cx="8442783" cy="3317187"/>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8800" b="1" dirty="0">
                <a:ln w="9525">
                  <a:noFill/>
                </a:ln>
                <a:gradFill flip="none" rotWithShape="1">
                  <a:gsLst>
                    <a:gs pos="100000">
                      <a:srgbClr val="A91E23"/>
                    </a:gs>
                    <a:gs pos="0">
                      <a:srgbClr val="FF0000"/>
                    </a:gs>
                  </a:gsLst>
                  <a:lin ang="54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回首</a:t>
            </a:r>
            <a:r>
              <a:rPr lang="en-US" altLang="zh-CN" sz="8800" b="1" dirty="0">
                <a:ln w="9525">
                  <a:noFill/>
                </a:ln>
                <a:gradFill flip="none" rotWithShape="1">
                  <a:gsLst>
                    <a:gs pos="100000">
                      <a:srgbClr val="A91E23"/>
                    </a:gs>
                    <a:gs pos="0">
                      <a:srgbClr val="FF0000"/>
                    </a:gs>
                  </a:gsLst>
                  <a:lin ang="54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2018  </a:t>
            </a:r>
          </a:p>
          <a:p>
            <a:pPr algn="ctr"/>
            <a:r>
              <a:rPr lang="en-US" altLang="zh-CN" sz="6600" b="1" dirty="0">
                <a:ln w="9525">
                  <a:noFill/>
                </a:ln>
                <a:gradFill flip="none" rotWithShape="1">
                  <a:gsLst>
                    <a:gs pos="100000">
                      <a:srgbClr val="A91E23"/>
                    </a:gs>
                    <a:gs pos="0">
                      <a:srgbClr val="FF0000"/>
                    </a:gs>
                  </a:gsLst>
                  <a:lin ang="54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 </a:t>
            </a:r>
            <a:r>
              <a:rPr lang="zh-CN" altLang="en-US" sz="5400" b="1" dirty="0">
                <a:ln w="9525">
                  <a:noFill/>
                </a:ln>
                <a:gradFill flip="none" rotWithShape="1">
                  <a:gsLst>
                    <a:gs pos="100000">
                      <a:srgbClr val="A91E23"/>
                    </a:gs>
                    <a:gs pos="0">
                      <a:srgbClr val="FF0000"/>
                    </a:gs>
                  </a:gsLst>
                  <a:lin ang="54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我们团结一心、顽强拼搏</a:t>
            </a:r>
          </a:p>
          <a:p>
            <a:pPr algn="ctr"/>
            <a:r>
              <a:rPr lang="zh-CN" altLang="en-US" sz="5400" b="1" dirty="0">
                <a:ln w="9525">
                  <a:noFill/>
                </a:ln>
                <a:gradFill flip="none" rotWithShape="1">
                  <a:gsLst>
                    <a:gs pos="100000">
                      <a:srgbClr val="A91E23"/>
                    </a:gs>
                    <a:gs pos="0">
                      <a:srgbClr val="FF0000"/>
                    </a:gs>
                  </a:gsLst>
                  <a:lin ang="54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   取得了卓越的成绩！</a:t>
            </a:r>
            <a:endParaRPr lang="zh-CN" altLang="en-US" sz="5400" b="1" dirty="0">
              <a:ln w="9525">
                <a:noFill/>
              </a:ln>
              <a:gradFill flip="none" rotWithShape="1">
                <a:gsLst>
                  <a:gs pos="100000">
                    <a:srgbClr val="A91E23"/>
                  </a:gs>
                  <a:gs pos="0">
                    <a:srgbClr val="FF0000"/>
                  </a:gs>
                </a:gsLst>
                <a:lin ang="5400000" scaled="1"/>
                <a:tileRect/>
              </a:gradFill>
              <a:effectLst>
                <a:outerShdw blurRad="165100" dist="38100" dir="2700000" algn="tl" rotWithShape="0">
                  <a:schemeClr val="accent1">
                    <a:lumMod val="75000"/>
                    <a:alpha val="46000"/>
                  </a:schemeClr>
                </a:outerShdw>
              </a:effectLst>
              <a:latin typeface="微软雅黑" panose="020B0503020204020204" pitchFamily="34" charset="-122"/>
              <a:ea typeface="微软雅黑" panose="020B0503020204020204" pitchFamily="34" charset="-122"/>
            </a:endParaRPr>
          </a:p>
        </p:txBody>
      </p:sp>
      <p:pic>
        <p:nvPicPr>
          <p:cNvPr id="86" name="图片 8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21124" y="5026007"/>
            <a:ext cx="1390650" cy="1485900"/>
          </a:xfrm>
          <a:prstGeom prst="rect">
            <a:avLst/>
          </a:prstGeom>
        </p:spPr>
      </p:pic>
      <p:pic>
        <p:nvPicPr>
          <p:cNvPr id="92" name="图片 9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7463" y="5026007"/>
            <a:ext cx="1257300" cy="1476375"/>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0770" y="1949433"/>
            <a:ext cx="8429625" cy="2543175"/>
          </a:xfrm>
          <a:prstGeom prst="rect">
            <a:avLst/>
          </a:prstGeom>
        </p:spPr>
      </p:pic>
      <p:pic>
        <p:nvPicPr>
          <p:cNvPr id="94" name="图片 9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25699" y="850866"/>
            <a:ext cx="1495425" cy="1485900"/>
          </a:xfrm>
          <a:prstGeom prst="rect">
            <a:avLst/>
          </a:prstGeom>
        </p:spPr>
      </p:pic>
    </p:spTree>
    <p:extLst>
      <p:ext uri="{BB962C8B-B14F-4D97-AF65-F5344CB8AC3E}">
        <p14:creationId xmlns:p14="http://schemas.microsoft.com/office/powerpoint/2010/main" val="72202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513050" y="1774388"/>
            <a:ext cx="9175102" cy="3451284"/>
            <a:chOff x="1513050" y="1939488"/>
            <a:chExt cx="9175102" cy="3451284"/>
          </a:xfrm>
        </p:grpSpPr>
        <p:sp>
          <p:nvSpPr>
            <p:cNvPr id="4" name="ïṡľíḑè"/>
            <p:cNvSpPr/>
            <p:nvPr/>
          </p:nvSpPr>
          <p:spPr>
            <a:xfrm>
              <a:off x="2570214" y="1939488"/>
              <a:ext cx="3023575" cy="172443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5" name="íşḻïdê"/>
            <p:cNvSpPr/>
            <p:nvPr/>
          </p:nvSpPr>
          <p:spPr>
            <a:xfrm>
              <a:off x="5509403" y="2452897"/>
              <a:ext cx="177090" cy="183022"/>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rgbClr val="C3111A"/>
            </a:solidFill>
            <a:ln w="9525" cap="flat">
              <a:noFill/>
              <a:prstDash val="solid"/>
              <a:round/>
            </a:ln>
            <a:effectLst/>
          </p:spPr>
          <p:txBody>
            <a:bodyPr anchor="ctr"/>
            <a:lstStyle/>
            <a:p>
              <a:pPr algn="ctr"/>
              <a:endParaRPr/>
            </a:p>
          </p:txBody>
        </p:sp>
        <p:sp>
          <p:nvSpPr>
            <p:cNvPr id="8" name="íṧḷíḓe"/>
            <p:cNvSpPr/>
            <p:nvPr/>
          </p:nvSpPr>
          <p:spPr>
            <a:xfrm>
              <a:off x="3369441" y="2358567"/>
              <a:ext cx="2210389" cy="1318613"/>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0" name="iSľïďe"/>
            <p:cNvSpPr/>
            <p:nvPr/>
          </p:nvSpPr>
          <p:spPr>
            <a:xfrm>
              <a:off x="3050041" y="3663925"/>
              <a:ext cx="2970252" cy="17268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2" name="ïṣlídé"/>
            <p:cNvSpPr/>
            <p:nvPr/>
          </p:nvSpPr>
          <p:spPr>
            <a:xfrm>
              <a:off x="6174118" y="1939488"/>
              <a:ext cx="3023574" cy="172443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3" name="íṣľiďê"/>
            <p:cNvSpPr/>
            <p:nvPr/>
          </p:nvSpPr>
          <p:spPr>
            <a:xfrm>
              <a:off x="9113308" y="2452897"/>
              <a:ext cx="177090" cy="183022"/>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rgbClr val="C3111A"/>
            </a:solidFill>
            <a:ln w="9525" cap="flat">
              <a:noFill/>
              <a:prstDash val="solid"/>
              <a:round/>
            </a:ln>
            <a:effectLst/>
          </p:spPr>
          <p:txBody>
            <a:bodyPr anchor="ctr"/>
            <a:lstStyle/>
            <a:p>
              <a:pPr algn="ctr"/>
              <a:endParaRPr/>
            </a:p>
          </p:txBody>
        </p:sp>
        <p:sp>
          <p:nvSpPr>
            <p:cNvPr id="16" name="ïs1iḋe"/>
            <p:cNvSpPr/>
            <p:nvPr/>
          </p:nvSpPr>
          <p:spPr>
            <a:xfrm>
              <a:off x="6973346" y="2358567"/>
              <a:ext cx="2210389" cy="1318613"/>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7" name="îŝ1îḍe"/>
            <p:cNvSpPr/>
            <p:nvPr/>
          </p:nvSpPr>
          <p:spPr>
            <a:xfrm>
              <a:off x="6653946" y="3663925"/>
              <a:ext cx="2970252" cy="17268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31" name="ïSḻíḓe"/>
            <p:cNvSpPr/>
            <p:nvPr/>
          </p:nvSpPr>
          <p:spPr>
            <a:xfrm>
              <a:off x="1708598" y="2804719"/>
              <a:ext cx="1723233" cy="17208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solidFill>
                <a:srgbClr val="C3111A"/>
              </a:solidFill>
              <a:miter lim="400000"/>
            </a:ln>
          </p:spPr>
          <p:txBody>
            <a:bodyPr anchor="ctr"/>
            <a:lstStyle/>
            <a:p>
              <a:pPr algn="ctr"/>
              <a:endParaRPr/>
            </a:p>
          </p:txBody>
        </p:sp>
        <p:sp>
          <p:nvSpPr>
            <p:cNvPr id="27" name="ï$ļidé"/>
            <p:cNvSpPr/>
            <p:nvPr/>
          </p:nvSpPr>
          <p:spPr>
            <a:xfrm>
              <a:off x="5158677" y="2804719"/>
              <a:ext cx="1720823" cy="17208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solidFill>
                <a:srgbClr val="C3111A"/>
              </a:solidFill>
              <a:miter lim="400000"/>
            </a:ln>
          </p:spPr>
          <p:txBody>
            <a:bodyPr anchor="ctr"/>
            <a:lstStyle/>
            <a:p>
              <a:pPr algn="ctr"/>
              <a:endParaRPr/>
            </a:p>
          </p:txBody>
        </p:sp>
        <p:sp>
          <p:nvSpPr>
            <p:cNvPr id="23" name="i$ḻïdê"/>
            <p:cNvSpPr/>
            <p:nvPr/>
          </p:nvSpPr>
          <p:spPr>
            <a:xfrm>
              <a:off x="8762581" y="2804719"/>
              <a:ext cx="1720823" cy="17208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solidFill>
                <a:srgbClr val="C3111A"/>
              </a:solidFill>
              <a:miter lim="400000"/>
            </a:ln>
          </p:spPr>
          <p:txBody>
            <a:bodyPr anchor="ctr"/>
            <a:lstStyle/>
            <a:p>
              <a:pPr algn="ctr"/>
              <a:endParaRPr/>
            </a:p>
          </p:txBody>
        </p:sp>
        <p:sp>
          <p:nvSpPr>
            <p:cNvPr id="6" name="iş1îḑe"/>
            <p:cNvSpPr/>
            <p:nvPr/>
          </p:nvSpPr>
          <p:spPr>
            <a:xfrm>
              <a:off x="2991360" y="3562699"/>
              <a:ext cx="2208352" cy="1381198"/>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7" name="iş1ídè"/>
            <p:cNvSpPr/>
            <p:nvPr/>
          </p:nvSpPr>
          <p:spPr>
            <a:xfrm>
              <a:off x="5107018" y="4478402"/>
              <a:ext cx="183011" cy="177147"/>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rgbClr val="C3111A"/>
            </a:solidFill>
            <a:ln w="9525" cap="flat">
              <a:noFill/>
              <a:prstDash val="solid"/>
              <a:round/>
            </a:ln>
            <a:effectLst/>
          </p:spPr>
          <p:txBody>
            <a:bodyPr anchor="ctr"/>
            <a:lstStyle/>
            <a:p>
              <a:pPr algn="ctr"/>
              <a:endParaRPr/>
            </a:p>
          </p:txBody>
        </p:sp>
        <p:sp>
          <p:nvSpPr>
            <p:cNvPr id="9" name="îṣḷîḋê"/>
            <p:cNvSpPr/>
            <p:nvPr/>
          </p:nvSpPr>
          <p:spPr>
            <a:xfrm>
              <a:off x="3301684" y="2638437"/>
              <a:ext cx="179502" cy="179421"/>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rgbClr val="C3111A"/>
            </a:solidFill>
            <a:ln w="9525" cap="flat">
              <a:noFill/>
              <a:prstDash val="solid"/>
              <a:round/>
            </a:ln>
            <a:effectLst/>
          </p:spPr>
          <p:txBody>
            <a:bodyPr anchor="ctr"/>
            <a:lstStyle/>
            <a:p>
              <a:pPr algn="ctr"/>
              <a:endParaRPr/>
            </a:p>
          </p:txBody>
        </p:sp>
        <p:sp>
          <p:nvSpPr>
            <p:cNvPr id="11" name="iSḻïḓe"/>
            <p:cNvSpPr/>
            <p:nvPr/>
          </p:nvSpPr>
          <p:spPr>
            <a:xfrm>
              <a:off x="2996804" y="4809609"/>
              <a:ext cx="180664" cy="179460"/>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rgbClr val="C3111A"/>
            </a:solidFill>
            <a:ln w="9525" cap="flat">
              <a:noFill/>
              <a:prstDash val="solid"/>
              <a:round/>
            </a:ln>
            <a:effectLst/>
          </p:spPr>
          <p:txBody>
            <a:bodyPr anchor="ctr"/>
            <a:lstStyle/>
            <a:p>
              <a:pPr algn="ctr"/>
              <a:endParaRPr/>
            </a:p>
          </p:txBody>
        </p:sp>
        <p:sp>
          <p:nvSpPr>
            <p:cNvPr id="14" name="ïSlïdé"/>
            <p:cNvSpPr/>
            <p:nvPr/>
          </p:nvSpPr>
          <p:spPr>
            <a:xfrm>
              <a:off x="6595264" y="3562699"/>
              <a:ext cx="2208352" cy="1381198"/>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chemeClr val="bg1">
                  <a:lumMod val="75000"/>
                  <a:alpha val="41673"/>
                </a:schemeClr>
              </a:solidFill>
              <a:prstDash val="solid"/>
              <a:miter lim="800000"/>
            </a:ln>
            <a:effectLst/>
          </p:spPr>
          <p:txBody>
            <a:bodyPr anchor="ctr"/>
            <a:lstStyle/>
            <a:p>
              <a:pPr algn="ctr"/>
              <a:endParaRPr/>
            </a:p>
          </p:txBody>
        </p:sp>
        <p:sp>
          <p:nvSpPr>
            <p:cNvPr id="15" name="iṥļíḍé"/>
            <p:cNvSpPr/>
            <p:nvPr/>
          </p:nvSpPr>
          <p:spPr>
            <a:xfrm>
              <a:off x="8710922" y="4478402"/>
              <a:ext cx="183011" cy="177147"/>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rgbClr val="C3111A"/>
            </a:solidFill>
            <a:ln w="9525" cap="flat">
              <a:noFill/>
              <a:prstDash val="solid"/>
              <a:round/>
            </a:ln>
            <a:effectLst/>
          </p:spPr>
          <p:txBody>
            <a:bodyPr anchor="ctr"/>
            <a:lstStyle/>
            <a:p>
              <a:pPr algn="ctr"/>
              <a:endParaRPr/>
            </a:p>
          </p:txBody>
        </p:sp>
        <p:sp>
          <p:nvSpPr>
            <p:cNvPr id="35" name="îṣḷîḋê"/>
            <p:cNvSpPr/>
            <p:nvPr/>
          </p:nvSpPr>
          <p:spPr>
            <a:xfrm>
              <a:off x="6887409" y="2638437"/>
              <a:ext cx="179502" cy="179421"/>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rgbClr val="C3111A"/>
            </a:solidFill>
            <a:ln w="9525" cap="flat">
              <a:noFill/>
              <a:prstDash val="solid"/>
              <a:round/>
            </a:ln>
            <a:effectLst/>
          </p:spPr>
          <p:txBody>
            <a:bodyPr anchor="ctr"/>
            <a:lstStyle/>
            <a:p>
              <a:pPr algn="ctr"/>
              <a:endParaRPr/>
            </a:p>
          </p:txBody>
        </p:sp>
        <p:sp>
          <p:nvSpPr>
            <p:cNvPr id="36" name="iSḻïḓe"/>
            <p:cNvSpPr/>
            <p:nvPr/>
          </p:nvSpPr>
          <p:spPr>
            <a:xfrm>
              <a:off x="6582529" y="4809609"/>
              <a:ext cx="180664" cy="179460"/>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rgbClr val="C3111A"/>
            </a:solidFill>
            <a:ln w="9525" cap="flat">
              <a:noFill/>
              <a:prstDash val="solid"/>
              <a:round/>
            </a:ln>
            <a:effectLst/>
          </p:spPr>
          <p:txBody>
            <a:bodyPr anchor="ctr"/>
            <a:lstStyle/>
            <a:p>
              <a:pPr algn="ctr"/>
              <a:endParaRPr/>
            </a:p>
          </p:txBody>
        </p:sp>
        <p:pic>
          <p:nvPicPr>
            <p:cNvPr id="37" name="图片 36"/>
            <p:cNvPicPr>
              <a:picLocks noChangeAspect="1"/>
            </p:cNvPicPr>
            <p:nvPr/>
          </p:nvPicPr>
          <p:blipFill>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a:off x="1513050" y="2589318"/>
              <a:ext cx="2121714" cy="2121714"/>
            </a:xfrm>
            <a:prstGeom prst="rect">
              <a:avLst/>
            </a:prstGeom>
          </p:spPr>
        </p:pic>
        <p:pic>
          <p:nvPicPr>
            <p:cNvPr id="38" name="图片 37"/>
            <p:cNvPicPr>
              <a:picLocks noChangeAspect="1"/>
            </p:cNvPicPr>
            <p:nvPr/>
          </p:nvPicPr>
          <p:blipFill>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a:off x="4972171" y="2589318"/>
              <a:ext cx="2121714" cy="2121714"/>
            </a:xfrm>
            <a:prstGeom prst="rect">
              <a:avLst/>
            </a:prstGeom>
          </p:spPr>
        </p:pic>
        <p:pic>
          <p:nvPicPr>
            <p:cNvPr id="39" name="图片 38"/>
            <p:cNvPicPr>
              <a:picLocks noChangeAspect="1"/>
            </p:cNvPicPr>
            <p:nvPr/>
          </p:nvPicPr>
          <p:blipFill>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a:off x="8566438" y="2589318"/>
              <a:ext cx="2121714" cy="2121714"/>
            </a:xfrm>
            <a:prstGeom prst="rect">
              <a:avLst/>
            </a:prstGeom>
          </p:spPr>
        </p:pic>
        <p:grpSp>
          <p:nvGrpSpPr>
            <p:cNvPr id="43" name="组合 42"/>
            <p:cNvGrpSpPr/>
            <p:nvPr/>
          </p:nvGrpSpPr>
          <p:grpSpPr>
            <a:xfrm>
              <a:off x="3591166" y="3144758"/>
              <a:ext cx="1475742" cy="1010833"/>
              <a:chOff x="2349663" y="4069994"/>
              <a:chExt cx="1475742" cy="1010833"/>
            </a:xfrm>
          </p:grpSpPr>
          <p:sp>
            <p:nvSpPr>
              <p:cNvPr id="44" name="矩形 43"/>
              <p:cNvSpPr/>
              <p:nvPr/>
            </p:nvSpPr>
            <p:spPr>
              <a:xfrm>
                <a:off x="2349663" y="4406796"/>
                <a:ext cx="147574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lumMod val="50000"/>
                      </a:schemeClr>
                    </a:solidFill>
                    <a:latin typeface="+mn-ea"/>
                  </a:rPr>
                  <a:t>用户可以在投影仪或者计算机上进行演示也可以将演示文稿</a:t>
                </a:r>
              </a:p>
            </p:txBody>
          </p:sp>
          <p:sp>
            <p:nvSpPr>
              <p:cNvPr id="45" name="矩形 44"/>
              <p:cNvSpPr/>
              <p:nvPr/>
            </p:nvSpPr>
            <p:spPr>
              <a:xfrm>
                <a:off x="2442323" y="4069994"/>
                <a:ext cx="129042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latin typeface="+mn-ea"/>
                  </a:rPr>
                  <a:t>文字添加</a:t>
                </a:r>
              </a:p>
            </p:txBody>
          </p:sp>
        </p:grpSp>
        <p:grpSp>
          <p:nvGrpSpPr>
            <p:cNvPr id="46" name="组合 45"/>
            <p:cNvGrpSpPr/>
            <p:nvPr/>
          </p:nvGrpSpPr>
          <p:grpSpPr>
            <a:xfrm>
              <a:off x="7094821" y="3144758"/>
              <a:ext cx="1475742" cy="1010833"/>
              <a:chOff x="2349663" y="4069994"/>
              <a:chExt cx="1475742" cy="1010833"/>
            </a:xfrm>
          </p:grpSpPr>
          <p:sp>
            <p:nvSpPr>
              <p:cNvPr id="47" name="矩形 46"/>
              <p:cNvSpPr/>
              <p:nvPr/>
            </p:nvSpPr>
            <p:spPr>
              <a:xfrm>
                <a:off x="2349663" y="4406796"/>
                <a:ext cx="1475742"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lumMod val="50000"/>
                      </a:schemeClr>
                    </a:solidFill>
                    <a:latin typeface="+mn-ea"/>
                  </a:rPr>
                  <a:t>用户可以在投影仪或者计算机上进行演示也可以将演示文稿</a:t>
                </a:r>
              </a:p>
            </p:txBody>
          </p:sp>
          <p:sp>
            <p:nvSpPr>
              <p:cNvPr id="48" name="矩形 47"/>
              <p:cNvSpPr/>
              <p:nvPr/>
            </p:nvSpPr>
            <p:spPr>
              <a:xfrm>
                <a:off x="2442323" y="4069994"/>
                <a:ext cx="129042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latin typeface="+mn-ea"/>
                  </a:rPr>
                  <a:t>文字添加</a:t>
                </a:r>
              </a:p>
            </p:txBody>
          </p:sp>
        </p:grpSp>
      </p:grpSp>
      <p:sp>
        <p:nvSpPr>
          <p:cNvPr id="34"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spTree>
    <p:extLst>
      <p:ext uri="{BB962C8B-B14F-4D97-AF65-F5344CB8AC3E}">
        <p14:creationId xmlns:p14="http://schemas.microsoft.com/office/powerpoint/2010/main" val="3289177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Effect transition="in" filter="fade">
                                      <p:cBhvr>
                                        <p:cTn id="9"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3650" y="0"/>
            <a:ext cx="6849327" cy="685800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6886" y="840587"/>
            <a:ext cx="2163884" cy="2150101"/>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9068" y="2453162"/>
            <a:ext cx="1081942" cy="1075051"/>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6403" y="4394345"/>
            <a:ext cx="1647825" cy="1676400"/>
          </a:xfrm>
          <a:prstGeom prst="rect">
            <a:avLst/>
          </a:prstGeom>
        </p:spPr>
      </p:pic>
      <p:sp>
        <p:nvSpPr>
          <p:cNvPr id="8" name="文本框 7"/>
          <p:cNvSpPr txBox="1"/>
          <p:nvPr/>
        </p:nvSpPr>
        <p:spPr>
          <a:xfrm>
            <a:off x="4051300" y="3191375"/>
            <a:ext cx="4089400" cy="830997"/>
          </a:xfrm>
          <a:prstGeom prst="rect">
            <a:avLst/>
          </a:prstGeom>
          <a:noFill/>
        </p:spPr>
        <p:txBody>
          <a:bodyPr wrap="square" rtlCol="0">
            <a:spAutoFit/>
            <a:scene3d>
              <a:camera prst="orthographicFront"/>
              <a:lightRig rig="threePt" dir="t"/>
            </a:scene3d>
            <a:sp3d contourW="12700"/>
          </a:bodyPr>
          <a:lstStyle/>
          <a:p>
            <a:pPr algn="ctr"/>
            <a:r>
              <a:rPr lang="zh-CN" altLang="en-US" sz="4800" b="1" dirty="0">
                <a:solidFill>
                  <a:schemeClr val="bg1"/>
                </a:solidFill>
                <a:latin typeface="+mn-ea"/>
              </a:rPr>
              <a:t>领导新年寄语</a:t>
            </a:r>
          </a:p>
        </p:txBody>
      </p:sp>
      <p:sp>
        <p:nvSpPr>
          <p:cNvPr id="7" name="文本框 6"/>
          <p:cNvSpPr txBox="1"/>
          <p:nvPr/>
        </p:nvSpPr>
        <p:spPr>
          <a:xfrm>
            <a:off x="5463549" y="1981202"/>
            <a:ext cx="1264893" cy="1323440"/>
          </a:xfrm>
          <a:prstGeom prst="rect">
            <a:avLst/>
          </a:prstGeom>
          <a:noFill/>
        </p:spPr>
        <p:txBody>
          <a:bodyPr wrap="square" rtlCol="0">
            <a:spAutoFit/>
            <a:scene3d>
              <a:camera prst="orthographicFront"/>
              <a:lightRig rig="threePt" dir="t"/>
            </a:scene3d>
            <a:sp3d contourW="12700"/>
          </a:bodyPr>
          <a:lstStyle/>
          <a:p>
            <a:pPr algn="ctr"/>
            <a:r>
              <a:rPr lang="zh-CN" altLang="en-US" sz="8000" b="1" dirty="0">
                <a:solidFill>
                  <a:schemeClr val="bg1"/>
                </a:solidFill>
                <a:latin typeface="+mj-ea"/>
                <a:ea typeface="+mj-ea"/>
              </a:rPr>
              <a:t>肆</a:t>
            </a:r>
          </a:p>
        </p:txBody>
      </p:sp>
      <p:sp>
        <p:nvSpPr>
          <p:cNvPr id="12" name="文本框 11"/>
          <p:cNvSpPr txBox="1"/>
          <p:nvPr/>
        </p:nvSpPr>
        <p:spPr>
          <a:xfrm>
            <a:off x="4626668" y="4059182"/>
            <a:ext cx="2938664"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bg1"/>
                </a:solidFill>
                <a:latin typeface="Century Gothic" panose="020B0502020202020204" pitchFamily="34" charset="0"/>
                <a:ea typeface="+mj-ea"/>
              </a:rPr>
              <a:t>The user can demonstrate on a projector or computer, or print the presentation</a:t>
            </a:r>
          </a:p>
        </p:txBody>
      </p:sp>
    </p:spTree>
    <p:extLst>
      <p:ext uri="{BB962C8B-B14F-4D97-AF65-F5344CB8AC3E}">
        <p14:creationId xmlns:p14="http://schemas.microsoft.com/office/powerpoint/2010/main" val="4098394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9895" y="1"/>
            <a:ext cx="3961190" cy="1822673"/>
          </a:xfrm>
          <a:prstGeom prst="rect">
            <a:avLst/>
          </a:prstGeom>
        </p:spPr>
      </p:pic>
      <p:pic>
        <p:nvPicPr>
          <p:cNvPr id="8" name="图片 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7773520" y="1030848"/>
            <a:ext cx="4418480" cy="5821896"/>
          </a:xfrm>
          <a:prstGeom prst="rect">
            <a:avLst/>
          </a:prstGeom>
          <a:noFill/>
          <a:ln w="9525">
            <a:noFill/>
            <a:miter lim="800000"/>
            <a:headEnd/>
            <a:tailEnd/>
          </a:ln>
        </p:spPr>
      </p:pic>
      <p:sp>
        <p:nvSpPr>
          <p:cNvPr id="9" name="PA_淘宝店Chenying0907出品 13"/>
          <p:cNvSpPr/>
          <p:nvPr>
            <p:custDataLst>
              <p:tags r:id="rId1"/>
            </p:custDataLst>
          </p:nvPr>
        </p:nvSpPr>
        <p:spPr>
          <a:xfrm>
            <a:off x="1867376" y="533822"/>
            <a:ext cx="8442783" cy="1039641"/>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6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新年寄语</a:t>
            </a:r>
            <a:endParaRPr lang="en-US" altLang="zh-CN" sz="6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sp>
        <p:nvSpPr>
          <p:cNvPr id="10" name="矩形 9"/>
          <p:cNvSpPr/>
          <p:nvPr/>
        </p:nvSpPr>
        <p:spPr>
          <a:xfrm>
            <a:off x="1583562" y="1937395"/>
            <a:ext cx="6633338" cy="3170099"/>
          </a:xfrm>
          <a:prstGeom prst="rect">
            <a:avLst/>
          </a:prstGeom>
        </p:spPr>
        <p:txBody>
          <a:bodyPr wrap="square">
            <a:spAutoFit/>
            <a:scene3d>
              <a:camera prst="orthographicFront"/>
              <a:lightRig rig="threePt" dir="t"/>
            </a:scene3d>
            <a:sp3d contourW="12700"/>
          </a:bodyPr>
          <a:lstStyle/>
          <a:p>
            <a:pPr>
              <a:lnSpc>
                <a:spcPct val="125000"/>
              </a:lnSpc>
            </a:pPr>
            <a:r>
              <a:rPr lang="zh-CN" altLang="en-US" sz="2000" b="1" dirty="0">
                <a:gradFill flip="none" rotWithShape="1">
                  <a:gsLst>
                    <a:gs pos="0">
                      <a:srgbClr val="C00000"/>
                    </a:gs>
                    <a:gs pos="100000">
                      <a:srgbClr val="FC352F"/>
                    </a:gs>
                  </a:gsLst>
                  <a:lin ang="5400000" scaled="1"/>
                  <a:tileRect/>
                </a:gradFill>
                <a:latin typeface="+mn-ea"/>
              </a:rPr>
              <a:t>       新年伊始，让我们把一切所经历过的，统统成为过去吧！以往的成功也好，失败也罢，让我们卸下沉重的包袱轻装上阵。新的一年，翻开新的一页，所有的期待与希望、向往与憧憬向我们走来。</a:t>
            </a:r>
          </a:p>
          <a:p>
            <a:pPr>
              <a:lnSpc>
                <a:spcPct val="125000"/>
              </a:lnSpc>
            </a:pPr>
            <a:r>
              <a:rPr lang="zh-CN" altLang="en-US" sz="2000" b="1" dirty="0">
                <a:gradFill flip="none" rotWithShape="1">
                  <a:gsLst>
                    <a:gs pos="0">
                      <a:srgbClr val="C00000"/>
                    </a:gs>
                    <a:gs pos="100000">
                      <a:srgbClr val="FC352F"/>
                    </a:gs>
                  </a:gsLst>
                  <a:lin ang="5400000" scaled="1"/>
                  <a:tileRect/>
                </a:gradFill>
                <a:latin typeface="+mn-ea"/>
              </a:rPr>
              <a:t>       生活还要继续，梦想不断延伸，脚步依旧执着。整理好行囊，带上健康与平安，因为健康是幸福的起点，平安是最单纯的快乐，伴着一份好心情，微笑着出发，脚步轻盈，且歌且行。</a:t>
            </a:r>
          </a:p>
        </p:txBody>
      </p:sp>
    </p:spTree>
    <p:extLst>
      <p:ext uri="{BB962C8B-B14F-4D97-AF65-F5344CB8AC3E}">
        <p14:creationId xmlns:p14="http://schemas.microsoft.com/office/powerpoint/2010/main" val="16302771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strVal val="4*#ppt_w"/>
                                          </p:val>
                                        </p:tav>
                                        <p:tav tm="100000">
                                          <p:val>
                                            <p:strVal val="#ppt_w"/>
                                          </p:val>
                                        </p:tav>
                                      </p:tavLst>
                                    </p:anim>
                                    <p:anim calcmode="lin" valueType="num">
                                      <p:cBhvr>
                                        <p:cTn id="13" dur="500" fill="hold"/>
                                        <p:tgtEl>
                                          <p:spTgt spid="9"/>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2" name="图片 31"/>
          <p:cNvPicPr>
            <a:picLocks noChangeAspect="1"/>
          </p:cNvPicPr>
          <p:nvPr/>
        </p:nvPicPr>
        <p:blipFill>
          <a:blip r:embed="rId5"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flipV="1">
            <a:off x="3280643" y="938902"/>
            <a:ext cx="5675376" cy="940872"/>
          </a:xfrm>
          <a:prstGeom prst="rect">
            <a:avLst/>
          </a:prstGeom>
        </p:spPr>
      </p:pic>
      <p:sp>
        <p:nvSpPr>
          <p:cNvPr id="8" name="文本框 7"/>
          <p:cNvSpPr txBox="1"/>
          <p:nvPr/>
        </p:nvSpPr>
        <p:spPr>
          <a:xfrm>
            <a:off x="3333632" y="235083"/>
            <a:ext cx="5613400" cy="13871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0" dirty="0">
                <a:gradFill>
                  <a:gsLst>
                    <a:gs pos="100000">
                      <a:srgbClr val="A91E23"/>
                    </a:gs>
                    <a:gs pos="0">
                      <a:srgbClr val="FF0000"/>
                    </a:gs>
                  </a:gsLst>
                  <a:lin ang="16200000" scaled="1"/>
                </a:gradFill>
                <a:latin typeface="Impact" panose="020B0806030902050204" pitchFamily="34" charset="0"/>
                <a:ea typeface="+mj-ea"/>
              </a:rPr>
              <a:t>2019</a:t>
            </a:r>
          </a:p>
        </p:txBody>
      </p:sp>
      <p:pic>
        <p:nvPicPr>
          <p:cNvPr id="9" name="图片 8"/>
          <p:cNvPicPr>
            <a:picLocks noChangeAspect="1"/>
          </p:cNvPicPr>
          <p:nvPr/>
        </p:nvPicPr>
        <p:blipFill>
          <a:blip r:embed="rId6"/>
          <a:stretch>
            <a:fillRect/>
          </a:stretch>
        </p:blipFill>
        <p:spPr>
          <a:xfrm>
            <a:off x="8324089" y="1"/>
            <a:ext cx="3867911" cy="6857999"/>
          </a:xfrm>
          <a:prstGeom prst="rect">
            <a:avLst/>
          </a:prstGeom>
        </p:spPr>
      </p:pic>
      <p:sp>
        <p:nvSpPr>
          <p:cNvPr id="6" name="PA_淘宝店Chenying0907出品 13"/>
          <p:cNvSpPr/>
          <p:nvPr>
            <p:custDataLst>
              <p:tags r:id="rId1"/>
            </p:custDataLst>
          </p:nvPr>
        </p:nvSpPr>
        <p:spPr>
          <a:xfrm>
            <a:off x="1864028" y="2033898"/>
            <a:ext cx="8442783" cy="1901415"/>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感谢您的参与</a:t>
            </a:r>
            <a:endParaRPr lang="en-US" altLang="zh-CN"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a:p>
            <a:pPr algn="ctr"/>
            <a:r>
              <a:rPr lang="zh-CN" altLang="en-US" sz="72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谢谢观看</a:t>
            </a:r>
          </a:p>
        </p:txBody>
      </p:sp>
      <p:pic>
        <p:nvPicPr>
          <p:cNvPr id="7" name="图片 6"/>
          <p:cNvPicPr>
            <a:picLocks noChangeAspect="1"/>
          </p:cNvPicPr>
          <p:nvPr/>
        </p:nvPicPr>
        <p:blipFill>
          <a:blip r:embed="rId7"/>
          <a:stretch>
            <a:fillRect/>
          </a:stretch>
        </p:blipFill>
        <p:spPr>
          <a:xfrm>
            <a:off x="0" y="-1"/>
            <a:ext cx="3922776" cy="6858000"/>
          </a:xfrm>
          <a:prstGeom prst="rect">
            <a:avLst/>
          </a:prstGeom>
        </p:spPr>
      </p:pic>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11492" y="5009561"/>
            <a:ext cx="1390650" cy="1485900"/>
          </a:xfrm>
          <a:prstGeom prst="rect">
            <a:avLst/>
          </a:prstGeom>
        </p:spPr>
      </p:pic>
      <p:sp>
        <p:nvSpPr>
          <p:cNvPr id="18" name="圆角矩形 17"/>
          <p:cNvSpPr/>
          <p:nvPr/>
        </p:nvSpPr>
        <p:spPr>
          <a:xfrm>
            <a:off x="4859348" y="4501914"/>
            <a:ext cx="2452144" cy="533444"/>
          </a:xfrm>
          <a:prstGeom prst="roundRect">
            <a:avLst>
              <a:gd name="adj" fmla="val 50000"/>
            </a:avLst>
          </a:prstGeom>
          <a:gradFill flip="none" rotWithShape="1">
            <a:gsLst>
              <a:gs pos="100000">
                <a:srgbClr val="A91E23"/>
              </a:gs>
              <a:gs pos="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2019</a:t>
            </a:r>
            <a:r>
              <a:rPr lang="zh-CN" altLang="en-US" dirty="0">
                <a:solidFill>
                  <a:schemeClr val="bg1"/>
                </a:solidFill>
              </a:rPr>
              <a:t>年</a:t>
            </a:r>
            <a:r>
              <a:rPr lang="en-US" altLang="zh-CN" dirty="0">
                <a:solidFill>
                  <a:schemeClr val="bg1"/>
                </a:solidFill>
              </a:rPr>
              <a:t>1</a:t>
            </a:r>
            <a:r>
              <a:rPr lang="zh-CN" altLang="en-US" dirty="0">
                <a:solidFill>
                  <a:schemeClr val="bg1"/>
                </a:solidFill>
              </a:rPr>
              <a:t>月</a:t>
            </a:r>
            <a:r>
              <a:rPr lang="en-US" altLang="zh-CN" dirty="0">
                <a:solidFill>
                  <a:schemeClr val="bg1"/>
                </a:solidFill>
              </a:rPr>
              <a:t>20</a:t>
            </a:r>
            <a:r>
              <a:rPr lang="zh-CN" altLang="en-US" dirty="0">
                <a:solidFill>
                  <a:schemeClr val="bg1"/>
                </a:solidFill>
              </a:rPr>
              <a:t>日</a:t>
            </a:r>
          </a:p>
        </p:txBody>
      </p:sp>
      <p:pic>
        <p:nvPicPr>
          <p:cNvPr id="19" name="图片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80643" y="4980679"/>
            <a:ext cx="1257300" cy="1476375"/>
          </a:xfrm>
          <a:prstGeom prst="rect">
            <a:avLst/>
          </a:prstGeom>
        </p:spPr>
      </p:pic>
      <p:pic>
        <p:nvPicPr>
          <p:cNvPr id="20" name="图片 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93964" y="-660054"/>
            <a:ext cx="5476875" cy="3638550"/>
          </a:xfrm>
          <a:prstGeom prst="rect">
            <a:avLst/>
          </a:prstGeom>
        </p:spPr>
      </p:pic>
      <p:pic>
        <p:nvPicPr>
          <p:cNvPr id="21" name="图片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0" y="-660054"/>
            <a:ext cx="5476876" cy="3638550"/>
          </a:xfrm>
          <a:prstGeom prst="rect">
            <a:avLst/>
          </a:prstGeom>
        </p:spPr>
      </p:pic>
    </p:spTree>
    <p:extLst>
      <p:ext uri="{BB962C8B-B14F-4D97-AF65-F5344CB8AC3E}">
        <p14:creationId xmlns:p14="http://schemas.microsoft.com/office/powerpoint/2010/main" val="9777414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120" y="3901440"/>
            <a:ext cx="5224572"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625072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店Chenying0907出品 5"/>
          <p:cNvSpPr/>
          <p:nvPr>
            <p:custDataLst>
              <p:tags r:id="rId1"/>
            </p:custDataLst>
          </p:nvPr>
        </p:nvSpPr>
        <p:spPr>
          <a:xfrm rot="1795194">
            <a:off x="-1787471" y="-810798"/>
            <a:ext cx="2000264" cy="107157"/>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7" name="PA_淘宝店Chenying0907出品 6"/>
          <p:cNvSpPr/>
          <p:nvPr>
            <p:custDataLst>
              <p:tags r:id="rId2"/>
            </p:custDataLst>
          </p:nvPr>
        </p:nvSpPr>
        <p:spPr>
          <a:xfrm rot="1994839">
            <a:off x="12228453" y="7459199"/>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8" name="PA_淘宝店Chenying0907出品 7"/>
          <p:cNvSpPr/>
          <p:nvPr>
            <p:custDataLst>
              <p:tags r:id="rId3"/>
            </p:custDataLst>
          </p:nvPr>
        </p:nvSpPr>
        <p:spPr>
          <a:xfrm rot="19446474">
            <a:off x="12061885" y="-733208"/>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9" name="PA_淘宝店Chenying0907出品 8"/>
          <p:cNvSpPr/>
          <p:nvPr>
            <p:custDataLst>
              <p:tags r:id="rId4"/>
            </p:custDataLst>
          </p:nvPr>
        </p:nvSpPr>
        <p:spPr>
          <a:xfrm rot="19446474">
            <a:off x="-1872389" y="7423992"/>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0" name="PA_淘宝店Chenying0907出品 9"/>
          <p:cNvSpPr/>
          <p:nvPr>
            <p:custDataLst>
              <p:tags r:id="rId5"/>
            </p:custDataLst>
          </p:nvPr>
        </p:nvSpPr>
        <p:spPr>
          <a:xfrm rot="16043342">
            <a:off x="5125961" y="-1111132"/>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1" name="PA_淘宝店Chenying0907出品 10"/>
          <p:cNvSpPr/>
          <p:nvPr>
            <p:custDataLst>
              <p:tags r:id="rId6"/>
            </p:custDataLst>
          </p:nvPr>
        </p:nvSpPr>
        <p:spPr>
          <a:xfrm rot="5400000">
            <a:off x="5075871" y="7871016"/>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2" name="PA_淘宝店Chenying0907出品 11"/>
          <p:cNvSpPr/>
          <p:nvPr>
            <p:custDataLst>
              <p:tags r:id="rId7"/>
            </p:custDataLst>
          </p:nvPr>
        </p:nvSpPr>
        <p:spPr>
          <a:xfrm>
            <a:off x="-2005392" y="3072373"/>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3" name="PA_淘宝店Chenying0907出品 12"/>
          <p:cNvSpPr/>
          <p:nvPr>
            <p:custDataLst>
              <p:tags r:id="rId8"/>
            </p:custDataLst>
          </p:nvPr>
        </p:nvSpPr>
        <p:spPr>
          <a:xfrm>
            <a:off x="12122699" y="3357561"/>
            <a:ext cx="2000264" cy="214315"/>
          </a:xfrm>
          <a:prstGeom prst="ellipse">
            <a:avLst/>
          </a:prstGeom>
          <a:gradFill flip="none" rotWithShape="1">
            <a:gsLst>
              <a:gs pos="100000">
                <a:schemeClr val="bg1">
                  <a:alpha val="0"/>
                </a:schemeClr>
              </a:gs>
              <a:gs pos="50000">
                <a:srgbClr val="FF0000">
                  <a:alpha val="45000"/>
                </a:srgbClr>
              </a:gs>
            </a:gsLst>
            <a:path path="shape">
              <a:fillToRect l="50000" t="50000" r="50000" b="50000"/>
            </a:path>
            <a:tileRect/>
          </a:gradFill>
          <a:ln w="12700" cap="flat" cmpd="sng" algn="ctr">
            <a:noFill/>
            <a:prstDash val="solid"/>
            <a:miter lim="800000"/>
          </a:ln>
          <a:effectLst/>
        </p:spPr>
        <p:txBody>
          <a:bodyPr lIns="91435" tIns="45719" rIns="91435" bIns="45719" anchor="ctr"/>
          <a:lstStyle/>
          <a:p>
            <a:pPr algn="ctr" defTabSz="1151255"/>
            <a:endParaRPr lang="zh-CN" altLang="en-US" sz="2265" kern="0">
              <a:solidFill>
                <a:srgbClr val="ED2403"/>
              </a:solidFill>
              <a:latin typeface="Calibri" panose="020F0502020204030204"/>
              <a:ea typeface="宋体" panose="02010600030101010101" pitchFamily="2" charset="-122"/>
            </a:endParaRPr>
          </a:p>
        </p:txBody>
      </p:sp>
      <p:sp>
        <p:nvSpPr>
          <p:cNvPr id="14" name="PA_淘宝店Chenying0907出品 13"/>
          <p:cNvSpPr/>
          <p:nvPr>
            <p:custDataLst>
              <p:tags r:id="rId9"/>
            </p:custDataLst>
          </p:nvPr>
        </p:nvSpPr>
        <p:spPr>
          <a:xfrm>
            <a:off x="1682287" y="1194616"/>
            <a:ext cx="8812962" cy="3637275"/>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lnSpc>
                <a:spcPct val="110000"/>
              </a:lnSpc>
            </a:pPr>
            <a:r>
              <a:rPr lang="zh-CN" altLang="en-US"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起航</a:t>
            </a:r>
            <a:r>
              <a:rPr lang="en-US" altLang="zh-CN"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20XX </a:t>
            </a:r>
          </a:p>
          <a:p>
            <a:pPr algn="ctr">
              <a:lnSpc>
                <a:spcPct val="110000"/>
              </a:lnSpc>
            </a:pPr>
            <a:r>
              <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我们将开拓创新、与时俱进</a:t>
            </a:r>
          </a:p>
          <a:p>
            <a:pPr algn="ctr">
              <a:lnSpc>
                <a:spcPct val="110000"/>
              </a:lnSpc>
            </a:pPr>
            <a:r>
              <a:rPr lang="zh-CN" altLang="en-US" sz="66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谱写新的篇章！</a:t>
            </a:r>
          </a:p>
        </p:txBody>
      </p:sp>
      <p:grpSp>
        <p:nvGrpSpPr>
          <p:cNvPr id="15" name="PA_淘宝店Chenying0907出品 550"/>
          <p:cNvGrpSpPr/>
          <p:nvPr>
            <p:custDataLst>
              <p:tags r:id="rId10"/>
            </p:custDataLst>
          </p:nvPr>
        </p:nvGrpSpPr>
        <p:grpSpPr bwMode="auto">
          <a:xfrm>
            <a:off x="5600176" y="2308794"/>
            <a:ext cx="1224564" cy="1239071"/>
            <a:chOff x="295" y="3475"/>
            <a:chExt cx="1407" cy="1407"/>
          </a:xfrm>
        </p:grpSpPr>
        <p:sp>
          <p:nvSpPr>
            <p:cNvPr id="1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sz="3200">
                <a:solidFill>
                  <a:srgbClr val="ED2403"/>
                </a:solidFill>
              </a:endParaRPr>
            </a:p>
          </p:txBody>
        </p:sp>
        <p:grpSp>
          <p:nvGrpSpPr>
            <p:cNvPr id="17" name="Group 552"/>
            <p:cNvGrpSpPr/>
            <p:nvPr/>
          </p:nvGrpSpPr>
          <p:grpSpPr bwMode="auto">
            <a:xfrm>
              <a:off x="476" y="3657"/>
              <a:ext cx="1051" cy="1051"/>
              <a:chOff x="-6064" y="-2209"/>
              <a:chExt cx="2212" cy="2211"/>
            </a:xfrm>
          </p:grpSpPr>
          <p:sp>
            <p:nvSpPr>
              <p:cNvPr id="18" name="Oval 553"/>
              <p:cNvSpPr>
                <a:spLocks noChangeArrowheads="1"/>
              </p:cNvSpPr>
              <p:nvPr/>
            </p:nvSpPr>
            <p:spPr bwMode="auto">
              <a:xfrm>
                <a:off x="-6064" y="-2133"/>
                <a:ext cx="2134" cy="2133"/>
              </a:xfrm>
              <a:prstGeom prst="ellipse">
                <a:avLst/>
              </a:prstGeom>
              <a:gradFill rotWithShape="1">
                <a:gsLst>
                  <a:gs pos="0">
                    <a:schemeClr val="bg1"/>
                  </a:gs>
                  <a:gs pos="100000">
                    <a:schemeClr val="accent1">
                      <a:lumMod val="50000"/>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200">
                  <a:solidFill>
                    <a:srgbClr val="ED2403"/>
                  </a:solidFill>
                </a:endParaRPr>
              </a:p>
            </p:txBody>
          </p:sp>
          <p:grpSp>
            <p:nvGrpSpPr>
              <p:cNvPr id="19" name="Group 554"/>
              <p:cNvGrpSpPr/>
              <p:nvPr/>
            </p:nvGrpSpPr>
            <p:grpSpPr bwMode="auto">
              <a:xfrm>
                <a:off x="-6059" y="-2209"/>
                <a:ext cx="2207" cy="2211"/>
                <a:chOff x="-4063" y="-880"/>
                <a:chExt cx="2207" cy="2211"/>
              </a:xfrm>
            </p:grpSpPr>
            <p:grpSp>
              <p:nvGrpSpPr>
                <p:cNvPr id="20" name="Group 555"/>
                <p:cNvGrpSpPr/>
                <p:nvPr/>
              </p:nvGrpSpPr>
              <p:grpSpPr bwMode="auto">
                <a:xfrm>
                  <a:off x="-4063" y="-880"/>
                  <a:ext cx="2207" cy="2211"/>
                  <a:chOff x="-3927" y="-789"/>
                  <a:chExt cx="2207" cy="2211"/>
                </a:xfrm>
              </p:grpSpPr>
              <p:grpSp>
                <p:nvGrpSpPr>
                  <p:cNvPr id="36" name="Group 556"/>
                  <p:cNvGrpSpPr>
                    <a:grpSpLocks noChangeAspect="1"/>
                  </p:cNvGrpSpPr>
                  <p:nvPr/>
                </p:nvGrpSpPr>
                <p:grpSpPr bwMode="auto">
                  <a:xfrm>
                    <a:off x="-3927" y="-789"/>
                    <a:ext cx="2207" cy="2205"/>
                    <a:chOff x="165" y="695"/>
                    <a:chExt cx="1428" cy="1431"/>
                  </a:xfrm>
                </p:grpSpPr>
                <p:grpSp>
                  <p:nvGrpSpPr>
                    <p:cNvPr id="44" name="Group 557"/>
                    <p:cNvGrpSpPr>
                      <a:grpSpLocks noChangeAspect="1"/>
                    </p:cNvGrpSpPr>
                    <p:nvPr/>
                  </p:nvGrpSpPr>
                  <p:grpSpPr bwMode="auto">
                    <a:xfrm>
                      <a:off x="848" y="695"/>
                      <a:ext cx="56" cy="1431"/>
                      <a:chOff x="839" y="695"/>
                      <a:chExt cx="56" cy="1431"/>
                    </a:xfrm>
                  </p:grpSpPr>
                  <p:sp>
                    <p:nvSpPr>
                      <p:cNvPr id="48"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9"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45" name="Group 560"/>
                    <p:cNvGrpSpPr>
                      <a:grpSpLocks noChangeAspect="1"/>
                    </p:cNvGrpSpPr>
                    <p:nvPr/>
                  </p:nvGrpSpPr>
                  <p:grpSpPr bwMode="auto">
                    <a:xfrm rot="5400000">
                      <a:off x="850" y="697"/>
                      <a:ext cx="57" cy="1428"/>
                      <a:chOff x="842" y="704"/>
                      <a:chExt cx="57" cy="1428"/>
                    </a:xfrm>
                  </p:grpSpPr>
                  <p:sp>
                    <p:nvSpPr>
                      <p:cNvPr id="46"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7"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37" name="Group 563"/>
                  <p:cNvGrpSpPr>
                    <a:grpSpLocks noChangeAspect="1"/>
                  </p:cNvGrpSpPr>
                  <p:nvPr/>
                </p:nvGrpSpPr>
                <p:grpSpPr bwMode="auto">
                  <a:xfrm rot="2700000">
                    <a:off x="-3929" y="-784"/>
                    <a:ext cx="2209" cy="2203"/>
                    <a:chOff x="167" y="697"/>
                    <a:chExt cx="1430" cy="1430"/>
                  </a:xfrm>
                </p:grpSpPr>
                <p:grpSp>
                  <p:nvGrpSpPr>
                    <p:cNvPr id="38" name="Group 564"/>
                    <p:cNvGrpSpPr>
                      <a:grpSpLocks noChangeAspect="1"/>
                    </p:cNvGrpSpPr>
                    <p:nvPr/>
                  </p:nvGrpSpPr>
                  <p:grpSpPr bwMode="auto">
                    <a:xfrm>
                      <a:off x="852" y="697"/>
                      <a:ext cx="56" cy="1430"/>
                      <a:chOff x="843" y="697"/>
                      <a:chExt cx="56" cy="1430"/>
                    </a:xfrm>
                  </p:grpSpPr>
                  <p:sp>
                    <p:nvSpPr>
                      <p:cNvPr id="42"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3"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39" name="Group 567"/>
                    <p:cNvGrpSpPr>
                      <a:grpSpLocks noChangeAspect="1"/>
                    </p:cNvGrpSpPr>
                    <p:nvPr/>
                  </p:nvGrpSpPr>
                  <p:grpSpPr bwMode="auto">
                    <a:xfrm rot="5400000">
                      <a:off x="853" y="698"/>
                      <a:ext cx="58" cy="1430"/>
                      <a:chOff x="843" y="700"/>
                      <a:chExt cx="58" cy="1430"/>
                    </a:xfrm>
                  </p:grpSpPr>
                  <p:sp>
                    <p:nvSpPr>
                      <p:cNvPr id="40"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41"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nvGrpSpPr>
                <p:cNvPr id="21" name="Group 570"/>
                <p:cNvGrpSpPr/>
                <p:nvPr/>
              </p:nvGrpSpPr>
              <p:grpSpPr bwMode="auto">
                <a:xfrm rot="1320000">
                  <a:off x="-3744" y="-520"/>
                  <a:ext cx="1545" cy="1546"/>
                  <a:chOff x="-3929" y="-783"/>
                  <a:chExt cx="2208" cy="2208"/>
                </a:xfrm>
              </p:grpSpPr>
              <p:grpSp>
                <p:nvGrpSpPr>
                  <p:cNvPr id="22" name="Group 571"/>
                  <p:cNvGrpSpPr>
                    <a:grpSpLocks noChangeAspect="1"/>
                  </p:cNvGrpSpPr>
                  <p:nvPr/>
                </p:nvGrpSpPr>
                <p:grpSpPr bwMode="auto">
                  <a:xfrm>
                    <a:off x="-3928" y="-783"/>
                    <a:ext cx="2207" cy="2202"/>
                    <a:chOff x="165" y="699"/>
                    <a:chExt cx="1429" cy="1429"/>
                  </a:xfrm>
                </p:grpSpPr>
                <p:grpSp>
                  <p:nvGrpSpPr>
                    <p:cNvPr id="30" name="Group 572"/>
                    <p:cNvGrpSpPr>
                      <a:grpSpLocks noChangeAspect="1"/>
                    </p:cNvGrpSpPr>
                    <p:nvPr/>
                  </p:nvGrpSpPr>
                  <p:grpSpPr bwMode="auto">
                    <a:xfrm>
                      <a:off x="849" y="699"/>
                      <a:ext cx="57" cy="1429"/>
                      <a:chOff x="840" y="699"/>
                      <a:chExt cx="57" cy="1429"/>
                    </a:xfrm>
                  </p:grpSpPr>
                  <p:sp>
                    <p:nvSpPr>
                      <p:cNvPr id="34"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35"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31" name="Group 575"/>
                    <p:cNvGrpSpPr>
                      <a:grpSpLocks noChangeAspect="1"/>
                    </p:cNvGrpSpPr>
                    <p:nvPr/>
                  </p:nvGrpSpPr>
                  <p:grpSpPr bwMode="auto">
                    <a:xfrm rot="5400000">
                      <a:off x="851" y="699"/>
                      <a:ext cx="57" cy="1429"/>
                      <a:chOff x="845" y="702"/>
                      <a:chExt cx="57" cy="1429"/>
                    </a:xfrm>
                  </p:grpSpPr>
                  <p:sp>
                    <p:nvSpPr>
                      <p:cNvPr id="32"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33"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23" name="Group 578"/>
                  <p:cNvGrpSpPr>
                    <a:grpSpLocks noChangeAspect="1"/>
                  </p:cNvGrpSpPr>
                  <p:nvPr/>
                </p:nvGrpSpPr>
                <p:grpSpPr bwMode="auto">
                  <a:xfrm rot="2700000">
                    <a:off x="-3931" y="-781"/>
                    <a:ext cx="2208" cy="2204"/>
                    <a:chOff x="168" y="700"/>
                    <a:chExt cx="1429" cy="1430"/>
                  </a:xfrm>
                </p:grpSpPr>
                <p:grpSp>
                  <p:nvGrpSpPr>
                    <p:cNvPr id="24" name="Group 579"/>
                    <p:cNvGrpSpPr>
                      <a:grpSpLocks noChangeAspect="1"/>
                    </p:cNvGrpSpPr>
                    <p:nvPr/>
                  </p:nvGrpSpPr>
                  <p:grpSpPr bwMode="auto">
                    <a:xfrm>
                      <a:off x="852" y="700"/>
                      <a:ext cx="56" cy="1430"/>
                      <a:chOff x="843" y="700"/>
                      <a:chExt cx="56" cy="1430"/>
                    </a:xfrm>
                  </p:grpSpPr>
                  <p:sp>
                    <p:nvSpPr>
                      <p:cNvPr id="28"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29"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25" name="Group 582"/>
                    <p:cNvGrpSpPr>
                      <a:grpSpLocks noChangeAspect="1"/>
                    </p:cNvGrpSpPr>
                    <p:nvPr/>
                  </p:nvGrpSpPr>
                  <p:grpSpPr bwMode="auto">
                    <a:xfrm rot="5400000">
                      <a:off x="854" y="701"/>
                      <a:ext cx="57" cy="1429"/>
                      <a:chOff x="847" y="699"/>
                      <a:chExt cx="57" cy="1429"/>
                    </a:xfrm>
                  </p:grpSpPr>
                  <p:sp>
                    <p:nvSpPr>
                      <p:cNvPr id="26"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27"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grpSp>
      </p:grpSp>
      <p:grpSp>
        <p:nvGrpSpPr>
          <p:cNvPr id="50" name="PA_淘宝店Chenying0907出品 550"/>
          <p:cNvGrpSpPr/>
          <p:nvPr>
            <p:custDataLst>
              <p:tags r:id="rId11"/>
            </p:custDataLst>
          </p:nvPr>
        </p:nvGrpSpPr>
        <p:grpSpPr bwMode="auto">
          <a:xfrm>
            <a:off x="5537884" y="2293001"/>
            <a:ext cx="1224564" cy="1239071"/>
            <a:chOff x="295" y="3475"/>
            <a:chExt cx="1407" cy="1407"/>
          </a:xfrm>
        </p:grpSpPr>
        <p:sp>
          <p:nvSpPr>
            <p:cNvPr id="5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rgbClr val="C00000">
                    <a:alpha val="2000"/>
                  </a:srgbClr>
                </a:gs>
              </a:gsLst>
              <a:path path="shape">
                <a:fillToRect l="50000" t="50000" r="50000" b="50000"/>
              </a:path>
            </a:gradFill>
            <a:ln>
              <a:noFill/>
            </a:ln>
            <a:effectLst/>
          </p:spPr>
          <p:txBody>
            <a:bodyPr wrap="none" anchor="ctr"/>
            <a:lstStyle/>
            <a:p>
              <a:pPr>
                <a:defRPr/>
              </a:pPr>
              <a:endParaRPr lang="zh-CN" altLang="en-US" sz="3200">
                <a:solidFill>
                  <a:srgbClr val="ED2403"/>
                </a:solidFill>
              </a:endParaRPr>
            </a:p>
          </p:txBody>
        </p:sp>
        <p:grpSp>
          <p:nvGrpSpPr>
            <p:cNvPr id="52" name="Group 552"/>
            <p:cNvGrpSpPr/>
            <p:nvPr/>
          </p:nvGrpSpPr>
          <p:grpSpPr bwMode="auto">
            <a:xfrm>
              <a:off x="476" y="3657"/>
              <a:ext cx="1051" cy="1051"/>
              <a:chOff x="-6064" y="-2209"/>
              <a:chExt cx="2212" cy="2211"/>
            </a:xfrm>
          </p:grpSpPr>
          <p:sp>
            <p:nvSpPr>
              <p:cNvPr id="53" name="Oval 553"/>
              <p:cNvSpPr>
                <a:spLocks noChangeArrowheads="1"/>
              </p:cNvSpPr>
              <p:nvPr/>
            </p:nvSpPr>
            <p:spPr bwMode="auto">
              <a:xfrm>
                <a:off x="-6064" y="-2133"/>
                <a:ext cx="2134" cy="2133"/>
              </a:xfrm>
              <a:prstGeom prst="ellipse">
                <a:avLst/>
              </a:prstGeom>
              <a:gradFill rotWithShape="1">
                <a:gsLst>
                  <a:gs pos="0">
                    <a:schemeClr val="bg1"/>
                  </a:gs>
                  <a:gs pos="100000">
                    <a:schemeClr val="accent1">
                      <a:lumMod val="75000"/>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200">
                  <a:solidFill>
                    <a:srgbClr val="ED2403"/>
                  </a:solidFill>
                </a:endParaRPr>
              </a:p>
            </p:txBody>
          </p:sp>
          <p:grpSp>
            <p:nvGrpSpPr>
              <p:cNvPr id="54" name="Group 554"/>
              <p:cNvGrpSpPr/>
              <p:nvPr/>
            </p:nvGrpSpPr>
            <p:grpSpPr bwMode="auto">
              <a:xfrm>
                <a:off x="-6059" y="-2209"/>
                <a:ext cx="2207" cy="2211"/>
                <a:chOff x="-4063" y="-880"/>
                <a:chExt cx="2207" cy="2211"/>
              </a:xfrm>
            </p:grpSpPr>
            <p:grpSp>
              <p:nvGrpSpPr>
                <p:cNvPr id="55" name="Group 555"/>
                <p:cNvGrpSpPr/>
                <p:nvPr/>
              </p:nvGrpSpPr>
              <p:grpSpPr bwMode="auto">
                <a:xfrm>
                  <a:off x="-4063" y="-880"/>
                  <a:ext cx="2207" cy="2211"/>
                  <a:chOff x="-3927" y="-789"/>
                  <a:chExt cx="2207" cy="2211"/>
                </a:xfrm>
              </p:grpSpPr>
              <p:grpSp>
                <p:nvGrpSpPr>
                  <p:cNvPr id="71" name="Group 556"/>
                  <p:cNvGrpSpPr>
                    <a:grpSpLocks noChangeAspect="1"/>
                  </p:cNvGrpSpPr>
                  <p:nvPr/>
                </p:nvGrpSpPr>
                <p:grpSpPr bwMode="auto">
                  <a:xfrm>
                    <a:off x="-3927" y="-789"/>
                    <a:ext cx="2207" cy="2205"/>
                    <a:chOff x="165" y="695"/>
                    <a:chExt cx="1428" cy="1431"/>
                  </a:xfrm>
                </p:grpSpPr>
                <p:grpSp>
                  <p:nvGrpSpPr>
                    <p:cNvPr id="79" name="Group 557"/>
                    <p:cNvGrpSpPr>
                      <a:grpSpLocks noChangeAspect="1"/>
                    </p:cNvGrpSpPr>
                    <p:nvPr/>
                  </p:nvGrpSpPr>
                  <p:grpSpPr bwMode="auto">
                    <a:xfrm>
                      <a:off x="848" y="695"/>
                      <a:ext cx="56" cy="1431"/>
                      <a:chOff x="839" y="695"/>
                      <a:chExt cx="56" cy="1431"/>
                    </a:xfrm>
                  </p:grpSpPr>
                  <p:sp>
                    <p:nvSpPr>
                      <p:cNvPr id="8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8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80" name="Group 560"/>
                    <p:cNvGrpSpPr>
                      <a:grpSpLocks noChangeAspect="1"/>
                    </p:cNvGrpSpPr>
                    <p:nvPr/>
                  </p:nvGrpSpPr>
                  <p:grpSpPr bwMode="auto">
                    <a:xfrm rot="5400000">
                      <a:off x="850" y="697"/>
                      <a:ext cx="57" cy="1428"/>
                      <a:chOff x="842" y="704"/>
                      <a:chExt cx="57" cy="1428"/>
                    </a:xfrm>
                  </p:grpSpPr>
                  <p:sp>
                    <p:nvSpPr>
                      <p:cNvPr id="8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8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72" name="Group 563"/>
                  <p:cNvGrpSpPr>
                    <a:grpSpLocks noChangeAspect="1"/>
                  </p:cNvGrpSpPr>
                  <p:nvPr/>
                </p:nvGrpSpPr>
                <p:grpSpPr bwMode="auto">
                  <a:xfrm rot="2700000">
                    <a:off x="-3929" y="-784"/>
                    <a:ext cx="2209" cy="2203"/>
                    <a:chOff x="167" y="697"/>
                    <a:chExt cx="1430" cy="1430"/>
                  </a:xfrm>
                </p:grpSpPr>
                <p:grpSp>
                  <p:nvGrpSpPr>
                    <p:cNvPr id="73" name="Group 564"/>
                    <p:cNvGrpSpPr>
                      <a:grpSpLocks noChangeAspect="1"/>
                    </p:cNvGrpSpPr>
                    <p:nvPr/>
                  </p:nvGrpSpPr>
                  <p:grpSpPr bwMode="auto">
                    <a:xfrm>
                      <a:off x="852" y="697"/>
                      <a:ext cx="56" cy="1430"/>
                      <a:chOff x="843" y="697"/>
                      <a:chExt cx="56" cy="1430"/>
                    </a:xfrm>
                  </p:grpSpPr>
                  <p:sp>
                    <p:nvSpPr>
                      <p:cNvPr id="7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7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74" name="Group 567"/>
                    <p:cNvGrpSpPr>
                      <a:grpSpLocks noChangeAspect="1"/>
                    </p:cNvGrpSpPr>
                    <p:nvPr/>
                  </p:nvGrpSpPr>
                  <p:grpSpPr bwMode="auto">
                    <a:xfrm rot="5400000">
                      <a:off x="853" y="698"/>
                      <a:ext cx="58" cy="1430"/>
                      <a:chOff x="843" y="700"/>
                      <a:chExt cx="58" cy="1430"/>
                    </a:xfrm>
                  </p:grpSpPr>
                  <p:sp>
                    <p:nvSpPr>
                      <p:cNvPr id="7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7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nvGrpSpPr>
                <p:cNvPr id="56" name="Group 570"/>
                <p:cNvGrpSpPr/>
                <p:nvPr/>
              </p:nvGrpSpPr>
              <p:grpSpPr bwMode="auto">
                <a:xfrm rot="1320000">
                  <a:off x="-3744" y="-520"/>
                  <a:ext cx="1545" cy="1546"/>
                  <a:chOff x="-3929" y="-783"/>
                  <a:chExt cx="2208" cy="2208"/>
                </a:xfrm>
              </p:grpSpPr>
              <p:grpSp>
                <p:nvGrpSpPr>
                  <p:cNvPr id="57" name="Group 571"/>
                  <p:cNvGrpSpPr>
                    <a:grpSpLocks noChangeAspect="1"/>
                  </p:cNvGrpSpPr>
                  <p:nvPr/>
                </p:nvGrpSpPr>
                <p:grpSpPr bwMode="auto">
                  <a:xfrm>
                    <a:off x="-3928" y="-783"/>
                    <a:ext cx="2207" cy="2202"/>
                    <a:chOff x="165" y="699"/>
                    <a:chExt cx="1429" cy="1429"/>
                  </a:xfrm>
                </p:grpSpPr>
                <p:grpSp>
                  <p:nvGrpSpPr>
                    <p:cNvPr id="65" name="Group 572"/>
                    <p:cNvGrpSpPr>
                      <a:grpSpLocks noChangeAspect="1"/>
                    </p:cNvGrpSpPr>
                    <p:nvPr/>
                  </p:nvGrpSpPr>
                  <p:grpSpPr bwMode="auto">
                    <a:xfrm>
                      <a:off x="849" y="699"/>
                      <a:ext cx="57" cy="1429"/>
                      <a:chOff x="840" y="699"/>
                      <a:chExt cx="57" cy="1429"/>
                    </a:xfrm>
                  </p:grpSpPr>
                  <p:sp>
                    <p:nvSpPr>
                      <p:cNvPr id="6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7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66" name="Group 575"/>
                    <p:cNvGrpSpPr>
                      <a:grpSpLocks noChangeAspect="1"/>
                    </p:cNvGrpSpPr>
                    <p:nvPr/>
                  </p:nvGrpSpPr>
                  <p:grpSpPr bwMode="auto">
                    <a:xfrm rot="5400000">
                      <a:off x="851" y="699"/>
                      <a:ext cx="57" cy="1429"/>
                      <a:chOff x="845" y="702"/>
                      <a:chExt cx="57" cy="1429"/>
                    </a:xfrm>
                  </p:grpSpPr>
                  <p:sp>
                    <p:nvSpPr>
                      <p:cNvPr id="6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6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nvGrpSpPr>
                  <p:cNvPr id="58" name="Group 578"/>
                  <p:cNvGrpSpPr>
                    <a:grpSpLocks noChangeAspect="1"/>
                  </p:cNvGrpSpPr>
                  <p:nvPr/>
                </p:nvGrpSpPr>
                <p:grpSpPr bwMode="auto">
                  <a:xfrm rot="2700000">
                    <a:off x="-3931" y="-781"/>
                    <a:ext cx="2208" cy="2204"/>
                    <a:chOff x="168" y="700"/>
                    <a:chExt cx="1429" cy="1430"/>
                  </a:xfrm>
                </p:grpSpPr>
                <p:grpSp>
                  <p:nvGrpSpPr>
                    <p:cNvPr id="59" name="Group 579"/>
                    <p:cNvGrpSpPr>
                      <a:grpSpLocks noChangeAspect="1"/>
                    </p:cNvGrpSpPr>
                    <p:nvPr/>
                  </p:nvGrpSpPr>
                  <p:grpSpPr bwMode="auto">
                    <a:xfrm>
                      <a:off x="852" y="700"/>
                      <a:ext cx="56" cy="1430"/>
                      <a:chOff x="843" y="700"/>
                      <a:chExt cx="56" cy="1430"/>
                    </a:xfrm>
                  </p:grpSpPr>
                  <p:sp>
                    <p:nvSpPr>
                      <p:cNvPr id="6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6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nvGrpSpPr>
                    <p:cNvPr id="60" name="Group 582"/>
                    <p:cNvGrpSpPr>
                      <a:grpSpLocks noChangeAspect="1"/>
                    </p:cNvGrpSpPr>
                    <p:nvPr/>
                  </p:nvGrpSpPr>
                  <p:grpSpPr bwMode="auto">
                    <a:xfrm rot="5400000">
                      <a:off x="854" y="701"/>
                      <a:ext cx="57" cy="1429"/>
                      <a:chOff x="847" y="699"/>
                      <a:chExt cx="57" cy="1429"/>
                    </a:xfrm>
                  </p:grpSpPr>
                  <p:sp>
                    <p:nvSpPr>
                      <p:cNvPr id="6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sp>
                    <p:nvSpPr>
                      <p:cNvPr id="6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a:solidFill>
                            <a:srgbClr val="ED2403"/>
                          </a:solidFill>
                        </a:endParaRPr>
                      </a:p>
                    </p:txBody>
                  </p:sp>
                </p:grpSp>
              </p:grpSp>
            </p:grpSp>
          </p:grpSp>
        </p:grpSp>
      </p:grpSp>
      <p:pic>
        <p:nvPicPr>
          <p:cNvPr id="88" name="PA_图片 27" descr="光"/>
          <p:cNvPicPr>
            <a:picLocks noChangeAspect="1" noChangeArrowheads="1"/>
          </p:cNvPicPr>
          <p:nvPr>
            <p:custDataLst>
              <p:tags r:id="rId12"/>
            </p:custDataLst>
          </p:nvPr>
        </p:nvPicPr>
        <p:blipFill>
          <a:blip r:embed="rId17">
            <a:extLst>
              <a:ext uri="{28A0092B-C50C-407E-A947-70E740481C1C}">
                <a14:useLocalDpi xmlns:a14="http://schemas.microsoft.com/office/drawing/2010/main"/>
              </a:ext>
            </a:extLst>
          </a:blip>
          <a:srcRect/>
          <a:stretch>
            <a:fillRect/>
          </a:stretch>
        </p:blipFill>
        <p:spPr bwMode="auto">
          <a:xfrm>
            <a:off x="1457725" y="4047114"/>
            <a:ext cx="4390709" cy="1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A_图片 27" descr="光"/>
          <p:cNvPicPr>
            <a:picLocks noChangeAspect="1" noChangeArrowheads="1"/>
          </p:cNvPicPr>
          <p:nvPr>
            <p:custDataLst>
              <p:tags r:id="rId13"/>
            </p:custDataLst>
          </p:nvPr>
        </p:nvPicPr>
        <p:blipFill>
          <a:blip r:embed="rId17">
            <a:extLst>
              <a:ext uri="{28A0092B-C50C-407E-A947-70E740481C1C}">
                <a14:useLocalDpi xmlns:a14="http://schemas.microsoft.com/office/drawing/2010/main"/>
              </a:ext>
            </a:extLst>
          </a:blip>
          <a:srcRect/>
          <a:stretch>
            <a:fillRect/>
          </a:stretch>
        </p:blipFill>
        <p:spPr bwMode="auto">
          <a:xfrm>
            <a:off x="6104539" y="1969660"/>
            <a:ext cx="4390709" cy="1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PA_淘宝店Chenying0907出品 13"/>
          <p:cNvSpPr/>
          <p:nvPr>
            <p:custDataLst>
              <p:tags r:id="rId14"/>
            </p:custDataLst>
          </p:nvPr>
        </p:nvSpPr>
        <p:spPr>
          <a:xfrm>
            <a:off x="1682287" y="1194616"/>
            <a:ext cx="8812962" cy="3637275"/>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lnSpc>
                <a:spcPct val="110000"/>
              </a:lnSpc>
            </a:pPr>
            <a:r>
              <a:rPr lang="zh-CN" altLang="en-US"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起航</a:t>
            </a:r>
            <a:r>
              <a:rPr lang="en-US" altLang="zh-CN" sz="8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20XX </a:t>
            </a:r>
          </a:p>
          <a:p>
            <a:pPr algn="ctr">
              <a:lnSpc>
                <a:spcPct val="110000"/>
              </a:lnSpc>
            </a:pPr>
            <a:r>
              <a:rPr lang="zh-CN" altLang="en-US" sz="5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我们将开拓创新、与时俱进</a:t>
            </a:r>
          </a:p>
          <a:p>
            <a:pPr algn="ctr">
              <a:lnSpc>
                <a:spcPct val="110000"/>
              </a:lnSpc>
            </a:pPr>
            <a:r>
              <a:rPr lang="zh-CN" altLang="en-US" sz="66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谱写新的篇章！</a:t>
            </a:r>
          </a:p>
        </p:txBody>
      </p:sp>
    </p:spTree>
    <p:extLst>
      <p:ext uri="{BB962C8B-B14F-4D97-AF65-F5344CB8AC3E}">
        <p14:creationId xmlns:p14="http://schemas.microsoft.com/office/powerpoint/2010/main" val="513177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85"/>
                                        </p:tgtEl>
                                        <p:attrNameLst>
                                          <p:attrName>style.visibility</p:attrName>
                                        </p:attrNameLst>
                                      </p:cBhvr>
                                      <p:to>
                                        <p:strVal val="visible"/>
                                      </p:to>
                                    </p:set>
                                  </p:childTnLst>
                                </p:cTn>
                              </p:par>
                            </p:childTnLst>
                          </p:cTn>
                        </p:par>
                        <p:par>
                          <p:cTn id="13" fill="hold">
                            <p:stCondLst>
                              <p:cond delay="500"/>
                            </p:stCondLst>
                            <p:childTnLst>
                              <p:par>
                                <p:cTn id="14" presetID="6" presetClass="emph" presetSubtype="0" fill="hold" grpId="1" nodeType="afterEffect">
                                  <p:stCondLst>
                                    <p:cond delay="0"/>
                                  </p:stCondLst>
                                  <p:childTnLst>
                                    <p:animScale>
                                      <p:cBhvr>
                                        <p:cTn id="15" dur="300" fill="hold"/>
                                        <p:tgtEl>
                                          <p:spTgt spid="85"/>
                                        </p:tgtEl>
                                      </p:cBhvr>
                                      <p:by x="120000" y="120000"/>
                                    </p:animScale>
                                  </p:childTnLst>
                                </p:cTn>
                              </p:par>
                              <p:par>
                                <p:cTn id="16" presetID="10" presetClass="exit" presetSubtype="0" fill="hold" grpId="2" nodeType="withEffect">
                                  <p:stCondLst>
                                    <p:cond delay="0"/>
                                  </p:stCondLst>
                                  <p:childTnLst>
                                    <p:animEffect transition="out" filter="fade">
                                      <p:cBhvr>
                                        <p:cTn id="17" dur="300"/>
                                        <p:tgtEl>
                                          <p:spTgt spid="85"/>
                                        </p:tgtEl>
                                      </p:cBhvr>
                                    </p:animEffect>
                                    <p:set>
                                      <p:cBhvr>
                                        <p:cTn id="18" dur="1" fill="hold">
                                          <p:stCondLst>
                                            <p:cond delay="299"/>
                                          </p:stCondLst>
                                        </p:cTn>
                                        <p:tgtEl>
                                          <p:spTgt spid="85"/>
                                        </p:tgtEl>
                                        <p:attrNameLst>
                                          <p:attrName>style.visibility</p:attrName>
                                        </p:attrNameLst>
                                      </p:cBhvr>
                                      <p:to>
                                        <p:strVal val="hidden"/>
                                      </p:to>
                                    </p:set>
                                  </p:childTnLst>
                                </p:cTn>
                              </p:par>
                            </p:childTnLst>
                          </p:cTn>
                        </p:par>
                        <p:par>
                          <p:cTn id="19" fill="hold">
                            <p:stCondLst>
                              <p:cond delay="8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6" presetClass="emph" presetSubtype="0" fill="hold" nodeType="withEffect">
                                  <p:stCondLst>
                                    <p:cond delay="250"/>
                                  </p:stCondLst>
                                  <p:childTnLst>
                                    <p:animScale>
                                      <p:cBhvr>
                                        <p:cTn id="24" dur="750" fill="hold"/>
                                        <p:tgtEl>
                                          <p:spTgt spid="15"/>
                                        </p:tgtEl>
                                      </p:cBhvr>
                                      <p:by x="400000" y="400000"/>
                                    </p:animScale>
                                  </p:childTnLst>
                                </p:cTn>
                              </p:par>
                              <p:par>
                                <p:cTn id="25" presetID="6" presetClass="emph" presetSubtype="0" autoRev="1" fill="hold" nodeType="withEffect">
                                  <p:stCondLst>
                                    <p:cond delay="500"/>
                                  </p:stCondLst>
                                  <p:childTnLst>
                                    <p:animScale>
                                      <p:cBhvr>
                                        <p:cTn id="26" dur="250" fill="hold"/>
                                        <p:tgtEl>
                                          <p:spTgt spid="15"/>
                                        </p:tgtEl>
                                      </p:cBhvr>
                                      <p:by x="400000" y="400000"/>
                                    </p:animScale>
                                  </p:childTnLst>
                                </p:cTn>
                              </p:par>
                              <p:par>
                                <p:cTn id="27" presetID="10" presetClass="exit" presetSubtype="0" fill="hold" nodeType="withEffect">
                                  <p:stCondLst>
                                    <p:cond delay="750"/>
                                  </p:stCondLst>
                                  <p:childTnLst>
                                    <p:animEffect transition="out" filter="fade">
                                      <p:cBhvr>
                                        <p:cTn id="28" dur="750"/>
                                        <p:tgtEl>
                                          <p:spTgt spid="15"/>
                                        </p:tgtEl>
                                      </p:cBhvr>
                                    </p:animEffect>
                                    <p:set>
                                      <p:cBhvr>
                                        <p:cTn id="29" dur="1" fill="hold">
                                          <p:stCondLst>
                                            <p:cond delay="749"/>
                                          </p:stCondLst>
                                        </p:cTn>
                                        <p:tgtEl>
                                          <p:spTgt spid="15"/>
                                        </p:tgtEl>
                                        <p:attrNameLst>
                                          <p:attrName>style.visibility</p:attrName>
                                        </p:attrNameLst>
                                      </p:cBhvr>
                                      <p:to>
                                        <p:strVal val="hidden"/>
                                      </p:to>
                                    </p:set>
                                  </p:childTnLst>
                                </p:cTn>
                              </p:par>
                              <p:par>
                                <p:cTn id="30" presetID="10" presetClass="entr" presetSubtype="0" fill="hold" nodeType="withEffect">
                                  <p:stCondLst>
                                    <p:cond delay="300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6" presetClass="emph" presetSubtype="0" fill="hold" nodeType="withEffect">
                                  <p:stCondLst>
                                    <p:cond delay="3250"/>
                                  </p:stCondLst>
                                  <p:childTnLst>
                                    <p:animScale>
                                      <p:cBhvr>
                                        <p:cTn id="34" dur="750" fill="hold"/>
                                        <p:tgtEl>
                                          <p:spTgt spid="50"/>
                                        </p:tgtEl>
                                      </p:cBhvr>
                                      <p:by x="400000" y="400000"/>
                                    </p:animScale>
                                  </p:childTnLst>
                                </p:cTn>
                              </p:par>
                              <p:par>
                                <p:cTn id="35" presetID="6" presetClass="emph" presetSubtype="0" autoRev="1" fill="hold" nodeType="withEffect">
                                  <p:stCondLst>
                                    <p:cond delay="3500"/>
                                  </p:stCondLst>
                                  <p:childTnLst>
                                    <p:animScale>
                                      <p:cBhvr>
                                        <p:cTn id="36" dur="250" fill="hold"/>
                                        <p:tgtEl>
                                          <p:spTgt spid="50"/>
                                        </p:tgtEl>
                                      </p:cBhvr>
                                      <p:by x="400000" y="400000"/>
                                    </p:animScale>
                                  </p:childTnLst>
                                </p:cTn>
                              </p:par>
                              <p:par>
                                <p:cTn id="37" presetID="10" presetClass="exit" presetSubtype="0" fill="hold" nodeType="withEffect">
                                  <p:stCondLst>
                                    <p:cond delay="3750"/>
                                  </p:stCondLst>
                                  <p:childTnLst>
                                    <p:animEffect transition="out" filter="fade">
                                      <p:cBhvr>
                                        <p:cTn id="38" dur="750"/>
                                        <p:tgtEl>
                                          <p:spTgt spid="50"/>
                                        </p:tgtEl>
                                      </p:cBhvr>
                                    </p:animEffect>
                                    <p:set>
                                      <p:cBhvr>
                                        <p:cTn id="39" dur="1" fill="hold">
                                          <p:stCondLst>
                                            <p:cond delay="749"/>
                                          </p:stCondLst>
                                        </p:cTn>
                                        <p:tgtEl>
                                          <p:spTgt spid="50"/>
                                        </p:tgtEl>
                                        <p:attrNameLst>
                                          <p:attrName>style.visibility</p:attrName>
                                        </p:attrNameLst>
                                      </p:cBhvr>
                                      <p:to>
                                        <p:strVal val="hidden"/>
                                      </p:to>
                                    </p:set>
                                  </p:childTnLst>
                                </p:cTn>
                              </p:par>
                              <p:par>
                                <p:cTn id="40" presetID="23" presetClass="exit" presetSubtype="544" repeatCount="7000" fill="hold" nodeType="withEffect">
                                  <p:stCondLst>
                                    <p:cond delay="0"/>
                                  </p:stCondLst>
                                  <p:childTnLst>
                                    <p:anim calcmode="lin" valueType="num">
                                      <p:cBhvr>
                                        <p:cTn id="41" dur="500"/>
                                        <p:tgtEl>
                                          <p:spTgt spid="6"/>
                                        </p:tgtEl>
                                        <p:attrNameLst>
                                          <p:attrName>ppt_w</p:attrName>
                                        </p:attrNameLst>
                                      </p:cBhvr>
                                      <p:tavLst>
                                        <p:tav tm="0">
                                          <p:val>
                                            <p:strVal val="ppt_w"/>
                                          </p:val>
                                        </p:tav>
                                        <p:tav tm="100000">
                                          <p:val>
                                            <p:fltVal val="0"/>
                                          </p:val>
                                        </p:tav>
                                      </p:tavLst>
                                    </p:anim>
                                    <p:anim calcmode="lin" valueType="num">
                                      <p:cBhvr>
                                        <p:cTn id="42" dur="500"/>
                                        <p:tgtEl>
                                          <p:spTgt spid="6"/>
                                        </p:tgtEl>
                                        <p:attrNameLst>
                                          <p:attrName>ppt_h</p:attrName>
                                        </p:attrNameLst>
                                      </p:cBhvr>
                                      <p:tavLst>
                                        <p:tav tm="0">
                                          <p:val>
                                            <p:strVal val="ppt_h"/>
                                          </p:val>
                                        </p:tav>
                                        <p:tav tm="100000">
                                          <p:val>
                                            <p:fltVal val="0"/>
                                          </p:val>
                                        </p:tav>
                                      </p:tavLst>
                                    </p:anim>
                                    <p:anim calcmode="lin" valueType="num">
                                      <p:cBhvr>
                                        <p:cTn id="43" dur="500"/>
                                        <p:tgtEl>
                                          <p:spTgt spid="6"/>
                                        </p:tgtEl>
                                        <p:attrNameLst>
                                          <p:attrName>ppt_x</p:attrName>
                                        </p:attrNameLst>
                                      </p:cBhvr>
                                      <p:tavLst>
                                        <p:tav tm="0">
                                          <p:val>
                                            <p:strVal val="ppt_x"/>
                                          </p:val>
                                        </p:tav>
                                        <p:tav tm="100000">
                                          <p:val>
                                            <p:fltVal val="0.5"/>
                                          </p:val>
                                        </p:tav>
                                      </p:tavLst>
                                    </p:anim>
                                    <p:anim calcmode="lin" valueType="num">
                                      <p:cBhvr>
                                        <p:cTn id="44" dur="500"/>
                                        <p:tgtEl>
                                          <p:spTgt spid="6"/>
                                        </p:tgtEl>
                                        <p:attrNameLst>
                                          <p:attrName>ppt_y</p:attrName>
                                        </p:attrNameLst>
                                      </p:cBhvr>
                                      <p:tavLst>
                                        <p:tav tm="0">
                                          <p:val>
                                            <p:strVal val="ppt_y"/>
                                          </p:val>
                                        </p:tav>
                                        <p:tav tm="100000">
                                          <p:val>
                                            <p:fltVal val="0.5"/>
                                          </p:val>
                                        </p:tav>
                                      </p:tavLst>
                                    </p:anim>
                                    <p:set>
                                      <p:cBhvr>
                                        <p:cTn id="45" dur="1" fill="hold">
                                          <p:stCondLst>
                                            <p:cond delay="499"/>
                                          </p:stCondLst>
                                        </p:cTn>
                                        <p:tgtEl>
                                          <p:spTgt spid="6"/>
                                        </p:tgtEl>
                                        <p:attrNameLst>
                                          <p:attrName>style.visibility</p:attrName>
                                        </p:attrNameLst>
                                      </p:cBhvr>
                                      <p:to>
                                        <p:strVal val="hidden"/>
                                      </p:to>
                                    </p:set>
                                  </p:childTnLst>
                                </p:cTn>
                              </p:par>
                              <p:par>
                                <p:cTn id="46" presetID="23" presetClass="exit" presetSubtype="544" repeatCount="7000" fill="hold" nodeType="withEffect">
                                  <p:stCondLst>
                                    <p:cond delay="200"/>
                                  </p:stCondLst>
                                  <p:childTnLst>
                                    <p:anim calcmode="lin" valueType="num">
                                      <p:cBhvr>
                                        <p:cTn id="47" dur="500"/>
                                        <p:tgtEl>
                                          <p:spTgt spid="7"/>
                                        </p:tgtEl>
                                        <p:attrNameLst>
                                          <p:attrName>ppt_w</p:attrName>
                                        </p:attrNameLst>
                                      </p:cBhvr>
                                      <p:tavLst>
                                        <p:tav tm="0">
                                          <p:val>
                                            <p:strVal val="ppt_w"/>
                                          </p:val>
                                        </p:tav>
                                        <p:tav tm="100000">
                                          <p:val>
                                            <p:fltVal val="0"/>
                                          </p:val>
                                        </p:tav>
                                      </p:tavLst>
                                    </p:anim>
                                    <p:anim calcmode="lin" valueType="num">
                                      <p:cBhvr>
                                        <p:cTn id="48" dur="500"/>
                                        <p:tgtEl>
                                          <p:spTgt spid="7"/>
                                        </p:tgtEl>
                                        <p:attrNameLst>
                                          <p:attrName>ppt_h</p:attrName>
                                        </p:attrNameLst>
                                      </p:cBhvr>
                                      <p:tavLst>
                                        <p:tav tm="0">
                                          <p:val>
                                            <p:strVal val="ppt_h"/>
                                          </p:val>
                                        </p:tav>
                                        <p:tav tm="100000">
                                          <p:val>
                                            <p:fltVal val="0"/>
                                          </p:val>
                                        </p:tav>
                                      </p:tavLst>
                                    </p:anim>
                                    <p:anim calcmode="lin" valueType="num">
                                      <p:cBhvr>
                                        <p:cTn id="49" dur="500"/>
                                        <p:tgtEl>
                                          <p:spTgt spid="7"/>
                                        </p:tgtEl>
                                        <p:attrNameLst>
                                          <p:attrName>ppt_x</p:attrName>
                                        </p:attrNameLst>
                                      </p:cBhvr>
                                      <p:tavLst>
                                        <p:tav tm="0">
                                          <p:val>
                                            <p:strVal val="ppt_x"/>
                                          </p:val>
                                        </p:tav>
                                        <p:tav tm="100000">
                                          <p:val>
                                            <p:fltVal val="0.5"/>
                                          </p:val>
                                        </p:tav>
                                      </p:tavLst>
                                    </p:anim>
                                    <p:anim calcmode="lin" valueType="num">
                                      <p:cBhvr>
                                        <p:cTn id="50" dur="500"/>
                                        <p:tgtEl>
                                          <p:spTgt spid="7"/>
                                        </p:tgtEl>
                                        <p:attrNameLst>
                                          <p:attrName>ppt_y</p:attrName>
                                        </p:attrNameLst>
                                      </p:cBhvr>
                                      <p:tavLst>
                                        <p:tav tm="0">
                                          <p:val>
                                            <p:strVal val="ppt_y"/>
                                          </p:val>
                                        </p:tav>
                                        <p:tav tm="100000">
                                          <p:val>
                                            <p:fltVal val="0.5"/>
                                          </p:val>
                                        </p:tav>
                                      </p:tavLst>
                                    </p:anim>
                                    <p:set>
                                      <p:cBhvr>
                                        <p:cTn id="51" dur="1" fill="hold">
                                          <p:stCondLst>
                                            <p:cond delay="499"/>
                                          </p:stCondLst>
                                        </p:cTn>
                                        <p:tgtEl>
                                          <p:spTgt spid="7"/>
                                        </p:tgtEl>
                                        <p:attrNameLst>
                                          <p:attrName>style.visibility</p:attrName>
                                        </p:attrNameLst>
                                      </p:cBhvr>
                                      <p:to>
                                        <p:strVal val="hidden"/>
                                      </p:to>
                                    </p:set>
                                  </p:childTnLst>
                                </p:cTn>
                              </p:par>
                              <p:par>
                                <p:cTn id="52" presetID="23" presetClass="exit" presetSubtype="544" repeatCount="7000" fill="hold" nodeType="withEffect">
                                  <p:stCondLst>
                                    <p:cond delay="400"/>
                                  </p:stCondLst>
                                  <p:childTnLst>
                                    <p:anim calcmode="lin" valueType="num">
                                      <p:cBhvr>
                                        <p:cTn id="53" dur="500"/>
                                        <p:tgtEl>
                                          <p:spTgt spid="8"/>
                                        </p:tgtEl>
                                        <p:attrNameLst>
                                          <p:attrName>ppt_w</p:attrName>
                                        </p:attrNameLst>
                                      </p:cBhvr>
                                      <p:tavLst>
                                        <p:tav tm="0">
                                          <p:val>
                                            <p:strVal val="ppt_w"/>
                                          </p:val>
                                        </p:tav>
                                        <p:tav tm="100000">
                                          <p:val>
                                            <p:fltVal val="0"/>
                                          </p:val>
                                        </p:tav>
                                      </p:tavLst>
                                    </p:anim>
                                    <p:anim calcmode="lin" valueType="num">
                                      <p:cBhvr>
                                        <p:cTn id="54" dur="500"/>
                                        <p:tgtEl>
                                          <p:spTgt spid="8"/>
                                        </p:tgtEl>
                                        <p:attrNameLst>
                                          <p:attrName>ppt_h</p:attrName>
                                        </p:attrNameLst>
                                      </p:cBhvr>
                                      <p:tavLst>
                                        <p:tav tm="0">
                                          <p:val>
                                            <p:strVal val="ppt_h"/>
                                          </p:val>
                                        </p:tav>
                                        <p:tav tm="100000">
                                          <p:val>
                                            <p:fltVal val="0"/>
                                          </p:val>
                                        </p:tav>
                                      </p:tavLst>
                                    </p:anim>
                                    <p:anim calcmode="lin" valueType="num">
                                      <p:cBhvr>
                                        <p:cTn id="55" dur="500"/>
                                        <p:tgtEl>
                                          <p:spTgt spid="8"/>
                                        </p:tgtEl>
                                        <p:attrNameLst>
                                          <p:attrName>ppt_x</p:attrName>
                                        </p:attrNameLst>
                                      </p:cBhvr>
                                      <p:tavLst>
                                        <p:tav tm="0">
                                          <p:val>
                                            <p:strVal val="ppt_x"/>
                                          </p:val>
                                        </p:tav>
                                        <p:tav tm="100000">
                                          <p:val>
                                            <p:fltVal val="0.5"/>
                                          </p:val>
                                        </p:tav>
                                      </p:tavLst>
                                    </p:anim>
                                    <p:anim calcmode="lin" valueType="num">
                                      <p:cBhvr>
                                        <p:cTn id="56" dur="500"/>
                                        <p:tgtEl>
                                          <p:spTgt spid="8"/>
                                        </p:tgtEl>
                                        <p:attrNameLst>
                                          <p:attrName>ppt_y</p:attrName>
                                        </p:attrNameLst>
                                      </p:cBhvr>
                                      <p:tavLst>
                                        <p:tav tm="0">
                                          <p:val>
                                            <p:strVal val="ppt_y"/>
                                          </p:val>
                                        </p:tav>
                                        <p:tav tm="100000">
                                          <p:val>
                                            <p:fltVal val="0.5"/>
                                          </p:val>
                                        </p:tav>
                                      </p:tavLst>
                                    </p:anim>
                                    <p:set>
                                      <p:cBhvr>
                                        <p:cTn id="57" dur="1" fill="hold">
                                          <p:stCondLst>
                                            <p:cond delay="499"/>
                                          </p:stCondLst>
                                        </p:cTn>
                                        <p:tgtEl>
                                          <p:spTgt spid="8"/>
                                        </p:tgtEl>
                                        <p:attrNameLst>
                                          <p:attrName>style.visibility</p:attrName>
                                        </p:attrNameLst>
                                      </p:cBhvr>
                                      <p:to>
                                        <p:strVal val="hidden"/>
                                      </p:to>
                                    </p:set>
                                  </p:childTnLst>
                                </p:cTn>
                              </p:par>
                              <p:par>
                                <p:cTn id="58" presetID="23" presetClass="exit" presetSubtype="544" repeatCount="7000" fill="hold" nodeType="withEffect">
                                  <p:stCondLst>
                                    <p:cond delay="600"/>
                                  </p:stCondLst>
                                  <p:childTnLst>
                                    <p:anim calcmode="lin" valueType="num">
                                      <p:cBhvr>
                                        <p:cTn id="59" dur="500"/>
                                        <p:tgtEl>
                                          <p:spTgt spid="9"/>
                                        </p:tgtEl>
                                        <p:attrNameLst>
                                          <p:attrName>ppt_w</p:attrName>
                                        </p:attrNameLst>
                                      </p:cBhvr>
                                      <p:tavLst>
                                        <p:tav tm="0">
                                          <p:val>
                                            <p:strVal val="ppt_w"/>
                                          </p:val>
                                        </p:tav>
                                        <p:tav tm="100000">
                                          <p:val>
                                            <p:fltVal val="0"/>
                                          </p:val>
                                        </p:tav>
                                      </p:tavLst>
                                    </p:anim>
                                    <p:anim calcmode="lin" valueType="num">
                                      <p:cBhvr>
                                        <p:cTn id="60" dur="500"/>
                                        <p:tgtEl>
                                          <p:spTgt spid="9"/>
                                        </p:tgtEl>
                                        <p:attrNameLst>
                                          <p:attrName>ppt_h</p:attrName>
                                        </p:attrNameLst>
                                      </p:cBhvr>
                                      <p:tavLst>
                                        <p:tav tm="0">
                                          <p:val>
                                            <p:strVal val="ppt_h"/>
                                          </p:val>
                                        </p:tav>
                                        <p:tav tm="100000">
                                          <p:val>
                                            <p:fltVal val="0"/>
                                          </p:val>
                                        </p:tav>
                                      </p:tavLst>
                                    </p:anim>
                                    <p:anim calcmode="lin" valueType="num">
                                      <p:cBhvr>
                                        <p:cTn id="61" dur="500"/>
                                        <p:tgtEl>
                                          <p:spTgt spid="9"/>
                                        </p:tgtEl>
                                        <p:attrNameLst>
                                          <p:attrName>ppt_x</p:attrName>
                                        </p:attrNameLst>
                                      </p:cBhvr>
                                      <p:tavLst>
                                        <p:tav tm="0">
                                          <p:val>
                                            <p:strVal val="ppt_x"/>
                                          </p:val>
                                        </p:tav>
                                        <p:tav tm="100000">
                                          <p:val>
                                            <p:fltVal val="0.5"/>
                                          </p:val>
                                        </p:tav>
                                      </p:tavLst>
                                    </p:anim>
                                    <p:anim calcmode="lin" valueType="num">
                                      <p:cBhvr>
                                        <p:cTn id="62" dur="500"/>
                                        <p:tgtEl>
                                          <p:spTgt spid="9"/>
                                        </p:tgtEl>
                                        <p:attrNameLst>
                                          <p:attrName>ppt_y</p:attrName>
                                        </p:attrNameLst>
                                      </p:cBhvr>
                                      <p:tavLst>
                                        <p:tav tm="0">
                                          <p:val>
                                            <p:strVal val="ppt_y"/>
                                          </p:val>
                                        </p:tav>
                                        <p:tav tm="100000">
                                          <p:val>
                                            <p:fltVal val="0.5"/>
                                          </p:val>
                                        </p:tav>
                                      </p:tavLst>
                                    </p:anim>
                                    <p:set>
                                      <p:cBhvr>
                                        <p:cTn id="63" dur="1" fill="hold">
                                          <p:stCondLst>
                                            <p:cond delay="499"/>
                                          </p:stCondLst>
                                        </p:cTn>
                                        <p:tgtEl>
                                          <p:spTgt spid="9"/>
                                        </p:tgtEl>
                                        <p:attrNameLst>
                                          <p:attrName>style.visibility</p:attrName>
                                        </p:attrNameLst>
                                      </p:cBhvr>
                                      <p:to>
                                        <p:strVal val="hidden"/>
                                      </p:to>
                                    </p:set>
                                  </p:childTnLst>
                                </p:cTn>
                              </p:par>
                              <p:par>
                                <p:cTn id="64" presetID="23" presetClass="exit" presetSubtype="544" repeatCount="7000" fill="hold" nodeType="withEffect">
                                  <p:stCondLst>
                                    <p:cond delay="0"/>
                                  </p:stCondLst>
                                  <p:childTnLst>
                                    <p:anim calcmode="lin" valueType="num">
                                      <p:cBhvr>
                                        <p:cTn id="65" dur="500"/>
                                        <p:tgtEl>
                                          <p:spTgt spid="10"/>
                                        </p:tgtEl>
                                        <p:attrNameLst>
                                          <p:attrName>ppt_w</p:attrName>
                                        </p:attrNameLst>
                                      </p:cBhvr>
                                      <p:tavLst>
                                        <p:tav tm="0">
                                          <p:val>
                                            <p:strVal val="ppt_w"/>
                                          </p:val>
                                        </p:tav>
                                        <p:tav tm="100000">
                                          <p:val>
                                            <p:fltVal val="0"/>
                                          </p:val>
                                        </p:tav>
                                      </p:tavLst>
                                    </p:anim>
                                    <p:anim calcmode="lin" valueType="num">
                                      <p:cBhvr>
                                        <p:cTn id="66" dur="500"/>
                                        <p:tgtEl>
                                          <p:spTgt spid="10"/>
                                        </p:tgtEl>
                                        <p:attrNameLst>
                                          <p:attrName>ppt_h</p:attrName>
                                        </p:attrNameLst>
                                      </p:cBhvr>
                                      <p:tavLst>
                                        <p:tav tm="0">
                                          <p:val>
                                            <p:strVal val="ppt_h"/>
                                          </p:val>
                                        </p:tav>
                                        <p:tav tm="100000">
                                          <p:val>
                                            <p:fltVal val="0"/>
                                          </p:val>
                                        </p:tav>
                                      </p:tavLst>
                                    </p:anim>
                                    <p:anim calcmode="lin" valueType="num">
                                      <p:cBhvr>
                                        <p:cTn id="67" dur="500"/>
                                        <p:tgtEl>
                                          <p:spTgt spid="10"/>
                                        </p:tgtEl>
                                        <p:attrNameLst>
                                          <p:attrName>ppt_x</p:attrName>
                                        </p:attrNameLst>
                                      </p:cBhvr>
                                      <p:tavLst>
                                        <p:tav tm="0">
                                          <p:val>
                                            <p:strVal val="ppt_x"/>
                                          </p:val>
                                        </p:tav>
                                        <p:tav tm="100000">
                                          <p:val>
                                            <p:fltVal val="0.5"/>
                                          </p:val>
                                        </p:tav>
                                      </p:tavLst>
                                    </p:anim>
                                    <p:anim calcmode="lin" valueType="num">
                                      <p:cBhvr>
                                        <p:cTn id="68" dur="500"/>
                                        <p:tgtEl>
                                          <p:spTgt spid="10"/>
                                        </p:tgtEl>
                                        <p:attrNameLst>
                                          <p:attrName>ppt_y</p:attrName>
                                        </p:attrNameLst>
                                      </p:cBhvr>
                                      <p:tavLst>
                                        <p:tav tm="0">
                                          <p:val>
                                            <p:strVal val="ppt_y"/>
                                          </p:val>
                                        </p:tav>
                                        <p:tav tm="100000">
                                          <p:val>
                                            <p:fltVal val="0.5"/>
                                          </p:val>
                                        </p:tav>
                                      </p:tavLst>
                                    </p:anim>
                                    <p:set>
                                      <p:cBhvr>
                                        <p:cTn id="69" dur="1" fill="hold">
                                          <p:stCondLst>
                                            <p:cond delay="499"/>
                                          </p:stCondLst>
                                        </p:cTn>
                                        <p:tgtEl>
                                          <p:spTgt spid="10"/>
                                        </p:tgtEl>
                                        <p:attrNameLst>
                                          <p:attrName>style.visibility</p:attrName>
                                        </p:attrNameLst>
                                      </p:cBhvr>
                                      <p:to>
                                        <p:strVal val="hidden"/>
                                      </p:to>
                                    </p:set>
                                  </p:childTnLst>
                                </p:cTn>
                              </p:par>
                              <p:par>
                                <p:cTn id="70" presetID="23" presetClass="exit" presetSubtype="544" repeatCount="7000" fill="hold" nodeType="withEffect">
                                  <p:stCondLst>
                                    <p:cond delay="200"/>
                                  </p:stCondLst>
                                  <p:childTnLst>
                                    <p:anim calcmode="lin" valueType="num">
                                      <p:cBhvr>
                                        <p:cTn id="71" dur="500"/>
                                        <p:tgtEl>
                                          <p:spTgt spid="11"/>
                                        </p:tgtEl>
                                        <p:attrNameLst>
                                          <p:attrName>ppt_w</p:attrName>
                                        </p:attrNameLst>
                                      </p:cBhvr>
                                      <p:tavLst>
                                        <p:tav tm="0">
                                          <p:val>
                                            <p:strVal val="ppt_w"/>
                                          </p:val>
                                        </p:tav>
                                        <p:tav tm="100000">
                                          <p:val>
                                            <p:fltVal val="0"/>
                                          </p:val>
                                        </p:tav>
                                      </p:tavLst>
                                    </p:anim>
                                    <p:anim calcmode="lin" valueType="num">
                                      <p:cBhvr>
                                        <p:cTn id="72" dur="500"/>
                                        <p:tgtEl>
                                          <p:spTgt spid="11"/>
                                        </p:tgtEl>
                                        <p:attrNameLst>
                                          <p:attrName>ppt_h</p:attrName>
                                        </p:attrNameLst>
                                      </p:cBhvr>
                                      <p:tavLst>
                                        <p:tav tm="0">
                                          <p:val>
                                            <p:strVal val="ppt_h"/>
                                          </p:val>
                                        </p:tav>
                                        <p:tav tm="100000">
                                          <p:val>
                                            <p:fltVal val="0"/>
                                          </p:val>
                                        </p:tav>
                                      </p:tavLst>
                                    </p:anim>
                                    <p:anim calcmode="lin" valueType="num">
                                      <p:cBhvr>
                                        <p:cTn id="73" dur="500"/>
                                        <p:tgtEl>
                                          <p:spTgt spid="11"/>
                                        </p:tgtEl>
                                        <p:attrNameLst>
                                          <p:attrName>ppt_x</p:attrName>
                                        </p:attrNameLst>
                                      </p:cBhvr>
                                      <p:tavLst>
                                        <p:tav tm="0">
                                          <p:val>
                                            <p:strVal val="ppt_x"/>
                                          </p:val>
                                        </p:tav>
                                        <p:tav tm="100000">
                                          <p:val>
                                            <p:fltVal val="0.5"/>
                                          </p:val>
                                        </p:tav>
                                      </p:tavLst>
                                    </p:anim>
                                    <p:anim calcmode="lin" valueType="num">
                                      <p:cBhvr>
                                        <p:cTn id="74" dur="500"/>
                                        <p:tgtEl>
                                          <p:spTgt spid="11"/>
                                        </p:tgtEl>
                                        <p:attrNameLst>
                                          <p:attrName>ppt_y</p:attrName>
                                        </p:attrNameLst>
                                      </p:cBhvr>
                                      <p:tavLst>
                                        <p:tav tm="0">
                                          <p:val>
                                            <p:strVal val="ppt_y"/>
                                          </p:val>
                                        </p:tav>
                                        <p:tav tm="100000">
                                          <p:val>
                                            <p:fltVal val="0.5"/>
                                          </p:val>
                                        </p:tav>
                                      </p:tavLst>
                                    </p:anim>
                                    <p:set>
                                      <p:cBhvr>
                                        <p:cTn id="75" dur="1" fill="hold">
                                          <p:stCondLst>
                                            <p:cond delay="499"/>
                                          </p:stCondLst>
                                        </p:cTn>
                                        <p:tgtEl>
                                          <p:spTgt spid="11"/>
                                        </p:tgtEl>
                                        <p:attrNameLst>
                                          <p:attrName>style.visibility</p:attrName>
                                        </p:attrNameLst>
                                      </p:cBhvr>
                                      <p:to>
                                        <p:strVal val="hidden"/>
                                      </p:to>
                                    </p:set>
                                  </p:childTnLst>
                                </p:cTn>
                              </p:par>
                              <p:par>
                                <p:cTn id="76" presetID="23" presetClass="exit" presetSubtype="544" repeatCount="7000" fill="hold" nodeType="withEffect">
                                  <p:stCondLst>
                                    <p:cond delay="400"/>
                                  </p:stCondLst>
                                  <p:childTnLst>
                                    <p:anim calcmode="lin" valueType="num">
                                      <p:cBhvr>
                                        <p:cTn id="77" dur="500"/>
                                        <p:tgtEl>
                                          <p:spTgt spid="12"/>
                                        </p:tgtEl>
                                        <p:attrNameLst>
                                          <p:attrName>ppt_w</p:attrName>
                                        </p:attrNameLst>
                                      </p:cBhvr>
                                      <p:tavLst>
                                        <p:tav tm="0">
                                          <p:val>
                                            <p:strVal val="ppt_w"/>
                                          </p:val>
                                        </p:tav>
                                        <p:tav tm="100000">
                                          <p:val>
                                            <p:fltVal val="0"/>
                                          </p:val>
                                        </p:tav>
                                      </p:tavLst>
                                    </p:anim>
                                    <p:anim calcmode="lin" valueType="num">
                                      <p:cBhvr>
                                        <p:cTn id="78" dur="500"/>
                                        <p:tgtEl>
                                          <p:spTgt spid="12"/>
                                        </p:tgtEl>
                                        <p:attrNameLst>
                                          <p:attrName>ppt_h</p:attrName>
                                        </p:attrNameLst>
                                      </p:cBhvr>
                                      <p:tavLst>
                                        <p:tav tm="0">
                                          <p:val>
                                            <p:strVal val="ppt_h"/>
                                          </p:val>
                                        </p:tav>
                                        <p:tav tm="100000">
                                          <p:val>
                                            <p:fltVal val="0"/>
                                          </p:val>
                                        </p:tav>
                                      </p:tavLst>
                                    </p:anim>
                                    <p:anim calcmode="lin" valueType="num">
                                      <p:cBhvr>
                                        <p:cTn id="79" dur="500"/>
                                        <p:tgtEl>
                                          <p:spTgt spid="12"/>
                                        </p:tgtEl>
                                        <p:attrNameLst>
                                          <p:attrName>ppt_x</p:attrName>
                                        </p:attrNameLst>
                                      </p:cBhvr>
                                      <p:tavLst>
                                        <p:tav tm="0">
                                          <p:val>
                                            <p:strVal val="ppt_x"/>
                                          </p:val>
                                        </p:tav>
                                        <p:tav tm="100000">
                                          <p:val>
                                            <p:fltVal val="0.5"/>
                                          </p:val>
                                        </p:tav>
                                      </p:tavLst>
                                    </p:anim>
                                    <p:anim calcmode="lin" valueType="num">
                                      <p:cBhvr>
                                        <p:cTn id="80" dur="500"/>
                                        <p:tgtEl>
                                          <p:spTgt spid="12"/>
                                        </p:tgtEl>
                                        <p:attrNameLst>
                                          <p:attrName>ppt_y</p:attrName>
                                        </p:attrNameLst>
                                      </p:cBhvr>
                                      <p:tavLst>
                                        <p:tav tm="0">
                                          <p:val>
                                            <p:strVal val="ppt_y"/>
                                          </p:val>
                                        </p:tav>
                                        <p:tav tm="100000">
                                          <p:val>
                                            <p:fltVal val="0.5"/>
                                          </p:val>
                                        </p:tav>
                                      </p:tavLst>
                                    </p:anim>
                                    <p:set>
                                      <p:cBhvr>
                                        <p:cTn id="81" dur="1" fill="hold">
                                          <p:stCondLst>
                                            <p:cond delay="499"/>
                                          </p:stCondLst>
                                        </p:cTn>
                                        <p:tgtEl>
                                          <p:spTgt spid="12"/>
                                        </p:tgtEl>
                                        <p:attrNameLst>
                                          <p:attrName>style.visibility</p:attrName>
                                        </p:attrNameLst>
                                      </p:cBhvr>
                                      <p:to>
                                        <p:strVal val="hidden"/>
                                      </p:to>
                                    </p:set>
                                  </p:childTnLst>
                                </p:cTn>
                              </p:par>
                              <p:par>
                                <p:cTn id="82" presetID="23" presetClass="exit" presetSubtype="544" repeatCount="7000" fill="hold" nodeType="withEffect">
                                  <p:stCondLst>
                                    <p:cond delay="700"/>
                                  </p:stCondLst>
                                  <p:childTnLst>
                                    <p:anim calcmode="lin" valueType="num">
                                      <p:cBhvr>
                                        <p:cTn id="83" dur="500"/>
                                        <p:tgtEl>
                                          <p:spTgt spid="13"/>
                                        </p:tgtEl>
                                        <p:attrNameLst>
                                          <p:attrName>ppt_w</p:attrName>
                                        </p:attrNameLst>
                                      </p:cBhvr>
                                      <p:tavLst>
                                        <p:tav tm="0">
                                          <p:val>
                                            <p:strVal val="ppt_w"/>
                                          </p:val>
                                        </p:tav>
                                        <p:tav tm="100000">
                                          <p:val>
                                            <p:fltVal val="0"/>
                                          </p:val>
                                        </p:tav>
                                      </p:tavLst>
                                    </p:anim>
                                    <p:anim calcmode="lin" valueType="num">
                                      <p:cBhvr>
                                        <p:cTn id="84" dur="500"/>
                                        <p:tgtEl>
                                          <p:spTgt spid="13"/>
                                        </p:tgtEl>
                                        <p:attrNameLst>
                                          <p:attrName>ppt_h</p:attrName>
                                        </p:attrNameLst>
                                      </p:cBhvr>
                                      <p:tavLst>
                                        <p:tav tm="0">
                                          <p:val>
                                            <p:strVal val="ppt_h"/>
                                          </p:val>
                                        </p:tav>
                                        <p:tav tm="100000">
                                          <p:val>
                                            <p:fltVal val="0"/>
                                          </p:val>
                                        </p:tav>
                                      </p:tavLst>
                                    </p:anim>
                                    <p:anim calcmode="lin" valueType="num">
                                      <p:cBhvr>
                                        <p:cTn id="85" dur="500"/>
                                        <p:tgtEl>
                                          <p:spTgt spid="13"/>
                                        </p:tgtEl>
                                        <p:attrNameLst>
                                          <p:attrName>ppt_x</p:attrName>
                                        </p:attrNameLst>
                                      </p:cBhvr>
                                      <p:tavLst>
                                        <p:tav tm="0">
                                          <p:val>
                                            <p:strVal val="ppt_x"/>
                                          </p:val>
                                        </p:tav>
                                        <p:tav tm="100000">
                                          <p:val>
                                            <p:fltVal val="0.5"/>
                                          </p:val>
                                        </p:tav>
                                      </p:tavLst>
                                    </p:anim>
                                    <p:anim calcmode="lin" valueType="num">
                                      <p:cBhvr>
                                        <p:cTn id="86" dur="500"/>
                                        <p:tgtEl>
                                          <p:spTgt spid="13"/>
                                        </p:tgtEl>
                                        <p:attrNameLst>
                                          <p:attrName>ppt_y</p:attrName>
                                        </p:attrNameLst>
                                      </p:cBhvr>
                                      <p:tavLst>
                                        <p:tav tm="0">
                                          <p:val>
                                            <p:strVal val="ppt_y"/>
                                          </p:val>
                                        </p:tav>
                                        <p:tav tm="100000">
                                          <p:val>
                                            <p:fltVal val="0.5"/>
                                          </p:val>
                                        </p:tav>
                                      </p:tavLst>
                                    </p:anim>
                                    <p:set>
                                      <p:cBhvr>
                                        <p:cTn id="87" dur="1" fill="hold">
                                          <p:stCondLst>
                                            <p:cond delay="499"/>
                                          </p:stCondLst>
                                        </p:cTn>
                                        <p:tgtEl>
                                          <p:spTgt spid="13"/>
                                        </p:tgtEl>
                                        <p:attrNameLst>
                                          <p:attrName>style.visibility</p:attrName>
                                        </p:attrNameLst>
                                      </p:cBhvr>
                                      <p:to>
                                        <p:strVal val="hidden"/>
                                      </p:to>
                                    </p:set>
                                  </p:childTnLst>
                                </p:cTn>
                              </p:par>
                              <p:par>
                                <p:cTn id="88" presetID="1" presetClass="exit" presetSubtype="0" fill="hold" nodeType="withEffect">
                                  <p:stCondLst>
                                    <p:cond delay="4250"/>
                                  </p:stCondLst>
                                  <p:childTnLst>
                                    <p:set>
                                      <p:cBhvr>
                                        <p:cTn id="89" dur="1" fill="hold">
                                          <p:stCondLst>
                                            <p:cond delay="0"/>
                                          </p:stCondLst>
                                        </p:cTn>
                                        <p:tgtEl>
                                          <p:spTgt spid="6"/>
                                        </p:tgtEl>
                                        <p:attrNameLst>
                                          <p:attrName>style.visibility</p:attrName>
                                        </p:attrNameLst>
                                      </p:cBhvr>
                                      <p:to>
                                        <p:strVal val="hidden"/>
                                      </p:to>
                                    </p:set>
                                  </p:childTnLst>
                                </p:cTn>
                              </p:par>
                              <p:par>
                                <p:cTn id="90" presetID="1" presetClass="exit" presetSubtype="0" fill="hold" nodeType="withEffect">
                                  <p:stCondLst>
                                    <p:cond delay="4250"/>
                                  </p:stCondLst>
                                  <p:childTnLst>
                                    <p:set>
                                      <p:cBhvr>
                                        <p:cTn id="91" dur="1" fill="hold">
                                          <p:stCondLst>
                                            <p:cond delay="0"/>
                                          </p:stCondLst>
                                        </p:cTn>
                                        <p:tgtEl>
                                          <p:spTgt spid="7"/>
                                        </p:tgtEl>
                                        <p:attrNameLst>
                                          <p:attrName>style.visibility</p:attrName>
                                        </p:attrNameLst>
                                      </p:cBhvr>
                                      <p:to>
                                        <p:strVal val="hidden"/>
                                      </p:to>
                                    </p:set>
                                  </p:childTnLst>
                                </p:cTn>
                              </p:par>
                              <p:par>
                                <p:cTn id="92" presetID="1" presetClass="exit" presetSubtype="0" fill="hold" nodeType="withEffect">
                                  <p:stCondLst>
                                    <p:cond delay="4250"/>
                                  </p:stCondLst>
                                  <p:childTnLst>
                                    <p:set>
                                      <p:cBhvr>
                                        <p:cTn id="93" dur="1" fill="hold">
                                          <p:stCondLst>
                                            <p:cond delay="0"/>
                                          </p:stCondLst>
                                        </p:cTn>
                                        <p:tgtEl>
                                          <p:spTgt spid="8"/>
                                        </p:tgtEl>
                                        <p:attrNameLst>
                                          <p:attrName>style.visibility</p:attrName>
                                        </p:attrNameLst>
                                      </p:cBhvr>
                                      <p:to>
                                        <p:strVal val="hidden"/>
                                      </p:to>
                                    </p:set>
                                  </p:childTnLst>
                                </p:cTn>
                              </p:par>
                              <p:par>
                                <p:cTn id="94" presetID="1" presetClass="exit" presetSubtype="0" fill="hold" nodeType="withEffect">
                                  <p:stCondLst>
                                    <p:cond delay="4250"/>
                                  </p:stCondLst>
                                  <p:childTnLst>
                                    <p:set>
                                      <p:cBhvr>
                                        <p:cTn id="95" dur="1" fill="hold">
                                          <p:stCondLst>
                                            <p:cond delay="0"/>
                                          </p:stCondLst>
                                        </p:cTn>
                                        <p:tgtEl>
                                          <p:spTgt spid="9"/>
                                        </p:tgtEl>
                                        <p:attrNameLst>
                                          <p:attrName>style.visibility</p:attrName>
                                        </p:attrNameLst>
                                      </p:cBhvr>
                                      <p:to>
                                        <p:strVal val="hidden"/>
                                      </p:to>
                                    </p:set>
                                  </p:childTnLst>
                                </p:cTn>
                              </p:par>
                              <p:par>
                                <p:cTn id="96" presetID="1" presetClass="exit" presetSubtype="0" fill="hold" nodeType="withEffect">
                                  <p:stCondLst>
                                    <p:cond delay="4250"/>
                                  </p:stCondLst>
                                  <p:childTnLst>
                                    <p:set>
                                      <p:cBhvr>
                                        <p:cTn id="97" dur="1" fill="hold">
                                          <p:stCondLst>
                                            <p:cond delay="0"/>
                                          </p:stCondLst>
                                        </p:cTn>
                                        <p:tgtEl>
                                          <p:spTgt spid="10"/>
                                        </p:tgtEl>
                                        <p:attrNameLst>
                                          <p:attrName>style.visibility</p:attrName>
                                        </p:attrNameLst>
                                      </p:cBhvr>
                                      <p:to>
                                        <p:strVal val="hidden"/>
                                      </p:to>
                                    </p:set>
                                  </p:childTnLst>
                                </p:cTn>
                              </p:par>
                              <p:par>
                                <p:cTn id="98" presetID="1" presetClass="exit" presetSubtype="0" fill="hold" nodeType="withEffect">
                                  <p:stCondLst>
                                    <p:cond delay="4250"/>
                                  </p:stCondLst>
                                  <p:childTnLst>
                                    <p:set>
                                      <p:cBhvr>
                                        <p:cTn id="99" dur="1" fill="hold">
                                          <p:stCondLst>
                                            <p:cond delay="0"/>
                                          </p:stCondLst>
                                        </p:cTn>
                                        <p:tgtEl>
                                          <p:spTgt spid="11"/>
                                        </p:tgtEl>
                                        <p:attrNameLst>
                                          <p:attrName>style.visibility</p:attrName>
                                        </p:attrNameLst>
                                      </p:cBhvr>
                                      <p:to>
                                        <p:strVal val="hidden"/>
                                      </p:to>
                                    </p:set>
                                  </p:childTnLst>
                                </p:cTn>
                              </p:par>
                              <p:par>
                                <p:cTn id="100" presetID="1" presetClass="exit" presetSubtype="0" fill="hold" nodeType="withEffect">
                                  <p:stCondLst>
                                    <p:cond delay="4250"/>
                                  </p:stCondLst>
                                  <p:childTnLst>
                                    <p:set>
                                      <p:cBhvr>
                                        <p:cTn id="101" dur="1" fill="hold">
                                          <p:stCondLst>
                                            <p:cond delay="0"/>
                                          </p:stCondLst>
                                        </p:cTn>
                                        <p:tgtEl>
                                          <p:spTgt spid="12"/>
                                        </p:tgtEl>
                                        <p:attrNameLst>
                                          <p:attrName>style.visibility</p:attrName>
                                        </p:attrNameLst>
                                      </p:cBhvr>
                                      <p:to>
                                        <p:strVal val="hidden"/>
                                      </p:to>
                                    </p:set>
                                  </p:childTnLst>
                                </p:cTn>
                              </p:par>
                              <p:par>
                                <p:cTn id="102" presetID="1" presetClass="exit" presetSubtype="0" fill="hold" nodeType="withEffect">
                                  <p:stCondLst>
                                    <p:cond delay="4250"/>
                                  </p:stCondLst>
                                  <p:childTnLst>
                                    <p:set>
                                      <p:cBhvr>
                                        <p:cTn id="103" dur="1" fill="hold">
                                          <p:stCondLst>
                                            <p:cond delay="0"/>
                                          </p:stCondLst>
                                        </p:cTn>
                                        <p:tgtEl>
                                          <p:spTgt spid="13"/>
                                        </p:tgtEl>
                                        <p:attrNameLst>
                                          <p:attrName>style.visibility</p:attrName>
                                        </p:attrNameLst>
                                      </p:cBhvr>
                                      <p:to>
                                        <p:strVal val="hidden"/>
                                      </p:to>
                                    </p:set>
                                  </p:childTnLst>
                                </p:cTn>
                              </p:par>
                              <p:par>
                                <p:cTn id="104" presetID="10" presetClass="entr" presetSubtype="0" fill="hold" nodeType="withEffect">
                                  <p:stCondLst>
                                    <p:cond delay="0"/>
                                  </p:stCondLst>
                                  <p:childTnLst>
                                    <p:set>
                                      <p:cBhvr>
                                        <p:cTn id="105" dur="1" fill="hold">
                                          <p:stCondLst>
                                            <p:cond delay="0"/>
                                          </p:stCondLst>
                                        </p:cTn>
                                        <p:tgtEl>
                                          <p:spTgt spid="88"/>
                                        </p:tgtEl>
                                        <p:attrNameLst>
                                          <p:attrName>style.visibility</p:attrName>
                                        </p:attrNameLst>
                                      </p:cBhvr>
                                      <p:to>
                                        <p:strVal val="visible"/>
                                      </p:to>
                                    </p:set>
                                    <p:animEffect transition="in" filter="fade">
                                      <p:cBhvr>
                                        <p:cTn id="106" dur="500"/>
                                        <p:tgtEl>
                                          <p:spTgt spid="88"/>
                                        </p:tgtEl>
                                      </p:cBhvr>
                                    </p:animEffect>
                                  </p:childTnLst>
                                </p:cTn>
                              </p:par>
                              <p:par>
                                <p:cTn id="107" presetID="63" presetClass="path" presetSubtype="0" accel="50000" decel="50000" fill="hold" nodeType="withEffect">
                                  <p:stCondLst>
                                    <p:cond delay="0"/>
                                  </p:stCondLst>
                                  <p:childTnLst>
                                    <p:animMotion origin="layout" path="M 6.25E-7 -2.96296E-6 L 0.33372 0.00718 " pathEditMode="relative" rAng="0" ptsTypes="AA">
                                      <p:cBhvr>
                                        <p:cTn id="108" dur="1750" fill="hold"/>
                                        <p:tgtEl>
                                          <p:spTgt spid="88"/>
                                        </p:tgtEl>
                                        <p:attrNameLst>
                                          <p:attrName>ppt_x</p:attrName>
                                          <p:attrName>ppt_y</p:attrName>
                                        </p:attrNameLst>
                                      </p:cBhvr>
                                      <p:rCtr x="16680" y="347"/>
                                    </p:animMotion>
                                  </p:childTnLst>
                                </p:cTn>
                              </p:par>
                              <p:par>
                                <p:cTn id="109" presetID="6" presetClass="emph" presetSubtype="0" accel="19000" decel="54000" fill="hold" nodeType="withEffect">
                                  <p:stCondLst>
                                    <p:cond delay="1250"/>
                                  </p:stCondLst>
                                  <p:childTnLst>
                                    <p:animScale>
                                      <p:cBhvr>
                                        <p:cTn id="110" dur="2000" fill="hold"/>
                                        <p:tgtEl>
                                          <p:spTgt spid="88"/>
                                        </p:tgtEl>
                                      </p:cBhvr>
                                      <p:by x="65000" y="65000"/>
                                    </p:animScale>
                                  </p:childTnLst>
                                </p:cTn>
                              </p:par>
                              <p:par>
                                <p:cTn id="111" presetID="10" presetClass="exit" presetSubtype="0" fill="hold" nodeType="withEffect">
                                  <p:stCondLst>
                                    <p:cond delay="1000"/>
                                  </p:stCondLst>
                                  <p:childTnLst>
                                    <p:animEffect transition="out" filter="fade">
                                      <p:cBhvr>
                                        <p:cTn id="112" dur="500"/>
                                        <p:tgtEl>
                                          <p:spTgt spid="88"/>
                                        </p:tgtEl>
                                      </p:cBhvr>
                                    </p:animEffect>
                                    <p:set>
                                      <p:cBhvr>
                                        <p:cTn id="113" dur="1" fill="hold">
                                          <p:stCondLst>
                                            <p:cond delay="499"/>
                                          </p:stCondLst>
                                        </p:cTn>
                                        <p:tgtEl>
                                          <p:spTgt spid="88"/>
                                        </p:tgtEl>
                                        <p:attrNameLst>
                                          <p:attrName>style.visibility</p:attrName>
                                        </p:attrNameLst>
                                      </p:cBhvr>
                                      <p:to>
                                        <p:strVal val="hidden"/>
                                      </p:to>
                                    </p:set>
                                  </p:childTnLst>
                                </p:cTn>
                              </p:par>
                              <p:par>
                                <p:cTn id="114" presetID="10" presetClass="entr" presetSubtype="0" fill="hold" nodeType="with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fade">
                                      <p:cBhvr>
                                        <p:cTn id="116" dur="500"/>
                                        <p:tgtEl>
                                          <p:spTgt spid="90"/>
                                        </p:tgtEl>
                                      </p:cBhvr>
                                    </p:animEffect>
                                  </p:childTnLst>
                                </p:cTn>
                              </p:par>
                              <p:par>
                                <p:cTn id="117" presetID="63" presetClass="path" presetSubtype="0" accel="50000" decel="50000" fill="hold" nodeType="withEffect">
                                  <p:stCondLst>
                                    <p:cond delay="0"/>
                                  </p:stCondLst>
                                  <p:childTnLst>
                                    <p:animMotion origin="layout" path="M 8.33333E-7 4.81481E-6 L -0.38229 4.81481E-6 " pathEditMode="relative" rAng="0" ptsTypes="AA">
                                      <p:cBhvr>
                                        <p:cTn id="118" dur="1750" fill="hold"/>
                                        <p:tgtEl>
                                          <p:spTgt spid="90"/>
                                        </p:tgtEl>
                                        <p:attrNameLst>
                                          <p:attrName>ppt_x</p:attrName>
                                          <p:attrName>ppt_y</p:attrName>
                                        </p:attrNameLst>
                                      </p:cBhvr>
                                      <p:rCtr x="-19115" y="0"/>
                                    </p:animMotion>
                                  </p:childTnLst>
                                </p:cTn>
                              </p:par>
                              <p:par>
                                <p:cTn id="119" presetID="6" presetClass="emph" presetSubtype="0" accel="19000" decel="54000" fill="hold" nodeType="withEffect">
                                  <p:stCondLst>
                                    <p:cond delay="1250"/>
                                  </p:stCondLst>
                                  <p:childTnLst>
                                    <p:animScale>
                                      <p:cBhvr>
                                        <p:cTn id="120" dur="2000" fill="hold"/>
                                        <p:tgtEl>
                                          <p:spTgt spid="90"/>
                                        </p:tgtEl>
                                      </p:cBhvr>
                                      <p:by x="65000" y="65000"/>
                                    </p:animScale>
                                  </p:childTnLst>
                                </p:cTn>
                              </p:par>
                              <p:par>
                                <p:cTn id="121" presetID="10" presetClass="exit" presetSubtype="0" fill="hold" nodeType="withEffect">
                                  <p:stCondLst>
                                    <p:cond delay="1000"/>
                                  </p:stCondLst>
                                  <p:childTnLst>
                                    <p:animEffect transition="out" filter="fade">
                                      <p:cBhvr>
                                        <p:cTn id="122" dur="500"/>
                                        <p:tgtEl>
                                          <p:spTgt spid="90"/>
                                        </p:tgtEl>
                                      </p:cBhvr>
                                    </p:animEffect>
                                    <p:set>
                                      <p:cBhvr>
                                        <p:cTn id="123" dur="1" fill="hold">
                                          <p:stCondLst>
                                            <p:cond delay="499"/>
                                          </p:stCondLst>
                                        </p:cTn>
                                        <p:tgtEl>
                                          <p:spTgt spid="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5" grpId="0"/>
      <p:bldP spid="85" grpId="1"/>
      <p:bldP spid="85"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9895" y="1"/>
            <a:ext cx="3961190" cy="1822673"/>
          </a:xfrm>
          <a:prstGeom prst="rect">
            <a:avLst/>
          </a:prstGeom>
        </p:spPr>
      </p:pic>
      <p:grpSp>
        <p:nvGrpSpPr>
          <p:cNvPr id="5" name="组合 4"/>
          <p:cNvGrpSpPr/>
          <p:nvPr/>
        </p:nvGrpSpPr>
        <p:grpSpPr>
          <a:xfrm>
            <a:off x="4185068" y="4127500"/>
            <a:ext cx="3821863" cy="2730500"/>
            <a:chOff x="4711218" y="4868852"/>
            <a:chExt cx="2784194" cy="1989147"/>
          </a:xfrm>
        </p:grpSpPr>
        <p:pic>
          <p:nvPicPr>
            <p:cNvPr id="6" name="图片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4711218" y="5452678"/>
              <a:ext cx="1305943" cy="1405321"/>
            </a:xfrm>
            <a:prstGeom prst="rect">
              <a:avLst/>
            </a:prstGeom>
            <a:noFill/>
            <a:ln w="9525">
              <a:noFill/>
              <a:miter lim="800000"/>
              <a:headEnd/>
              <a:tailEnd/>
            </a:ln>
          </p:spPr>
        </p:pic>
        <p:pic>
          <p:nvPicPr>
            <p:cNvPr id="7" name="图片 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6189469" y="5452678"/>
              <a:ext cx="1305943" cy="1405321"/>
            </a:xfrm>
            <a:prstGeom prst="rect">
              <a:avLst/>
            </a:prstGeom>
            <a:noFill/>
            <a:ln w="9525">
              <a:noFill/>
              <a:miter lim="800000"/>
              <a:headEnd/>
              <a:tailEnd/>
            </a:ln>
          </p:spPr>
        </p:pic>
        <p:pic>
          <p:nvPicPr>
            <p:cNvPr id="8" name="图片 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5179074" y="4868852"/>
              <a:ext cx="1848483" cy="1989147"/>
            </a:xfrm>
            <a:prstGeom prst="rect">
              <a:avLst/>
            </a:prstGeom>
            <a:noFill/>
            <a:ln w="9525">
              <a:noFill/>
              <a:miter lim="800000"/>
              <a:headEnd/>
              <a:tailEnd/>
            </a:ln>
          </p:spPr>
        </p:pic>
      </p:grpSp>
      <p:sp>
        <p:nvSpPr>
          <p:cNvPr id="9" name="PA_淘宝店Chenying0907出品 13"/>
          <p:cNvSpPr/>
          <p:nvPr>
            <p:custDataLst>
              <p:tags r:id="rId1"/>
            </p:custDataLst>
          </p:nvPr>
        </p:nvSpPr>
        <p:spPr>
          <a:xfrm>
            <a:off x="1867376" y="533822"/>
            <a:ext cx="8442783" cy="1039641"/>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6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领导致辞</a:t>
            </a:r>
            <a:endParaRPr lang="en-US" altLang="zh-CN" sz="6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sp>
        <p:nvSpPr>
          <p:cNvPr id="10" name="矩形 9"/>
          <p:cNvSpPr/>
          <p:nvPr/>
        </p:nvSpPr>
        <p:spPr>
          <a:xfrm>
            <a:off x="2049471" y="1757214"/>
            <a:ext cx="8110530" cy="230832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       新年伊始，让我们把一切所经历过的，统统成为过去吧！以往的成功也好，失败也罢，让我们卸下沉重的包袱轻装上阵。新的一年，翻开新的一页，所有的期待与希望、向往与憧憬向我们走来。</a:t>
            </a:r>
          </a:p>
          <a:p>
            <a:pPr>
              <a:lnSpc>
                <a:spcPct val="120000"/>
              </a:lnSpc>
            </a:pPr>
            <a:r>
              <a:rPr lang="zh-CN" altLang="en-US" sz="2000" b="1" dirty="0">
                <a:gradFill flip="none" rotWithShape="1">
                  <a:gsLst>
                    <a:gs pos="0">
                      <a:srgbClr val="C00000"/>
                    </a:gs>
                    <a:gs pos="100000">
                      <a:srgbClr val="FC352F"/>
                    </a:gs>
                  </a:gsLst>
                  <a:lin ang="5400000" scaled="1"/>
                  <a:tileRect/>
                </a:gradFill>
                <a:latin typeface="+mn-ea"/>
              </a:rPr>
              <a:t>       生活还要继续，梦想不断延伸，脚步依旧执着。整理好行囊，带上健康与平安，因为健康是幸福的起点，平安是最单纯的快乐，伴着一份好心情，微笑着出发，脚步轻盈，且歌且行。</a:t>
            </a:r>
          </a:p>
        </p:txBody>
      </p:sp>
    </p:spTree>
    <p:extLst>
      <p:ext uri="{BB962C8B-B14F-4D97-AF65-F5344CB8AC3E}">
        <p14:creationId xmlns:p14="http://schemas.microsoft.com/office/powerpoint/2010/main" val="3557273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8" cstate="screen">
            <a:extLst>
              <a:ext uri="{BEBA8EAE-BF5A-486C-A8C5-ECC9F3942E4B}">
                <a14:imgProps xmlns:a14="http://schemas.microsoft.com/office/drawing/2010/main">
                  <a14:imgLayer r:embed="rId9">
                    <a14:imgEffect>
                      <a14:colorTemperature colorTemp="47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1" y="3489878"/>
            <a:ext cx="5169227" cy="3368122"/>
          </a:xfrm>
          <a:prstGeom prst="rect">
            <a:avLst/>
          </a:prstGeom>
        </p:spPr>
      </p:pic>
      <p:pic>
        <p:nvPicPr>
          <p:cNvPr id="10" name="图片 9"/>
          <p:cNvPicPr>
            <a:picLocks noChangeAspect="1"/>
          </p:cNvPicPr>
          <p:nvPr/>
        </p:nvPicPr>
        <p:blipFill>
          <a:blip r:embed="rId10" cstate="screen">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flipH="1">
            <a:off x="7022773" y="3489878"/>
            <a:ext cx="5169227" cy="3368122"/>
          </a:xfrm>
          <a:prstGeom prst="rect">
            <a:avLst/>
          </a:prstGeom>
        </p:spPr>
      </p:pic>
      <p:pic>
        <p:nvPicPr>
          <p:cNvPr id="11" name="图片 10"/>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89895" y="1"/>
            <a:ext cx="3791047" cy="1744384"/>
          </a:xfrm>
          <a:prstGeom prst="rect">
            <a:avLst/>
          </a:prstGeom>
        </p:spPr>
      </p:pic>
      <p:pic>
        <p:nvPicPr>
          <p:cNvPr id="12" name="图片 11"/>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008794" y="0"/>
            <a:ext cx="1803936" cy="3263900"/>
          </a:xfrm>
          <a:prstGeom prst="rect">
            <a:avLst/>
          </a:prstGeom>
        </p:spPr>
      </p:pic>
      <p:grpSp>
        <p:nvGrpSpPr>
          <p:cNvPr id="37" name="组合 36"/>
          <p:cNvGrpSpPr/>
          <p:nvPr/>
        </p:nvGrpSpPr>
        <p:grpSpPr>
          <a:xfrm>
            <a:off x="3613363" y="1744385"/>
            <a:ext cx="4976207" cy="1036709"/>
            <a:chOff x="3262487" y="2819341"/>
            <a:chExt cx="5667026" cy="1180630"/>
          </a:xfrm>
        </p:grpSpPr>
        <p:pic>
          <p:nvPicPr>
            <p:cNvPr id="36" name="图片 35"/>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262487" y="2819341"/>
              <a:ext cx="5667026" cy="1180630"/>
            </a:xfrm>
            <a:prstGeom prst="rect">
              <a:avLst/>
            </a:prstGeom>
          </p:spPr>
        </p:pic>
        <p:sp>
          <p:nvSpPr>
            <p:cNvPr id="32" name="PA_淘宝店Chenying0907出品 13"/>
            <p:cNvSpPr/>
            <p:nvPr>
              <p:custDataLst>
                <p:tags r:id="rId5"/>
              </p:custDataLst>
            </p:nvPr>
          </p:nvSpPr>
          <p:spPr>
            <a:xfrm>
              <a:off x="4348867" y="3074502"/>
              <a:ext cx="3494266" cy="64208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2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grpSp>
      <p:grpSp>
        <p:nvGrpSpPr>
          <p:cNvPr id="38" name="组合 37"/>
          <p:cNvGrpSpPr/>
          <p:nvPr/>
        </p:nvGrpSpPr>
        <p:grpSpPr>
          <a:xfrm>
            <a:off x="3613363" y="2617132"/>
            <a:ext cx="4976207" cy="1036709"/>
            <a:chOff x="3262487" y="2819341"/>
            <a:chExt cx="5667026" cy="1180630"/>
          </a:xfrm>
        </p:grpSpPr>
        <p:pic>
          <p:nvPicPr>
            <p:cNvPr id="39" name="图片 3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262487" y="2819341"/>
              <a:ext cx="5667026" cy="1180630"/>
            </a:xfrm>
            <a:prstGeom prst="rect">
              <a:avLst/>
            </a:prstGeom>
          </p:spPr>
        </p:pic>
        <p:sp>
          <p:nvSpPr>
            <p:cNvPr id="40" name="PA_淘宝店Chenying0907出品 13"/>
            <p:cNvSpPr/>
            <p:nvPr>
              <p:custDataLst>
                <p:tags r:id="rId4"/>
              </p:custDataLst>
            </p:nvPr>
          </p:nvSpPr>
          <p:spPr>
            <a:xfrm>
              <a:off x="4348867" y="3074502"/>
              <a:ext cx="3494266" cy="64208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2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优秀员工颁奖</a:t>
              </a:r>
            </a:p>
          </p:txBody>
        </p:sp>
      </p:grpSp>
      <p:grpSp>
        <p:nvGrpSpPr>
          <p:cNvPr id="41" name="组合 40"/>
          <p:cNvGrpSpPr/>
          <p:nvPr/>
        </p:nvGrpSpPr>
        <p:grpSpPr>
          <a:xfrm>
            <a:off x="3613363" y="3489878"/>
            <a:ext cx="4976207" cy="1036709"/>
            <a:chOff x="3262487" y="2819341"/>
            <a:chExt cx="5667026" cy="1180630"/>
          </a:xfrm>
        </p:grpSpPr>
        <p:pic>
          <p:nvPicPr>
            <p:cNvPr id="42" name="图片 41"/>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262487" y="2819341"/>
              <a:ext cx="5667026" cy="1180630"/>
            </a:xfrm>
            <a:prstGeom prst="rect">
              <a:avLst/>
            </a:prstGeom>
          </p:spPr>
        </p:pic>
        <p:sp>
          <p:nvSpPr>
            <p:cNvPr id="43" name="PA_淘宝店Chenying0907出品 13"/>
            <p:cNvSpPr/>
            <p:nvPr>
              <p:custDataLst>
                <p:tags r:id="rId3"/>
              </p:custDataLst>
            </p:nvPr>
          </p:nvSpPr>
          <p:spPr>
            <a:xfrm>
              <a:off x="4348867" y="3074502"/>
              <a:ext cx="3494266" cy="64208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2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来年工作规划</a:t>
              </a:r>
            </a:p>
          </p:txBody>
        </p:sp>
      </p:grpSp>
      <p:grpSp>
        <p:nvGrpSpPr>
          <p:cNvPr id="44" name="组合 43"/>
          <p:cNvGrpSpPr/>
          <p:nvPr/>
        </p:nvGrpSpPr>
        <p:grpSpPr>
          <a:xfrm>
            <a:off x="3613363" y="4362625"/>
            <a:ext cx="4976207" cy="1036709"/>
            <a:chOff x="3262487" y="2819341"/>
            <a:chExt cx="5667026" cy="1180630"/>
          </a:xfrm>
        </p:grpSpPr>
        <p:pic>
          <p:nvPicPr>
            <p:cNvPr id="45" name="图片 4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262487" y="2819341"/>
              <a:ext cx="5667026" cy="1180630"/>
            </a:xfrm>
            <a:prstGeom prst="rect">
              <a:avLst/>
            </a:prstGeom>
          </p:spPr>
        </p:pic>
        <p:sp>
          <p:nvSpPr>
            <p:cNvPr id="46" name="PA_淘宝店Chenying0907出品 13"/>
            <p:cNvSpPr/>
            <p:nvPr>
              <p:custDataLst>
                <p:tags r:id="rId2"/>
              </p:custDataLst>
            </p:nvPr>
          </p:nvSpPr>
          <p:spPr>
            <a:xfrm>
              <a:off x="4348867" y="3074502"/>
              <a:ext cx="3494266" cy="64208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28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领导新年寄语</a:t>
              </a:r>
            </a:p>
          </p:txBody>
        </p:sp>
      </p:grpSp>
      <p:sp>
        <p:nvSpPr>
          <p:cNvPr id="48" name="PA_淘宝店Chenying0907出品 13"/>
          <p:cNvSpPr/>
          <p:nvPr>
            <p:custDataLst>
              <p:tags r:id="rId1"/>
            </p:custDataLst>
          </p:nvPr>
        </p:nvSpPr>
        <p:spPr>
          <a:xfrm>
            <a:off x="1867376" y="533822"/>
            <a:ext cx="8442783" cy="1039641"/>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6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晚会流程</a:t>
            </a:r>
            <a:endParaRPr lang="en-US" altLang="zh-CN" sz="60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4440700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p:cTn id="40" dur="500" fill="hold"/>
                                        <p:tgtEl>
                                          <p:spTgt spid="44"/>
                                        </p:tgtEl>
                                        <p:attrNameLst>
                                          <p:attrName>ppt_w</p:attrName>
                                        </p:attrNameLst>
                                      </p:cBhvr>
                                      <p:tavLst>
                                        <p:tav tm="0">
                                          <p:val>
                                            <p:fltVal val="0"/>
                                          </p:val>
                                        </p:tav>
                                        <p:tav tm="100000">
                                          <p:val>
                                            <p:strVal val="#ppt_w"/>
                                          </p:val>
                                        </p:tav>
                                      </p:tavLst>
                                    </p:anim>
                                    <p:anim calcmode="lin" valueType="num">
                                      <p:cBhvr>
                                        <p:cTn id="41" dur="500" fill="hold"/>
                                        <p:tgtEl>
                                          <p:spTgt spid="44"/>
                                        </p:tgtEl>
                                        <p:attrNameLst>
                                          <p:attrName>ppt_h</p:attrName>
                                        </p:attrNameLst>
                                      </p:cBhvr>
                                      <p:tavLst>
                                        <p:tav tm="0">
                                          <p:val>
                                            <p:fltVal val="0"/>
                                          </p:val>
                                        </p:tav>
                                        <p:tav tm="100000">
                                          <p:val>
                                            <p:strVal val="#ppt_h"/>
                                          </p:val>
                                        </p:tav>
                                      </p:tavLst>
                                    </p:anim>
                                    <p:animEffect transition="in" filter="fade">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3650" y="0"/>
            <a:ext cx="6849327" cy="6858000"/>
          </a:xfrm>
          <a:prstGeom prst="rect">
            <a:avLst/>
          </a:prstGeom>
        </p:spPr>
      </p:pic>
      <p:sp>
        <p:nvSpPr>
          <p:cNvPr id="8" name="文本框 7"/>
          <p:cNvSpPr txBox="1"/>
          <p:nvPr/>
        </p:nvSpPr>
        <p:spPr>
          <a:xfrm>
            <a:off x="4051300" y="3191375"/>
            <a:ext cx="4089400" cy="830997"/>
          </a:xfrm>
          <a:prstGeom prst="rect">
            <a:avLst/>
          </a:prstGeom>
          <a:noFill/>
        </p:spPr>
        <p:txBody>
          <a:bodyPr wrap="square" rtlCol="0">
            <a:spAutoFit/>
            <a:scene3d>
              <a:camera prst="orthographicFront"/>
              <a:lightRig rig="threePt" dir="t"/>
            </a:scene3d>
            <a:sp3d contourW="12700"/>
          </a:bodyPr>
          <a:lstStyle/>
          <a:p>
            <a:pPr algn="ctr"/>
            <a:r>
              <a:rPr lang="zh-CN" altLang="en-US" sz="4800" b="1" dirty="0">
                <a:solidFill>
                  <a:schemeClr val="bg1"/>
                </a:solidFill>
                <a:latin typeface="+mn-ea"/>
              </a:rPr>
              <a:t>公司年终总结</a:t>
            </a:r>
          </a:p>
        </p:txBody>
      </p:sp>
      <p:sp>
        <p:nvSpPr>
          <p:cNvPr id="7" name="文本框 6"/>
          <p:cNvSpPr txBox="1"/>
          <p:nvPr/>
        </p:nvSpPr>
        <p:spPr>
          <a:xfrm>
            <a:off x="5463550" y="1981202"/>
            <a:ext cx="1264893" cy="1323440"/>
          </a:xfrm>
          <a:prstGeom prst="rect">
            <a:avLst/>
          </a:prstGeom>
          <a:noFill/>
        </p:spPr>
        <p:txBody>
          <a:bodyPr wrap="square" rtlCol="0">
            <a:spAutoFit/>
            <a:scene3d>
              <a:camera prst="orthographicFront"/>
              <a:lightRig rig="threePt" dir="t"/>
            </a:scene3d>
            <a:sp3d contourW="12700"/>
          </a:bodyPr>
          <a:lstStyle/>
          <a:p>
            <a:pPr algn="ctr"/>
            <a:r>
              <a:rPr lang="zh-CN" altLang="en-US" sz="8000" b="1" dirty="0">
                <a:solidFill>
                  <a:schemeClr val="bg1"/>
                </a:solidFill>
                <a:latin typeface="+mj-ea"/>
                <a:ea typeface="+mj-ea"/>
              </a:rPr>
              <a:t>壹</a:t>
            </a:r>
          </a:p>
        </p:txBody>
      </p:sp>
      <p:sp>
        <p:nvSpPr>
          <p:cNvPr id="12" name="文本框 11"/>
          <p:cNvSpPr txBox="1"/>
          <p:nvPr/>
        </p:nvSpPr>
        <p:spPr>
          <a:xfrm>
            <a:off x="4626668" y="4059182"/>
            <a:ext cx="2938664"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bg1"/>
                </a:solidFill>
                <a:latin typeface="Century Gothic" panose="020B0502020202020204" pitchFamily="34" charset="0"/>
                <a:ea typeface="+mj-ea"/>
              </a:rPr>
              <a:t>The user can demonstrate on a projector or computer, or print the presentation</a:t>
            </a: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6886" y="840587"/>
            <a:ext cx="2163884" cy="2150101"/>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9068" y="2453162"/>
            <a:ext cx="1081942" cy="1075051"/>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6403" y="4394345"/>
            <a:ext cx="1647825" cy="1676400"/>
          </a:xfrm>
          <a:prstGeom prst="rect">
            <a:avLst/>
          </a:prstGeom>
        </p:spPr>
      </p:pic>
    </p:spTree>
    <p:extLst>
      <p:ext uri="{BB962C8B-B14F-4D97-AF65-F5344CB8AC3E}">
        <p14:creationId xmlns:p14="http://schemas.microsoft.com/office/powerpoint/2010/main" val="31797409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3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67378" y="17993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pic>
      <p:pic>
        <p:nvPicPr>
          <p:cNvPr id="3" name="图片占位符 4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367378" y="39456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pic>
      <p:pic>
        <p:nvPicPr>
          <p:cNvPr id="4" name="图片占位符 39"/>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314818" y="17993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pic>
      <p:pic>
        <p:nvPicPr>
          <p:cNvPr id="5" name="图片占位符 4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314818" y="3945644"/>
            <a:ext cx="1241924" cy="1241924"/>
          </a:xfrm>
          <a:custGeom>
            <a:avLst/>
            <a:gdLst>
              <a:gd name="connsiteX0" fmla="*/ 620962 w 1241924"/>
              <a:gd name="connsiteY0" fmla="*/ 0 h 1241924"/>
              <a:gd name="connsiteX1" fmla="*/ 1241924 w 1241924"/>
              <a:gd name="connsiteY1" fmla="*/ 620962 h 1241924"/>
              <a:gd name="connsiteX2" fmla="*/ 620962 w 1241924"/>
              <a:gd name="connsiteY2" fmla="*/ 1241924 h 1241924"/>
              <a:gd name="connsiteX3" fmla="*/ 0 w 1241924"/>
              <a:gd name="connsiteY3" fmla="*/ 620962 h 1241924"/>
              <a:gd name="connsiteX4" fmla="*/ 620962 w 1241924"/>
              <a:gd name="connsiteY4" fmla="*/ 0 h 124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924" h="1241924">
                <a:moveTo>
                  <a:pt x="620962" y="0"/>
                </a:moveTo>
                <a:cubicBezTo>
                  <a:pt x="963910" y="0"/>
                  <a:pt x="1241924" y="278014"/>
                  <a:pt x="1241924" y="620962"/>
                </a:cubicBezTo>
                <a:cubicBezTo>
                  <a:pt x="1241924" y="963910"/>
                  <a:pt x="963910" y="1241924"/>
                  <a:pt x="620962" y="1241924"/>
                </a:cubicBezTo>
                <a:cubicBezTo>
                  <a:pt x="278014" y="1241924"/>
                  <a:pt x="0" y="963910"/>
                  <a:pt x="0" y="620962"/>
                </a:cubicBezTo>
                <a:cubicBezTo>
                  <a:pt x="0" y="278014"/>
                  <a:pt x="278014" y="0"/>
                  <a:pt x="620962" y="0"/>
                </a:cubicBezTo>
                <a:close/>
              </a:path>
            </a:pathLst>
          </a:custGeom>
        </p:spPr>
      </p:pic>
      <p:pic>
        <p:nvPicPr>
          <p:cNvPr id="6" name="图片 5"/>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246180" y="1670956"/>
            <a:ext cx="1484320" cy="1490317"/>
          </a:xfrm>
          <a:prstGeom prst="rect">
            <a:avLst/>
          </a:prstGeom>
        </p:spPr>
      </p:pic>
      <p:pic>
        <p:nvPicPr>
          <p:cNvPr id="7" name="图片 6"/>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193620" y="1670956"/>
            <a:ext cx="1484320" cy="1490317"/>
          </a:xfrm>
          <a:prstGeom prst="rect">
            <a:avLst/>
          </a:prstGeom>
        </p:spPr>
      </p:pic>
      <p:pic>
        <p:nvPicPr>
          <p:cNvPr id="8" name="图片 7"/>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246180" y="3817256"/>
            <a:ext cx="1484320" cy="1490317"/>
          </a:xfrm>
          <a:prstGeom prst="rect">
            <a:avLst/>
          </a:prstGeom>
        </p:spPr>
      </p:pic>
      <p:pic>
        <p:nvPicPr>
          <p:cNvPr id="9" name="图片 8"/>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193620" y="3817256"/>
            <a:ext cx="1484320" cy="1490317"/>
          </a:xfrm>
          <a:prstGeom prst="rect">
            <a:avLst/>
          </a:prstGeom>
        </p:spPr>
      </p:pic>
      <p:grpSp>
        <p:nvGrpSpPr>
          <p:cNvPr id="10" name="组合 9"/>
          <p:cNvGrpSpPr/>
          <p:nvPr/>
        </p:nvGrpSpPr>
        <p:grpSpPr>
          <a:xfrm>
            <a:off x="2996339" y="1824744"/>
            <a:ext cx="2947261" cy="1182741"/>
            <a:chOff x="7483989" y="3433235"/>
            <a:chExt cx="2947261" cy="1182741"/>
          </a:xfrm>
        </p:grpSpPr>
        <p:sp>
          <p:nvSpPr>
            <p:cNvPr id="11" name="矩形 10"/>
            <p:cNvSpPr/>
            <p:nvPr/>
          </p:nvSpPr>
          <p:spPr>
            <a:xfrm>
              <a:off x="7483989" y="3858846"/>
              <a:ext cx="294726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a:t>
              </a:r>
            </a:p>
          </p:txBody>
        </p:sp>
        <p:sp>
          <p:nvSpPr>
            <p:cNvPr id="12" name="矩形 11"/>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grpSp>
        <p:nvGrpSpPr>
          <p:cNvPr id="13" name="组合 12"/>
          <p:cNvGrpSpPr/>
          <p:nvPr/>
        </p:nvGrpSpPr>
        <p:grpSpPr>
          <a:xfrm>
            <a:off x="7933089" y="1824744"/>
            <a:ext cx="2947261" cy="1182741"/>
            <a:chOff x="7483989" y="3433235"/>
            <a:chExt cx="2947261" cy="1182741"/>
          </a:xfrm>
        </p:grpSpPr>
        <p:sp>
          <p:nvSpPr>
            <p:cNvPr id="14" name="矩形 13"/>
            <p:cNvSpPr/>
            <p:nvPr/>
          </p:nvSpPr>
          <p:spPr>
            <a:xfrm>
              <a:off x="7483989" y="3858846"/>
              <a:ext cx="294726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a:t>
              </a:r>
            </a:p>
          </p:txBody>
        </p:sp>
        <p:sp>
          <p:nvSpPr>
            <p:cNvPr id="15" name="矩形 14"/>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grpSp>
        <p:nvGrpSpPr>
          <p:cNvPr id="16" name="组合 15"/>
          <p:cNvGrpSpPr/>
          <p:nvPr/>
        </p:nvGrpSpPr>
        <p:grpSpPr>
          <a:xfrm>
            <a:off x="2996339" y="3971044"/>
            <a:ext cx="2947261" cy="1182741"/>
            <a:chOff x="7483989" y="3433235"/>
            <a:chExt cx="2947261" cy="1182741"/>
          </a:xfrm>
        </p:grpSpPr>
        <p:sp>
          <p:nvSpPr>
            <p:cNvPr id="17" name="矩形 16"/>
            <p:cNvSpPr/>
            <p:nvPr/>
          </p:nvSpPr>
          <p:spPr>
            <a:xfrm>
              <a:off x="7483989" y="3858846"/>
              <a:ext cx="294726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a:t>
              </a:r>
            </a:p>
          </p:txBody>
        </p:sp>
        <p:sp>
          <p:nvSpPr>
            <p:cNvPr id="18" name="矩形 17"/>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grpSp>
        <p:nvGrpSpPr>
          <p:cNvPr id="19" name="组合 18"/>
          <p:cNvGrpSpPr/>
          <p:nvPr/>
        </p:nvGrpSpPr>
        <p:grpSpPr>
          <a:xfrm>
            <a:off x="7933089" y="3971044"/>
            <a:ext cx="2947261" cy="1182741"/>
            <a:chOff x="7483989" y="3433235"/>
            <a:chExt cx="2947261" cy="1182741"/>
          </a:xfrm>
        </p:grpSpPr>
        <p:sp>
          <p:nvSpPr>
            <p:cNvPr id="20" name="矩形 19"/>
            <p:cNvSpPr/>
            <p:nvPr/>
          </p:nvSpPr>
          <p:spPr>
            <a:xfrm>
              <a:off x="7483989" y="3858846"/>
              <a:ext cx="294726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a:t>
              </a:r>
            </a:p>
          </p:txBody>
        </p:sp>
        <p:sp>
          <p:nvSpPr>
            <p:cNvPr id="21" name="矩形 20"/>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sp>
        <p:nvSpPr>
          <p:cNvPr id="22"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spTree>
    <p:extLst>
      <p:ext uri="{BB962C8B-B14F-4D97-AF65-F5344CB8AC3E}">
        <p14:creationId xmlns:p14="http://schemas.microsoft.com/office/powerpoint/2010/main" val="3704592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par>
                                <p:cTn id="41" presetID="31"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1000" fill="hold"/>
                                        <p:tgtEl>
                                          <p:spTgt spid="7"/>
                                        </p:tgtEl>
                                        <p:attrNameLst>
                                          <p:attrName>ppt_w</p:attrName>
                                        </p:attrNameLst>
                                      </p:cBhvr>
                                      <p:tavLst>
                                        <p:tav tm="0">
                                          <p:val>
                                            <p:fltVal val="0"/>
                                          </p:val>
                                        </p:tav>
                                        <p:tav tm="100000">
                                          <p:val>
                                            <p:strVal val="#ppt_w"/>
                                          </p:val>
                                        </p:tav>
                                      </p:tavLst>
                                    </p:anim>
                                    <p:anim calcmode="lin" valueType="num">
                                      <p:cBhvr>
                                        <p:cTn id="44" dur="1000" fill="hold"/>
                                        <p:tgtEl>
                                          <p:spTgt spid="7"/>
                                        </p:tgtEl>
                                        <p:attrNameLst>
                                          <p:attrName>ppt_h</p:attrName>
                                        </p:attrNameLst>
                                      </p:cBhvr>
                                      <p:tavLst>
                                        <p:tav tm="0">
                                          <p:val>
                                            <p:fltVal val="0"/>
                                          </p:val>
                                        </p:tav>
                                        <p:tav tm="100000">
                                          <p:val>
                                            <p:strVal val="#ppt_h"/>
                                          </p:val>
                                        </p:tav>
                                      </p:tavLst>
                                    </p:anim>
                                    <p:anim calcmode="lin" valueType="num">
                                      <p:cBhvr>
                                        <p:cTn id="45" dur="1000" fill="hold"/>
                                        <p:tgtEl>
                                          <p:spTgt spid="7"/>
                                        </p:tgtEl>
                                        <p:attrNameLst>
                                          <p:attrName>style.rotation</p:attrName>
                                        </p:attrNameLst>
                                      </p:cBhvr>
                                      <p:tavLst>
                                        <p:tav tm="0">
                                          <p:val>
                                            <p:fltVal val="90"/>
                                          </p:val>
                                        </p:tav>
                                        <p:tav tm="100000">
                                          <p:val>
                                            <p:fltVal val="0"/>
                                          </p:val>
                                        </p:tav>
                                      </p:tavLst>
                                    </p:anim>
                                    <p:animEffect transition="in" filter="fade">
                                      <p:cBhvr>
                                        <p:cTn id="46" dur="1000"/>
                                        <p:tgtEl>
                                          <p:spTgt spid="7"/>
                                        </p:tgtEl>
                                      </p:cBhvr>
                                    </p:animEffect>
                                  </p:childTnLst>
                                </p:cTn>
                              </p:par>
                              <p:par>
                                <p:cTn id="47" presetID="31" presetClass="entr" presetSubtype="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ppt_w</p:attrName>
                                        </p:attrNameLst>
                                      </p:cBhvr>
                                      <p:tavLst>
                                        <p:tav tm="0">
                                          <p:val>
                                            <p:fltVal val="0"/>
                                          </p:val>
                                        </p:tav>
                                        <p:tav tm="100000">
                                          <p:val>
                                            <p:strVal val="#ppt_w"/>
                                          </p:val>
                                        </p:tav>
                                      </p:tavLst>
                                    </p:anim>
                                    <p:anim calcmode="lin" valueType="num">
                                      <p:cBhvr>
                                        <p:cTn id="50" dur="1000" fill="hold"/>
                                        <p:tgtEl>
                                          <p:spTgt spid="9"/>
                                        </p:tgtEl>
                                        <p:attrNameLst>
                                          <p:attrName>ppt_h</p:attrName>
                                        </p:attrNameLst>
                                      </p:cBhvr>
                                      <p:tavLst>
                                        <p:tav tm="0">
                                          <p:val>
                                            <p:fltVal val="0"/>
                                          </p:val>
                                        </p:tav>
                                        <p:tav tm="100000">
                                          <p:val>
                                            <p:strVal val="#ppt_h"/>
                                          </p:val>
                                        </p:tav>
                                      </p:tavLst>
                                    </p:anim>
                                    <p:anim calcmode="lin" valueType="num">
                                      <p:cBhvr>
                                        <p:cTn id="51" dur="1000" fill="hold"/>
                                        <p:tgtEl>
                                          <p:spTgt spid="9"/>
                                        </p:tgtEl>
                                        <p:attrNameLst>
                                          <p:attrName>style.rotation</p:attrName>
                                        </p:attrNameLst>
                                      </p:cBhvr>
                                      <p:tavLst>
                                        <p:tav tm="0">
                                          <p:val>
                                            <p:fltVal val="90"/>
                                          </p:val>
                                        </p:tav>
                                        <p:tav tm="100000">
                                          <p:val>
                                            <p:fltVal val="0"/>
                                          </p:val>
                                        </p:tav>
                                      </p:tavLst>
                                    </p:anim>
                                    <p:animEffect transition="in" filter="fade">
                                      <p:cBhvr>
                                        <p:cTn id="52" dur="1000"/>
                                        <p:tgtEl>
                                          <p:spTgt spid="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500"/>
                                        <p:tgtEl>
                                          <p:spTgt spid="10"/>
                                        </p:tgtEl>
                                      </p:cBhvr>
                                    </p:animEffect>
                                  </p:childTnLst>
                                </p:cTn>
                              </p:par>
                              <p:par>
                                <p:cTn id="57" presetID="22" presetClass="entr" presetSubtype="8" fill="hold"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par>
                                <p:cTn id="60" presetID="22" presetClass="entr" presetSubtype="8"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par>
                                <p:cTn id="63" presetID="22" presetClass="entr" presetSubtype="8"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p:cNvGrpSpPr/>
          <p:nvPr/>
        </p:nvGrpSpPr>
        <p:grpSpPr>
          <a:xfrm>
            <a:off x="1295401" y="1592948"/>
            <a:ext cx="2882615" cy="1788319"/>
            <a:chOff x="1295401" y="1758048"/>
            <a:chExt cx="2882615" cy="1788319"/>
          </a:xfrm>
        </p:grpSpPr>
        <p:sp>
          <p:nvSpPr>
            <p:cNvPr id="7" name="îṥļîḑé-Rectangle: Rounded Corners 5"/>
            <p:cNvSpPr/>
            <p:nvPr/>
          </p:nvSpPr>
          <p:spPr>
            <a:xfrm>
              <a:off x="1295401" y="2041812"/>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72" name="组合 71"/>
            <p:cNvGrpSpPr/>
            <p:nvPr/>
          </p:nvGrpSpPr>
          <p:grpSpPr>
            <a:xfrm>
              <a:off x="1414464" y="2504852"/>
              <a:ext cx="2763552" cy="875417"/>
              <a:chOff x="7483989" y="3433235"/>
              <a:chExt cx="3654141" cy="875417"/>
            </a:xfrm>
          </p:grpSpPr>
          <p:sp>
            <p:nvSpPr>
              <p:cNvPr id="73" name="矩形 72"/>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a:t>
                </a:r>
              </a:p>
            </p:txBody>
          </p:sp>
          <p:sp>
            <p:nvSpPr>
              <p:cNvPr id="74" name="矩形 73"/>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5" name="图片 94"/>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2600082" y="1758048"/>
              <a:ext cx="1263619" cy="587273"/>
            </a:xfrm>
            <a:prstGeom prst="rect">
              <a:avLst/>
            </a:prstGeom>
          </p:spPr>
        </p:pic>
      </p:grpSp>
      <p:grpSp>
        <p:nvGrpSpPr>
          <p:cNvPr id="102" name="组合 101"/>
          <p:cNvGrpSpPr/>
          <p:nvPr/>
        </p:nvGrpSpPr>
        <p:grpSpPr>
          <a:xfrm>
            <a:off x="4686300" y="1592948"/>
            <a:ext cx="2873539" cy="1788319"/>
            <a:chOff x="4686300" y="1758048"/>
            <a:chExt cx="2873539" cy="1788319"/>
          </a:xfrm>
        </p:grpSpPr>
        <p:sp>
          <p:nvSpPr>
            <p:cNvPr id="23" name="îṥļîḑé-Rectangle: Rounded Corners 12"/>
            <p:cNvSpPr/>
            <p:nvPr/>
          </p:nvSpPr>
          <p:spPr>
            <a:xfrm>
              <a:off x="4686300" y="2041812"/>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78" name="组合 77"/>
            <p:cNvGrpSpPr/>
            <p:nvPr/>
          </p:nvGrpSpPr>
          <p:grpSpPr>
            <a:xfrm>
              <a:off x="4796287" y="2504852"/>
              <a:ext cx="2763552" cy="875417"/>
              <a:chOff x="7483989" y="3433235"/>
              <a:chExt cx="3654141" cy="875417"/>
            </a:xfrm>
          </p:grpSpPr>
          <p:sp>
            <p:nvSpPr>
              <p:cNvPr id="79" name="矩形 78"/>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a:t>
                </a:r>
              </a:p>
            </p:txBody>
          </p:sp>
          <p:sp>
            <p:nvSpPr>
              <p:cNvPr id="80" name="矩形 79"/>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6" name="图片 95"/>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5979530" y="1758048"/>
              <a:ext cx="1263619" cy="587273"/>
            </a:xfrm>
            <a:prstGeom prst="rect">
              <a:avLst/>
            </a:prstGeom>
          </p:spPr>
        </p:pic>
      </p:grpSp>
      <p:grpSp>
        <p:nvGrpSpPr>
          <p:cNvPr id="103" name="组合 102"/>
          <p:cNvGrpSpPr/>
          <p:nvPr/>
        </p:nvGrpSpPr>
        <p:grpSpPr>
          <a:xfrm>
            <a:off x="8077200" y="1592948"/>
            <a:ext cx="2885490" cy="1788319"/>
            <a:chOff x="8077200" y="1758048"/>
            <a:chExt cx="2885490" cy="1788319"/>
          </a:xfrm>
        </p:grpSpPr>
        <p:sp>
          <p:nvSpPr>
            <p:cNvPr id="39" name="îṥļîḑé-Rectangle: Rounded Corners 19"/>
            <p:cNvSpPr/>
            <p:nvPr/>
          </p:nvSpPr>
          <p:spPr>
            <a:xfrm>
              <a:off x="8077200" y="2041812"/>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84" name="组合 83"/>
            <p:cNvGrpSpPr/>
            <p:nvPr/>
          </p:nvGrpSpPr>
          <p:grpSpPr>
            <a:xfrm>
              <a:off x="8199138" y="2504852"/>
              <a:ext cx="2763552" cy="875417"/>
              <a:chOff x="7483989" y="3433235"/>
              <a:chExt cx="3654141" cy="875417"/>
            </a:xfrm>
          </p:grpSpPr>
          <p:sp>
            <p:nvSpPr>
              <p:cNvPr id="85" name="矩形 84"/>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a:t>
                </a:r>
              </a:p>
            </p:txBody>
          </p:sp>
          <p:sp>
            <p:nvSpPr>
              <p:cNvPr id="86" name="矩形 85"/>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7" name="图片 96"/>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9325069" y="1758048"/>
              <a:ext cx="1263619" cy="587273"/>
            </a:xfrm>
            <a:prstGeom prst="rect">
              <a:avLst/>
            </a:prstGeom>
          </p:spPr>
        </p:pic>
      </p:grpSp>
      <p:grpSp>
        <p:nvGrpSpPr>
          <p:cNvPr id="106" name="组合 105"/>
          <p:cNvGrpSpPr/>
          <p:nvPr/>
        </p:nvGrpSpPr>
        <p:grpSpPr>
          <a:xfrm>
            <a:off x="1295401" y="3574081"/>
            <a:ext cx="2882615" cy="1794853"/>
            <a:chOff x="1295401" y="4069381"/>
            <a:chExt cx="2882615" cy="1794853"/>
          </a:xfrm>
        </p:grpSpPr>
        <p:sp>
          <p:nvSpPr>
            <p:cNvPr id="15" name="îṥļîḑé-Rectangle: Rounded Corners 26"/>
            <p:cNvSpPr/>
            <p:nvPr/>
          </p:nvSpPr>
          <p:spPr>
            <a:xfrm>
              <a:off x="1295401" y="4359679"/>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75" name="组合 74"/>
            <p:cNvGrpSpPr/>
            <p:nvPr/>
          </p:nvGrpSpPr>
          <p:grpSpPr>
            <a:xfrm>
              <a:off x="1414464" y="4820238"/>
              <a:ext cx="2763552" cy="875417"/>
              <a:chOff x="7483989" y="3433235"/>
              <a:chExt cx="3654141" cy="875417"/>
            </a:xfrm>
          </p:grpSpPr>
          <p:sp>
            <p:nvSpPr>
              <p:cNvPr id="76" name="矩形 75"/>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a:t>
                </a:r>
              </a:p>
            </p:txBody>
          </p:sp>
          <p:sp>
            <p:nvSpPr>
              <p:cNvPr id="77" name="矩形 76"/>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8" name="图片 97"/>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2600082" y="4069381"/>
              <a:ext cx="1263619" cy="587273"/>
            </a:xfrm>
            <a:prstGeom prst="rect">
              <a:avLst/>
            </a:prstGeom>
          </p:spPr>
        </p:pic>
      </p:grpSp>
      <p:grpSp>
        <p:nvGrpSpPr>
          <p:cNvPr id="105" name="组合 104"/>
          <p:cNvGrpSpPr/>
          <p:nvPr/>
        </p:nvGrpSpPr>
        <p:grpSpPr>
          <a:xfrm>
            <a:off x="4686300" y="3574081"/>
            <a:ext cx="2873539" cy="1794853"/>
            <a:chOff x="4686300" y="4069381"/>
            <a:chExt cx="2873539" cy="1794853"/>
          </a:xfrm>
        </p:grpSpPr>
        <p:sp>
          <p:nvSpPr>
            <p:cNvPr id="31" name="îṥļîḑé-Rectangle: Rounded Corners 33"/>
            <p:cNvSpPr/>
            <p:nvPr/>
          </p:nvSpPr>
          <p:spPr>
            <a:xfrm>
              <a:off x="4686300" y="4359679"/>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81" name="组合 80"/>
            <p:cNvGrpSpPr/>
            <p:nvPr/>
          </p:nvGrpSpPr>
          <p:grpSpPr>
            <a:xfrm>
              <a:off x="4796287" y="4820238"/>
              <a:ext cx="2763552" cy="875417"/>
              <a:chOff x="7483989" y="3433235"/>
              <a:chExt cx="3654141" cy="875417"/>
            </a:xfrm>
          </p:grpSpPr>
          <p:sp>
            <p:nvSpPr>
              <p:cNvPr id="82" name="矩形 81"/>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a:t>
                </a:r>
              </a:p>
            </p:txBody>
          </p:sp>
          <p:sp>
            <p:nvSpPr>
              <p:cNvPr id="83" name="矩形 82"/>
              <p:cNvSpPr/>
              <p:nvPr/>
            </p:nvSpPr>
            <p:spPr>
              <a:xfrm>
                <a:off x="7483989" y="3433235"/>
                <a:ext cx="2771120"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E01C26"/>
                    </a:solidFill>
                    <a:latin typeface="+mn-ea"/>
                  </a:rPr>
                  <a:t>标题文字添加</a:t>
                </a:r>
              </a:p>
            </p:txBody>
          </p:sp>
        </p:grpSp>
        <p:pic>
          <p:nvPicPr>
            <p:cNvPr id="99" name="图片 98"/>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5979530" y="4069381"/>
              <a:ext cx="1263619" cy="587273"/>
            </a:xfrm>
            <a:prstGeom prst="rect">
              <a:avLst/>
            </a:prstGeom>
          </p:spPr>
        </p:pic>
      </p:grpSp>
      <p:grpSp>
        <p:nvGrpSpPr>
          <p:cNvPr id="104" name="组合 103"/>
          <p:cNvGrpSpPr/>
          <p:nvPr/>
        </p:nvGrpSpPr>
        <p:grpSpPr>
          <a:xfrm>
            <a:off x="8077200" y="3574081"/>
            <a:ext cx="2885490" cy="1794853"/>
            <a:chOff x="8077200" y="4069381"/>
            <a:chExt cx="2885490" cy="1794853"/>
          </a:xfrm>
        </p:grpSpPr>
        <p:sp>
          <p:nvSpPr>
            <p:cNvPr id="47" name="îṥļîḑé-Rectangle: Rounded Corners 40"/>
            <p:cNvSpPr/>
            <p:nvPr/>
          </p:nvSpPr>
          <p:spPr>
            <a:xfrm>
              <a:off x="8077200" y="4359679"/>
              <a:ext cx="2819400" cy="1504555"/>
            </a:xfrm>
            <a:prstGeom prst="roundRect">
              <a:avLst>
                <a:gd name="adj" fmla="val 5694"/>
              </a:avLst>
            </a:prstGeom>
            <a:noFill/>
            <a:ln w="317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latin typeface="+mn-ea"/>
              </a:endParaRPr>
            </a:p>
          </p:txBody>
        </p:sp>
        <p:grpSp>
          <p:nvGrpSpPr>
            <p:cNvPr id="87" name="组合 86"/>
            <p:cNvGrpSpPr/>
            <p:nvPr/>
          </p:nvGrpSpPr>
          <p:grpSpPr>
            <a:xfrm>
              <a:off x="8199138" y="4820238"/>
              <a:ext cx="2763552" cy="875417"/>
              <a:chOff x="7483989" y="3433235"/>
              <a:chExt cx="3654141" cy="875417"/>
            </a:xfrm>
          </p:grpSpPr>
          <p:sp>
            <p:nvSpPr>
              <p:cNvPr id="88" name="矩形 87"/>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用户可以在投影仪或者计算机上进行演示也可以将演示文稿打印</a:t>
                </a:r>
              </a:p>
            </p:txBody>
          </p:sp>
          <p:sp>
            <p:nvSpPr>
              <p:cNvPr id="89" name="矩形 88"/>
              <p:cNvSpPr/>
              <p:nvPr/>
            </p:nvSpPr>
            <p:spPr>
              <a:xfrm>
                <a:off x="7483989" y="3433235"/>
                <a:ext cx="2771120"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dirty="0">
                    <a:solidFill>
                      <a:srgbClr val="E01C26"/>
                    </a:solidFill>
                    <a:latin typeface="+mn-ea"/>
                  </a:rPr>
                  <a:t>标题</a:t>
                </a:r>
                <a:r>
                  <a:rPr lang="zh-CN" altLang="en-US" sz="2000" b="1" dirty="0">
                    <a:solidFill>
                      <a:srgbClr val="E01C26"/>
                    </a:solidFill>
                    <a:latin typeface="+mn-ea"/>
                  </a:rPr>
                  <a:t>文字</a:t>
                </a:r>
                <a:r>
                  <a:rPr lang="zh-CN" altLang="en-US" sz="2000" dirty="0">
                    <a:solidFill>
                      <a:srgbClr val="E01C26"/>
                    </a:solidFill>
                    <a:latin typeface="+mn-ea"/>
                  </a:rPr>
                  <a:t>添加</a:t>
                </a:r>
              </a:p>
            </p:txBody>
          </p:sp>
        </p:grpSp>
        <p:pic>
          <p:nvPicPr>
            <p:cNvPr id="100" name="图片 99"/>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tretch>
              <a:fillRect/>
            </a:stretch>
          </p:blipFill>
          <p:spPr>
            <a:xfrm>
              <a:off x="9325069" y="4069381"/>
              <a:ext cx="1263619" cy="587273"/>
            </a:xfrm>
            <a:prstGeom prst="rect">
              <a:avLst/>
            </a:prstGeom>
          </p:spPr>
        </p:pic>
      </p:grpSp>
      <p:sp>
        <p:nvSpPr>
          <p:cNvPr id="43"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spTree>
    <p:extLst>
      <p:ext uri="{BB962C8B-B14F-4D97-AF65-F5344CB8AC3E}">
        <p14:creationId xmlns:p14="http://schemas.microsoft.com/office/powerpoint/2010/main" val="388376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 calcmode="lin" valueType="num">
                                      <p:cBhvr>
                                        <p:cTn id="13" dur="500" fill="hold"/>
                                        <p:tgtEl>
                                          <p:spTgt spid="102"/>
                                        </p:tgtEl>
                                        <p:attrNameLst>
                                          <p:attrName>ppt_w</p:attrName>
                                        </p:attrNameLst>
                                      </p:cBhvr>
                                      <p:tavLst>
                                        <p:tav tm="0">
                                          <p:val>
                                            <p:fltVal val="0"/>
                                          </p:val>
                                        </p:tav>
                                        <p:tav tm="100000">
                                          <p:val>
                                            <p:strVal val="#ppt_w"/>
                                          </p:val>
                                        </p:tav>
                                      </p:tavLst>
                                    </p:anim>
                                    <p:anim calcmode="lin" valueType="num">
                                      <p:cBhvr>
                                        <p:cTn id="14" dur="500" fill="hold"/>
                                        <p:tgtEl>
                                          <p:spTgt spid="102"/>
                                        </p:tgtEl>
                                        <p:attrNameLst>
                                          <p:attrName>ppt_h</p:attrName>
                                        </p:attrNameLst>
                                      </p:cBhvr>
                                      <p:tavLst>
                                        <p:tav tm="0">
                                          <p:val>
                                            <p:fltVal val="0"/>
                                          </p:val>
                                        </p:tav>
                                        <p:tav tm="100000">
                                          <p:val>
                                            <p:strVal val="#ppt_h"/>
                                          </p:val>
                                        </p:tav>
                                      </p:tavLst>
                                    </p:anim>
                                    <p:animEffect transition="in" filter="fade">
                                      <p:cBhvr>
                                        <p:cTn id="15" dur="500"/>
                                        <p:tgtEl>
                                          <p:spTgt spid="10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500" fill="hold"/>
                                        <p:tgtEl>
                                          <p:spTgt spid="103"/>
                                        </p:tgtEl>
                                        <p:attrNameLst>
                                          <p:attrName>ppt_w</p:attrName>
                                        </p:attrNameLst>
                                      </p:cBhvr>
                                      <p:tavLst>
                                        <p:tav tm="0">
                                          <p:val>
                                            <p:fltVal val="0"/>
                                          </p:val>
                                        </p:tav>
                                        <p:tav tm="100000">
                                          <p:val>
                                            <p:strVal val="#ppt_w"/>
                                          </p:val>
                                        </p:tav>
                                      </p:tavLst>
                                    </p:anim>
                                    <p:anim calcmode="lin" valueType="num">
                                      <p:cBhvr>
                                        <p:cTn id="20" dur="500" fill="hold"/>
                                        <p:tgtEl>
                                          <p:spTgt spid="103"/>
                                        </p:tgtEl>
                                        <p:attrNameLst>
                                          <p:attrName>ppt_h</p:attrName>
                                        </p:attrNameLst>
                                      </p:cBhvr>
                                      <p:tavLst>
                                        <p:tav tm="0">
                                          <p:val>
                                            <p:fltVal val="0"/>
                                          </p:val>
                                        </p:tav>
                                        <p:tav tm="100000">
                                          <p:val>
                                            <p:strVal val="#ppt_h"/>
                                          </p:val>
                                        </p:tav>
                                      </p:tavLst>
                                    </p:anim>
                                    <p:animEffect transition="in" filter="fade">
                                      <p:cBhvr>
                                        <p:cTn id="21" dur="500"/>
                                        <p:tgtEl>
                                          <p:spTgt spid="10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06"/>
                                        </p:tgtEl>
                                        <p:attrNameLst>
                                          <p:attrName>style.visibility</p:attrName>
                                        </p:attrNameLst>
                                      </p:cBhvr>
                                      <p:to>
                                        <p:strVal val="visible"/>
                                      </p:to>
                                    </p:set>
                                    <p:anim calcmode="lin" valueType="num">
                                      <p:cBhvr>
                                        <p:cTn id="25" dur="500" fill="hold"/>
                                        <p:tgtEl>
                                          <p:spTgt spid="106"/>
                                        </p:tgtEl>
                                        <p:attrNameLst>
                                          <p:attrName>ppt_w</p:attrName>
                                        </p:attrNameLst>
                                      </p:cBhvr>
                                      <p:tavLst>
                                        <p:tav tm="0">
                                          <p:val>
                                            <p:fltVal val="0"/>
                                          </p:val>
                                        </p:tav>
                                        <p:tav tm="100000">
                                          <p:val>
                                            <p:strVal val="#ppt_w"/>
                                          </p:val>
                                        </p:tav>
                                      </p:tavLst>
                                    </p:anim>
                                    <p:anim calcmode="lin" valueType="num">
                                      <p:cBhvr>
                                        <p:cTn id="26" dur="500" fill="hold"/>
                                        <p:tgtEl>
                                          <p:spTgt spid="106"/>
                                        </p:tgtEl>
                                        <p:attrNameLst>
                                          <p:attrName>ppt_h</p:attrName>
                                        </p:attrNameLst>
                                      </p:cBhvr>
                                      <p:tavLst>
                                        <p:tav tm="0">
                                          <p:val>
                                            <p:fltVal val="0"/>
                                          </p:val>
                                        </p:tav>
                                        <p:tav tm="100000">
                                          <p:val>
                                            <p:strVal val="#ppt_h"/>
                                          </p:val>
                                        </p:tav>
                                      </p:tavLst>
                                    </p:anim>
                                    <p:animEffect transition="in" filter="fade">
                                      <p:cBhvr>
                                        <p:cTn id="27" dur="500"/>
                                        <p:tgtEl>
                                          <p:spTgt spid="10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fltVal val="0"/>
                                          </p:val>
                                        </p:tav>
                                        <p:tav tm="100000">
                                          <p:val>
                                            <p:strVal val="#ppt_w"/>
                                          </p:val>
                                        </p:tav>
                                      </p:tavLst>
                                    </p:anim>
                                    <p:anim calcmode="lin" valueType="num">
                                      <p:cBhvr>
                                        <p:cTn id="32" dur="500" fill="hold"/>
                                        <p:tgtEl>
                                          <p:spTgt spid="105"/>
                                        </p:tgtEl>
                                        <p:attrNameLst>
                                          <p:attrName>ppt_h</p:attrName>
                                        </p:attrNameLst>
                                      </p:cBhvr>
                                      <p:tavLst>
                                        <p:tav tm="0">
                                          <p:val>
                                            <p:fltVal val="0"/>
                                          </p:val>
                                        </p:tav>
                                        <p:tav tm="100000">
                                          <p:val>
                                            <p:strVal val="#ppt_h"/>
                                          </p:val>
                                        </p:tav>
                                      </p:tavLst>
                                    </p:anim>
                                    <p:animEffect transition="in" filter="fade">
                                      <p:cBhvr>
                                        <p:cTn id="33" dur="500"/>
                                        <p:tgtEl>
                                          <p:spTgt spid="10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04"/>
                                        </p:tgtEl>
                                        <p:attrNameLst>
                                          <p:attrName>style.visibility</p:attrName>
                                        </p:attrNameLst>
                                      </p:cBhvr>
                                      <p:to>
                                        <p:strVal val="visible"/>
                                      </p:to>
                                    </p:set>
                                    <p:anim calcmode="lin" valueType="num">
                                      <p:cBhvr>
                                        <p:cTn id="37" dur="500" fill="hold"/>
                                        <p:tgtEl>
                                          <p:spTgt spid="104"/>
                                        </p:tgtEl>
                                        <p:attrNameLst>
                                          <p:attrName>ppt_w</p:attrName>
                                        </p:attrNameLst>
                                      </p:cBhvr>
                                      <p:tavLst>
                                        <p:tav tm="0">
                                          <p:val>
                                            <p:fltVal val="0"/>
                                          </p:val>
                                        </p:tav>
                                        <p:tav tm="100000">
                                          <p:val>
                                            <p:strVal val="#ppt_w"/>
                                          </p:val>
                                        </p:tav>
                                      </p:tavLst>
                                    </p:anim>
                                    <p:anim calcmode="lin" valueType="num">
                                      <p:cBhvr>
                                        <p:cTn id="38" dur="500" fill="hold"/>
                                        <p:tgtEl>
                                          <p:spTgt spid="104"/>
                                        </p:tgtEl>
                                        <p:attrNameLst>
                                          <p:attrName>ppt_h</p:attrName>
                                        </p:attrNameLst>
                                      </p:cBhvr>
                                      <p:tavLst>
                                        <p:tav tm="0">
                                          <p:val>
                                            <p:fltVal val="0"/>
                                          </p:val>
                                        </p:tav>
                                        <p:tav tm="100000">
                                          <p:val>
                                            <p:strVal val="#ppt_h"/>
                                          </p:val>
                                        </p:tav>
                                      </p:tavLst>
                                    </p:anim>
                                    <p:animEffect transition="in" filter="fade">
                                      <p:cBhvr>
                                        <p:cTn id="3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e5bf21af-b495-4e29-b207-f49c83c92206" descr="LgcAAB+LCAAAAAAABADVUk1Pg0AQ/S+r3tBQ0trIjWpqetCalOjB9LCy27KVXZplMTUN/91ZYCkt2I/ExDRclpk3M+/NvDW6VN9Lilw04ViqB4bnEvORohxZaESQK9IostCACcLE/FHG6TJB7vu6Kqtn3pgKX3GUUl0rmGI4Kn7dBt7AnphgPOUlzL6xIYRXtVDHLoKMkIjWYSOhqPyqJnR0LH9PlIQBw1hyrGDg2s6uUJlCbhdwmS4mdAWNLOQXtAyfkp5eQKtOndAyPbJIE8WpUJuiFwyro8CqRW+zboOu6Di7+7i+a9mI07dzDWXnSYiX9Blaab7lBnQITStxW2RhLjy2ZGfWr3x9ujpRoa6oa2s7x172+cgN+ZJBG+1pC/HKiPdxFMvDRjSwRn48m7GA+iHl1GB8JpQnCHAmxoUDyeahEjRJysD4Y0EDVStzexqVJiH0vBgOu07/1vOQkWdnbW40A4914w7+mDPlJfU7gd6EKi8IYM0l80JQHm/oNPQP+xD0BbHY9aShvHXXIrjHjv8m1DnFsuehrd87eMUBDj7P/HCdv9I2he8HD9EcWC4HAAA="/>
          <p:cNvGrpSpPr>
            <a:grpSpLocks noChangeAspect="1"/>
          </p:cNvGrpSpPr>
          <p:nvPr/>
        </p:nvGrpSpPr>
        <p:grpSpPr>
          <a:xfrm>
            <a:off x="1811272" y="1789464"/>
            <a:ext cx="2454391" cy="2603677"/>
            <a:chOff x="1555096" y="2057400"/>
            <a:chExt cx="2524174" cy="2677704"/>
          </a:xfrm>
        </p:grpSpPr>
        <p:sp>
          <p:nvSpPr>
            <p:cNvPr id="7" name="ValueShape"/>
            <p:cNvSpPr/>
            <p:nvPr/>
          </p:nvSpPr>
          <p:spPr>
            <a:xfrm>
              <a:off x="1555096" y="2057400"/>
              <a:ext cx="2524174" cy="2524174"/>
            </a:xfrm>
            <a:prstGeom prst="blockArc">
              <a:avLst>
                <a:gd name="adj1" fmla="val 16200000"/>
                <a:gd name="adj2" fmla="val 3456000"/>
                <a:gd name="adj3" fmla="val 9739"/>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 name="BackShape"/>
            <p:cNvSpPr/>
            <p:nvPr/>
          </p:nvSpPr>
          <p:spPr>
            <a:xfrm>
              <a:off x="1840022" y="2342326"/>
              <a:ext cx="1954322" cy="1954322"/>
            </a:xfrm>
            <a:prstGeom prst="ellipse">
              <a:avLst/>
            </a:prstGeom>
            <a:solidFill>
              <a:schemeClr val="accent1">
                <a:lumMod val="25000"/>
                <a:lumOff val="75000"/>
                <a:alpha val="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ValueText"/>
            <p:cNvSpPr/>
            <p:nvPr/>
          </p:nvSpPr>
          <p:spPr>
            <a:xfrm>
              <a:off x="2406894" y="3011771"/>
              <a:ext cx="820579" cy="615434"/>
            </a:xfrm>
            <a:prstGeom prst="rect">
              <a:avLst/>
            </a:prstGeom>
          </p:spPr>
          <p:txBody>
            <a:bodyPr wrap="none" lIns="0" tIns="0" rIns="0" bIns="0">
              <a:prstTxWarp prst="textPlain">
                <a:avLst/>
              </a:prstTxWarp>
              <a:normAutofit fontScale="92500" lnSpcReduction="20000"/>
            </a:bodyPr>
            <a:lstStyle/>
            <a:p>
              <a:pPr algn="ctr"/>
              <a:r>
                <a:rPr lang="en-US" altLang="zh-CN" sz="4800" dirty="0">
                  <a:solidFill>
                    <a:schemeClr val="accent1">
                      <a:lumMod val="100000"/>
                    </a:schemeClr>
                  </a:solidFill>
                </a:rPr>
                <a:t>41%</a:t>
              </a:r>
            </a:p>
          </p:txBody>
        </p:sp>
        <p:cxnSp>
          <p:nvCxnSpPr>
            <p:cNvPr id="10" name="LineShape"/>
            <p:cNvCxnSpPr>
              <a:cxnSpLocks/>
            </p:cNvCxnSpPr>
            <p:nvPr/>
          </p:nvCxnSpPr>
          <p:spPr>
            <a:xfrm flipH="1">
              <a:off x="1603999" y="4735104"/>
              <a:ext cx="2426368" cy="0"/>
            </a:xfrm>
            <a:prstGeom prst="straightConnector1">
              <a:avLst/>
            </a:prstGeom>
            <a:noFill/>
            <a:ln w="12700" cap="flat" cmpd="sng">
              <a:solidFill>
                <a:srgbClr val="D8D8D8"/>
              </a:solidFill>
              <a:prstDash val="solid"/>
              <a:miter/>
              <a:headEnd type="none" w="med" len="med"/>
              <a:tailEnd type="none" w="med" len="med"/>
            </a:ln>
          </p:spPr>
        </p:cxnSp>
      </p:grpSp>
      <p:grpSp>
        <p:nvGrpSpPr>
          <p:cNvPr id="12" name="e5bf21af-b495-4e29-b207-f49c83c92206" descr="LgcAAB+LCAAAAAAABADVUk1PwkAQ/S+r3iopNUrorYgYDooJRA+Gw9od6GJ3S9qtwZD+d3fb3VJo5SMxMaSX7cybmfdm3hpdiu8lIBeNGY5Fn+J5jNlQAEMWGhLk8jQMLdSjnFA+f4yjdJkg931dllUzb1QErzhMQdVyKigOi1+3hjewJ8opS5mG2S1bhvCqEmrbRZASEkIVNuQC4q9yQlvF8vdYxHLAIIoZFnLg2s6ukE4h1+m07EwVE1jJRhaaFLQMH01PLaBRp0oomR5ZpIlgwMWm6AXL1YFk1aC3XrdBl3Sc3X1cdxs24nTsXIPuPA7wEp5lK8VXb0CF0LQUt0VWzpWPLdmZ9SvfCaxOVKgqqtqazrGXfT5yQ14zaKI9bSBeGvE+CqP4sBENrJYfzWbUh0kADAxmQrnwOJGciXFhL6bzQHBIEh0YfSzAF5Uy906h0iSQPS8Gg5u+133oIiPPzprcaAYe68Yd/DFnykuqd5J6ExCe78s1a+aFoDxe02noH/ah1OdHfNeThvLWXYvgHjv+m1DnFMueh7bO7cEr9rD/eeaHa/+Vtqn8fgBJFrQZLgcAAA=="/>
          <p:cNvGrpSpPr>
            <a:grpSpLocks noChangeAspect="1"/>
          </p:cNvGrpSpPr>
          <p:nvPr/>
        </p:nvGrpSpPr>
        <p:grpSpPr>
          <a:xfrm>
            <a:off x="4868804" y="1789464"/>
            <a:ext cx="2454391" cy="2603677"/>
            <a:chOff x="1555096" y="2057400"/>
            <a:chExt cx="2524174" cy="2677704"/>
          </a:xfrm>
        </p:grpSpPr>
        <p:sp>
          <p:nvSpPr>
            <p:cNvPr id="13" name="ValueShape"/>
            <p:cNvSpPr/>
            <p:nvPr/>
          </p:nvSpPr>
          <p:spPr>
            <a:xfrm>
              <a:off x="1555096" y="2057400"/>
              <a:ext cx="2524174" cy="2524174"/>
            </a:xfrm>
            <a:prstGeom prst="blockArc">
              <a:avLst>
                <a:gd name="adj1" fmla="val 16200000"/>
                <a:gd name="adj2" fmla="val 432000"/>
                <a:gd name="adj3" fmla="val 9739"/>
              </a:avLst>
            </a:prstGeom>
            <a:solidFill>
              <a:srgbClr val="E01C2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4" name="BackShape"/>
            <p:cNvSpPr/>
            <p:nvPr/>
          </p:nvSpPr>
          <p:spPr>
            <a:xfrm>
              <a:off x="1840022" y="2342326"/>
              <a:ext cx="1954322" cy="1954322"/>
            </a:xfrm>
            <a:prstGeom prst="ellipse">
              <a:avLst/>
            </a:prstGeom>
            <a:solidFill>
              <a:schemeClr val="accent2">
                <a:lumMod val="25000"/>
                <a:lumOff val="75000"/>
                <a:alpha val="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ValueText"/>
            <p:cNvSpPr/>
            <p:nvPr/>
          </p:nvSpPr>
          <p:spPr>
            <a:xfrm>
              <a:off x="2406894" y="3011771"/>
              <a:ext cx="820579" cy="615434"/>
            </a:xfrm>
            <a:prstGeom prst="rect">
              <a:avLst/>
            </a:prstGeom>
          </p:spPr>
          <p:txBody>
            <a:bodyPr wrap="none" lIns="0" tIns="0" rIns="0" bIns="0">
              <a:prstTxWarp prst="textPlain">
                <a:avLst/>
              </a:prstTxWarp>
              <a:normAutofit fontScale="92500" lnSpcReduction="20000"/>
            </a:bodyPr>
            <a:lstStyle/>
            <a:p>
              <a:pPr algn="ctr"/>
              <a:r>
                <a:rPr lang="en-US" altLang="zh-CN" sz="4800" dirty="0">
                  <a:solidFill>
                    <a:srgbClr val="E01C26"/>
                  </a:solidFill>
                </a:rPr>
                <a:t>27%</a:t>
              </a:r>
            </a:p>
          </p:txBody>
        </p:sp>
        <p:cxnSp>
          <p:nvCxnSpPr>
            <p:cNvPr id="16" name="LineShape"/>
            <p:cNvCxnSpPr>
              <a:cxnSpLocks/>
            </p:cNvCxnSpPr>
            <p:nvPr/>
          </p:nvCxnSpPr>
          <p:spPr>
            <a:xfrm flipH="1">
              <a:off x="1603999" y="4735104"/>
              <a:ext cx="2426368" cy="0"/>
            </a:xfrm>
            <a:prstGeom prst="straightConnector1">
              <a:avLst/>
            </a:prstGeom>
            <a:noFill/>
            <a:ln w="12700" cap="flat" cmpd="sng">
              <a:solidFill>
                <a:srgbClr val="D8D8D8"/>
              </a:solidFill>
              <a:prstDash val="solid"/>
              <a:miter/>
              <a:headEnd type="none" w="med" len="med"/>
              <a:tailEnd type="none" w="med" len="med"/>
            </a:ln>
          </p:spPr>
        </p:cxnSp>
      </p:grpSp>
      <p:grpSp>
        <p:nvGrpSpPr>
          <p:cNvPr id="18" name="e5bf21af-b495-4e29-b207-f49c83c92206" descr="LgcAAB+LCAAAAAAABADVUk1vgkAQ/S/b9kYbtCFEblhj46G1iaQ9NB627ChrYTHL0tgY/3t3YRdRqB9Jk8ZwWWbezLw389boWnwvAXlokmAuBhTPOU5GAhJkoRFBHsvj2EJ9yghl80ee5ssMee/rqqyeeaMiesVxDqqWUUFxXP56DbyBPVFGkzzRMPvOliG8qoU6dhmkhMRQh42YAP5VTeioWPGeCC4HDFOeYCEHru3NDdIp5Ln3d/ZGFRNYyUYWCkpaho+mpxbQqlMllEyfLPJMJMDEtugFy9WBZNWit1m3RVd0uvv7uO21bKTr2oUG3XkS4SU8y1aKr96ACqFpJW6HrJwrHzuyN9avfANYnalQVdS1tZ3jIPti5Ja8ZtBGe9pCvDLiQxqn/LgRDayRH89mNIQgggQMJqBM+IxIzsS4sM/pPBIMskwHxh8LCEWtzHMVKs8i2fNqOPQdx+kNkJFnb9rcaAae6sY9/ClnKkrqd5J6MxB+GMo1a+aloCLe0GnoH/eh1BembN+ThvLOXcvgATv+m9DuOZa9DG2uc/SKfRx+XvjhOn+lbSq/H3UIf7AuBwAA"/>
          <p:cNvGrpSpPr>
            <a:grpSpLocks noChangeAspect="1"/>
          </p:cNvGrpSpPr>
          <p:nvPr/>
        </p:nvGrpSpPr>
        <p:grpSpPr>
          <a:xfrm>
            <a:off x="7926336" y="1789464"/>
            <a:ext cx="2454391" cy="2603677"/>
            <a:chOff x="1555096" y="2057400"/>
            <a:chExt cx="2524174" cy="2677704"/>
          </a:xfrm>
        </p:grpSpPr>
        <p:sp>
          <p:nvSpPr>
            <p:cNvPr id="19" name="ValueShape"/>
            <p:cNvSpPr/>
            <p:nvPr/>
          </p:nvSpPr>
          <p:spPr>
            <a:xfrm>
              <a:off x="1555096" y="2057400"/>
              <a:ext cx="2524174" cy="2524174"/>
            </a:xfrm>
            <a:prstGeom prst="blockArc">
              <a:avLst>
                <a:gd name="adj1" fmla="val 16200000"/>
                <a:gd name="adj2" fmla="val 10368000"/>
                <a:gd name="adj3" fmla="val 9739"/>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0" name="BackShape"/>
            <p:cNvSpPr/>
            <p:nvPr/>
          </p:nvSpPr>
          <p:spPr>
            <a:xfrm>
              <a:off x="1840022" y="2342326"/>
              <a:ext cx="1954322" cy="1954322"/>
            </a:xfrm>
            <a:prstGeom prst="ellipse">
              <a:avLst/>
            </a:prstGeom>
            <a:solidFill>
              <a:schemeClr val="accent3">
                <a:lumMod val="25000"/>
                <a:lumOff val="75000"/>
                <a:alpha val="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ValueText"/>
            <p:cNvSpPr/>
            <p:nvPr/>
          </p:nvSpPr>
          <p:spPr>
            <a:xfrm>
              <a:off x="2406894" y="3011771"/>
              <a:ext cx="820579" cy="615434"/>
            </a:xfrm>
            <a:prstGeom prst="rect">
              <a:avLst/>
            </a:prstGeom>
          </p:spPr>
          <p:txBody>
            <a:bodyPr wrap="none" lIns="0" tIns="0" rIns="0" bIns="0">
              <a:prstTxWarp prst="textPlain">
                <a:avLst/>
              </a:prstTxWarp>
              <a:normAutofit fontScale="92500" lnSpcReduction="20000"/>
            </a:bodyPr>
            <a:lstStyle/>
            <a:p>
              <a:pPr algn="ctr"/>
              <a:r>
                <a:rPr lang="en-US" altLang="zh-CN" sz="4800">
                  <a:solidFill>
                    <a:schemeClr val="accent3">
                      <a:lumMod val="100000"/>
                    </a:schemeClr>
                  </a:solidFill>
                </a:rPr>
                <a:t>73%</a:t>
              </a:r>
              <a:endParaRPr lang="en-US" altLang="zh-CN" sz="4800" dirty="0">
                <a:solidFill>
                  <a:schemeClr val="accent3">
                    <a:lumMod val="100000"/>
                  </a:schemeClr>
                </a:solidFill>
              </a:endParaRPr>
            </a:p>
          </p:txBody>
        </p:sp>
        <p:cxnSp>
          <p:nvCxnSpPr>
            <p:cNvPr id="22" name="LineShape"/>
            <p:cNvCxnSpPr>
              <a:cxnSpLocks/>
            </p:cNvCxnSpPr>
            <p:nvPr/>
          </p:nvCxnSpPr>
          <p:spPr>
            <a:xfrm flipH="1">
              <a:off x="1603999" y="4735104"/>
              <a:ext cx="2426368" cy="0"/>
            </a:xfrm>
            <a:prstGeom prst="straightConnector1">
              <a:avLst/>
            </a:prstGeom>
            <a:noFill/>
            <a:ln w="12700" cap="flat" cmpd="sng">
              <a:solidFill>
                <a:srgbClr val="D8D8D8"/>
              </a:solidFill>
              <a:prstDash val="solid"/>
              <a:miter/>
              <a:headEnd type="none" w="med" len="med"/>
              <a:tailEnd type="none" w="med" len="med"/>
            </a:ln>
          </p:spPr>
        </p:cxnSp>
      </p:grpSp>
      <p:grpSp>
        <p:nvGrpSpPr>
          <p:cNvPr id="24" name="组合 23"/>
          <p:cNvGrpSpPr/>
          <p:nvPr/>
        </p:nvGrpSpPr>
        <p:grpSpPr>
          <a:xfrm>
            <a:off x="1656691" y="4542428"/>
            <a:ext cx="2763552" cy="913517"/>
            <a:chOff x="7483989" y="3395135"/>
            <a:chExt cx="3654141" cy="913517"/>
          </a:xfrm>
        </p:grpSpPr>
        <p:sp>
          <p:nvSpPr>
            <p:cNvPr id="25" name="矩形 24"/>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用户可以在投影仪或者计算机上进行演示也可以将演示文稿打印</a:t>
              </a:r>
            </a:p>
          </p:txBody>
        </p:sp>
        <p:sp>
          <p:nvSpPr>
            <p:cNvPr id="26" name="矩形 25"/>
            <p:cNvSpPr/>
            <p:nvPr/>
          </p:nvSpPr>
          <p:spPr>
            <a:xfrm>
              <a:off x="7925500" y="3395135"/>
              <a:ext cx="2771120"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rgbClr val="E01C26"/>
                  </a:solidFill>
                  <a:latin typeface="+mn-ea"/>
                </a:rPr>
                <a:t>标题文字添加</a:t>
              </a:r>
            </a:p>
          </p:txBody>
        </p:sp>
      </p:grpSp>
      <p:grpSp>
        <p:nvGrpSpPr>
          <p:cNvPr id="27" name="组合 26"/>
          <p:cNvGrpSpPr/>
          <p:nvPr/>
        </p:nvGrpSpPr>
        <p:grpSpPr>
          <a:xfrm>
            <a:off x="4723748" y="4542428"/>
            <a:ext cx="2763552" cy="913517"/>
            <a:chOff x="7483989" y="3395135"/>
            <a:chExt cx="3654141" cy="913517"/>
          </a:xfrm>
        </p:grpSpPr>
        <p:sp>
          <p:nvSpPr>
            <p:cNvPr id="28" name="矩形 27"/>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用户可以在投影仪或者计算机上进行演示也可以将演示文稿打印</a:t>
              </a:r>
            </a:p>
          </p:txBody>
        </p:sp>
        <p:sp>
          <p:nvSpPr>
            <p:cNvPr id="29" name="矩形 28"/>
            <p:cNvSpPr/>
            <p:nvPr/>
          </p:nvSpPr>
          <p:spPr>
            <a:xfrm>
              <a:off x="7925500" y="3395135"/>
              <a:ext cx="2771120"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rgbClr val="E01C26"/>
                  </a:solidFill>
                  <a:latin typeface="+mn-ea"/>
                </a:rPr>
                <a:t>标题文字添加</a:t>
              </a:r>
            </a:p>
          </p:txBody>
        </p:sp>
      </p:grpSp>
      <p:grpSp>
        <p:nvGrpSpPr>
          <p:cNvPr id="30" name="组合 29"/>
          <p:cNvGrpSpPr/>
          <p:nvPr/>
        </p:nvGrpSpPr>
        <p:grpSpPr>
          <a:xfrm>
            <a:off x="7771755" y="4542428"/>
            <a:ext cx="2763552" cy="913517"/>
            <a:chOff x="7483989" y="3395135"/>
            <a:chExt cx="3654141" cy="913517"/>
          </a:xfrm>
        </p:grpSpPr>
        <p:sp>
          <p:nvSpPr>
            <p:cNvPr id="31" name="矩形 30"/>
            <p:cNvSpPr/>
            <p:nvPr/>
          </p:nvSpPr>
          <p:spPr>
            <a:xfrm>
              <a:off x="7483989" y="3773121"/>
              <a:ext cx="3654141"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用户可以在投影仪或者计算机上进行演示也可以将演示文稿打印</a:t>
              </a:r>
            </a:p>
          </p:txBody>
        </p:sp>
        <p:sp>
          <p:nvSpPr>
            <p:cNvPr id="32" name="矩形 31"/>
            <p:cNvSpPr/>
            <p:nvPr/>
          </p:nvSpPr>
          <p:spPr>
            <a:xfrm>
              <a:off x="7925500" y="3395135"/>
              <a:ext cx="2771120"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rgbClr val="E01C26"/>
                  </a:solidFill>
                  <a:latin typeface="+mn-ea"/>
                </a:rPr>
                <a:t>标题文字添加</a:t>
              </a:r>
            </a:p>
          </p:txBody>
        </p:sp>
      </p:grpSp>
      <p:sp>
        <p:nvSpPr>
          <p:cNvPr id="38" name="PA_淘宝店Chenying0907出品 13"/>
          <p:cNvSpPr/>
          <p:nvPr>
            <p:custDataLst>
              <p:tags r:id="rId1"/>
            </p:custDataLst>
          </p:nvPr>
        </p:nvSpPr>
        <p:spPr>
          <a:xfrm>
            <a:off x="1867376" y="495722"/>
            <a:ext cx="8442783" cy="793419"/>
          </a:xfrm>
          <a:prstGeom prst="rect">
            <a:avLst/>
          </a:prstGeom>
          <a:effectLst/>
        </p:spPr>
        <p:txBody>
          <a:bodyPr wrap="square" lIns="115187" tIns="57593" rIns="115187" bIns="57593">
            <a:spAutoFit/>
            <a:scene3d>
              <a:camera prst="orthographicFront">
                <a:rot lat="0" lon="0" rev="0"/>
              </a:camera>
              <a:lightRig rig="threePt" dir="t"/>
            </a:scene3d>
            <a:sp3d extrusionH="19050"/>
          </a:bodyPr>
          <a:lstStyle/>
          <a:p>
            <a:pPr algn="ctr"/>
            <a:r>
              <a:rPr lang="zh-CN" altLang="en-US" sz="4400" b="1" dirty="0">
                <a:ln w="9525">
                  <a:noFill/>
                </a:ln>
                <a:gradFill flip="none" rotWithShape="1">
                  <a:gsLst>
                    <a:gs pos="100000">
                      <a:srgbClr val="FF9409"/>
                    </a:gs>
                    <a:gs pos="0">
                      <a:srgbClr val="A91E23"/>
                    </a:gs>
                    <a:gs pos="66000">
                      <a:srgbClr val="FF0000"/>
                    </a:gs>
                  </a:gsLst>
                  <a:lin ang="13500000" scaled="1"/>
                  <a:tileRect/>
                </a:gradFill>
                <a:effectLst>
                  <a:outerShdw blurRad="165100" dist="38100" dir="2700000" algn="tl" rotWithShape="0">
                    <a:schemeClr val="accent1">
                      <a:lumMod val="75000"/>
                      <a:alpha val="46000"/>
                    </a:schemeClr>
                  </a:outerShdw>
                </a:effectLst>
                <a:latin typeface="Impact" panose="020B0806030902050204" pitchFamily="34" charset="0"/>
                <a:ea typeface="微软雅黑" panose="020B0503020204020204" pitchFamily="34" charset="-122"/>
              </a:rPr>
              <a:t>公司年终总结</a:t>
            </a:r>
          </a:p>
        </p:txBody>
      </p:sp>
    </p:spTree>
    <p:extLst>
      <p:ext uri="{BB962C8B-B14F-4D97-AF65-F5344CB8AC3E}">
        <p14:creationId xmlns:p14="http://schemas.microsoft.com/office/powerpoint/2010/main" val="3094460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53" presetClass="entr" presetSubtype="16"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51PPT模板网，www.51pptmoban.com">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470</TotalTime>
  <Words>1143</Words>
  <Application>Microsoft Office PowerPoint</Application>
  <PresentationFormat>宽屏</PresentationFormat>
  <Paragraphs>140</Paragraphs>
  <Slides>24</Slides>
  <Notes>21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微软雅黑</vt:lpstr>
      <vt:lpstr>Arial</vt:lpstr>
      <vt:lpstr>Calibri</vt:lpstr>
      <vt:lpstr>Century Gothic</vt:lpstr>
      <vt:lpstr>Impact</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年终颁奖晚会</dc:title>
  <dc:creator>user</dc:creator>
  <cp:keywords>user</cp:keywords>
  <dc:description>www.51pptmoban.com</dc:description>
  <cp:lastModifiedBy>Power user</cp:lastModifiedBy>
  <cp:revision>119</cp:revision>
  <dcterms:created xsi:type="dcterms:W3CDTF">2017-08-18T03:02:00Z</dcterms:created>
  <dcterms:modified xsi:type="dcterms:W3CDTF">2023-03-30T08:05:51Z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