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57" r:id="rId2"/>
    <p:sldId id="450" r:id="rId3"/>
    <p:sldId id="401" r:id="rId4"/>
    <p:sldId id="459" r:id="rId5"/>
    <p:sldId id="477" r:id="rId6"/>
    <p:sldId id="462" r:id="rId7"/>
    <p:sldId id="466" r:id="rId8"/>
    <p:sldId id="468" r:id="rId9"/>
    <p:sldId id="469" r:id="rId10"/>
    <p:sldId id="472" r:id="rId11"/>
    <p:sldId id="473" r:id="rId12"/>
    <p:sldId id="475" r:id="rId13"/>
    <p:sldId id="502" r:id="rId14"/>
    <p:sldId id="483" r:id="rId15"/>
    <p:sldId id="484" r:id="rId16"/>
    <p:sldId id="489" r:id="rId17"/>
    <p:sldId id="465" r:id="rId18"/>
    <p:sldId id="491" r:id="rId19"/>
    <p:sldId id="492" r:id="rId20"/>
    <p:sldId id="498" r:id="rId21"/>
    <p:sldId id="405" r:id="rId22"/>
    <p:sldId id="507" r:id="rId23"/>
    <p:sldId id="508" r:id="rId24"/>
  </p:sldIdLst>
  <p:sldSz cx="12193588" cy="6858000"/>
  <p:notesSz cx="6858000" cy="9144000"/>
  <p:custDataLst>
    <p:tags r:id="rId27"/>
  </p:custDataLst>
  <p:defaultTextStyle>
    <a:defPPr>
      <a:defRPr lang="zh-CN"/>
    </a:defPPr>
    <a:lvl1pPr marL="0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6C9A"/>
    <a:srgbClr val="3574A0"/>
    <a:srgbClr val="F1F1F1"/>
    <a:srgbClr val="E9E9E9"/>
    <a:srgbClr val="E93F30"/>
    <a:srgbClr val="626262"/>
    <a:srgbClr val="00BBFE"/>
    <a:srgbClr val="14CFB0"/>
    <a:srgbClr val="DCDCDC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86384" autoAdjust="0"/>
  </p:normalViewPr>
  <p:slideViewPr>
    <p:cSldViewPr>
      <p:cViewPr varScale="1">
        <p:scale>
          <a:sx n="102" d="100"/>
          <a:sy n="102" d="100"/>
        </p:scale>
        <p:origin x="106" y="158"/>
      </p:cViewPr>
      <p:guideLst>
        <p:guide orient="horz" pos="2115"/>
        <p:guide pos="3840"/>
      </p:guideLst>
    </p:cSldViewPr>
  </p:slideViewPr>
  <p:outlineViewPr>
    <p:cViewPr>
      <p:scale>
        <a:sx n="100" d="100"/>
        <a:sy n="100" d="100"/>
      </p:scale>
      <p:origin x="0" y="-10602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howGuides="1">
      <p:cViewPr varScale="1">
        <p:scale>
          <a:sx n="65" d="100"/>
          <a:sy n="65" d="100"/>
        </p:scale>
        <p:origin x="246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2.xml"/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</a:ln>
            <a:effectLst>
              <a:outerShdw blurRad="63500" dist="63500" dir="8100000" algn="tr" rotWithShape="0">
                <a:prstClr val="black">
                  <a:alpha val="10000"/>
                </a:prstClr>
              </a:outerShdw>
            </a:effectLst>
          </c:spPr>
          <c:marker>
            <c:symbol val="circle"/>
            <c:size val="15"/>
            <c:spPr>
              <a:solidFill>
                <a:schemeClr val="bg1">
                  <a:lumMod val="95000"/>
                </a:schemeClr>
              </a:solidFill>
              <a:ln w="25400">
                <a:noFill/>
              </a:ln>
              <a:effectLst>
                <a:outerShdw blurRad="63500" dist="63500" dir="8100000" algn="tr" rotWithShape="0">
                  <a:prstClr val="black">
                    <a:alpha val="10000"/>
                  </a:prstClr>
                </a:outerShdw>
              </a:effectLst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15</c:v>
                </c:pt>
                <c:pt idx="1">
                  <c:v>20</c:v>
                </c:pt>
                <c:pt idx="2">
                  <c:v>30</c:v>
                </c:pt>
                <c:pt idx="3">
                  <c:v>15</c:v>
                </c:pt>
                <c:pt idx="4">
                  <c:v>40</c:v>
                </c:pt>
                <c:pt idx="5">
                  <c:v>25</c:v>
                </c:pt>
                <c:pt idx="6">
                  <c:v>50</c:v>
                </c:pt>
                <c:pt idx="7">
                  <c:v>20</c:v>
                </c:pt>
                <c:pt idx="8">
                  <c:v>10</c:v>
                </c:pt>
                <c:pt idx="9">
                  <c:v>30</c:v>
                </c:pt>
                <c:pt idx="10">
                  <c:v>43</c:v>
                </c:pt>
                <c:pt idx="11">
                  <c:v>20</c:v>
                </c:pt>
                <c:pt idx="12">
                  <c:v>10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ED2-49A9-B670-0A4F772A65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25045744"/>
        <c:axId val="-325044656"/>
      </c:lineChart>
      <c:catAx>
        <c:axId val="-325045744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-325044656"/>
        <c:crosses val="autoZero"/>
        <c:auto val="1"/>
        <c:lblAlgn val="ctr"/>
        <c:lblOffset val="100"/>
        <c:noMultiLvlLbl val="0"/>
      </c:catAx>
      <c:valAx>
        <c:axId val="-325044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25045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  <a:effectLst>
              <a:outerShdw blurRad="254000" dist="254000" dir="8100000" algn="tr" rotWithShape="0">
                <a:prstClr val="black">
                  <a:alpha val="2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dist="254000" dir="8100000" algn="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8D-4EDA-80E6-72BF46AA14F7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dist="254000" dir="8100000" algn="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8D-4EDA-80E6-72BF46AA14F7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dist="254000" dir="8100000" algn="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18D-4EDA-80E6-72BF46AA14F7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dist="254000" dir="8100000" algn="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18D-4EDA-80E6-72BF46AA14F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0.48</c:v>
                </c:pt>
                <c:pt idx="1">
                  <c:v>0.25</c:v>
                </c:pt>
                <c:pt idx="2">
                  <c:v>0.12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18D-4EDA-80E6-72BF46AA14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254000" dist="101600" dir="8100000" algn="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EA0-4689-B249-A43BC0A5395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EA0-4689-B249-A43BC0A5395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EA0-4689-B249-A43BC0A53956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EA0-4689-B249-A43BC0A53956}"/>
              </c:ext>
            </c:extLst>
          </c:dPt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  <c:pt idx="5">
                  <c:v>3.5</c:v>
                </c:pt>
                <c:pt idx="6">
                  <c:v>5</c:v>
                </c:pt>
                <c:pt idx="7">
                  <c:v>4.8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69-4942-8CFA-63D9F91E8F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4"/>
        <c:overlap val="-100"/>
        <c:axId val="-325053360"/>
        <c:axId val="-325044112"/>
      </c:barChart>
      <c:catAx>
        <c:axId val="-325053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325044112"/>
        <c:crosses val="autoZero"/>
        <c:auto val="1"/>
        <c:lblAlgn val="ctr"/>
        <c:lblOffset val="100"/>
        <c:noMultiLvlLbl val="0"/>
      </c:catAx>
      <c:valAx>
        <c:axId val="-325044112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-325053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B0CBB67E-EE99-442C-8AEC-7EE58CFDDF46}" type="VALUE">
                      <a:rPr lang="en-US" altLang="zh-CN">
                        <a:latin typeface="Arial" panose="020B060402020202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CD0-4346-BA8C-E365AC420348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CD0-4346-BA8C-E365AC42034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CD0-4346-BA8C-E365AC4203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CD0-4346-BA8C-E365AC4203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CD0-4346-BA8C-E365AC42034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CD0-4346-BA8C-E365AC42034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CD0-4346-BA8C-E365AC4203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-325053904"/>
        <c:axId val="-325043568"/>
      </c:barChart>
      <c:catAx>
        <c:axId val="-325053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325043568"/>
        <c:crosses val="autoZero"/>
        <c:auto val="1"/>
        <c:lblAlgn val="ctr"/>
        <c:lblOffset val="100"/>
        <c:noMultiLvlLbl val="0"/>
      </c:catAx>
      <c:valAx>
        <c:axId val="-325043568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-325053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j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6BE84851-7B9B-4075-A4A6-CD32E7B3B28B}" type="VALUE">
                      <a:rPr lang="en-US" altLang="zh-CN">
                        <a:latin typeface="Arial" panose="020B060402020202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8DE-4095-9938-3C9913B13A8F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8DE-4095-9938-3C9913B13A8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8DE-4095-9938-3C9913B13A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8DE-4095-9938-3C9913B13A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8DE-4095-9938-3C9913B13A8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8DE-4095-9938-3C9913B13A8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8DE-4095-9938-3C9913B13A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-325043024"/>
        <c:axId val="-325056624"/>
      </c:barChart>
      <c:catAx>
        <c:axId val="-325043024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325056624"/>
        <c:crosses val="autoZero"/>
        <c:auto val="1"/>
        <c:lblAlgn val="ctr"/>
        <c:lblOffset val="100"/>
        <c:noMultiLvlLbl val="0"/>
      </c:catAx>
      <c:valAx>
        <c:axId val="-325056624"/>
        <c:scaling>
          <c:orientation val="minMax"/>
        </c:scaling>
        <c:delete val="0"/>
        <c:axPos val="r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-325043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j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EFF50CF7-DE05-42FB-92BF-219047AE25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65C8B15-9428-4434-B6D8-A487404941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B460E-AFCA-4A07-94D1-5182BDDCC505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533C440-795F-4829-8E16-156FA8D5E2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EF0DB67-E483-49DB-B65E-367FEB6D15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73B43-BBEA-4AC2-A38B-E3DA9E650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5059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725AC2B-765E-4D76-BEFC-1DFA59EE77C7}" type="datetimeFigureOut">
              <a:rPr lang="zh-CN" altLang="en-US" smtClean="0"/>
              <a:pPr/>
              <a:t>2019/1/16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7992A23D-2E84-40F3-83EC-A04ED12AC24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973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61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609630" algn="l" defTabSz="1219261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219261" algn="l" defTabSz="1219261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828891" algn="l" defTabSz="1219261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438522" algn="l" defTabSz="1219261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304815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298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868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099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39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261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837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381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5646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9401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942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82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397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7106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0530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59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06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920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574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17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249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021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0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519" y="2130426"/>
            <a:ext cx="1036455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76E8-6A48-4E97-9525-644DD04CCE4C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7728-8E1F-439A-92FD-E286EC42A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5516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30915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354038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72676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3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80" y="274639"/>
            <a:ext cx="1097422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80" y="1600201"/>
            <a:ext cx="1097422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79" y="6356351"/>
            <a:ext cx="284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52176E8-6A48-4E97-9525-644DD04CCE4C}" type="datetimeFigureOut">
              <a:rPr lang="zh-CN" altLang="en-US" smtClean="0"/>
              <a:pPr/>
              <a:t>2019/1/16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143" y="6356351"/>
            <a:ext cx="38613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738" y="6356351"/>
            <a:ext cx="284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24427728-8E1F-439A-92FD-E286EC42A1E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351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6" r:id="rId4"/>
    <p:sldLayoutId id="2147483657" r:id="rId5"/>
  </p:sldLayoutIdLst>
  <p:transition spd="slow">
    <p:push dir="u"/>
  </p:transition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microsoft.com/office/2007/relationships/hdphoto" Target="../media/hdphoto3.wdp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5.pn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microsoft.com/office/2007/relationships/hdphoto" Target="../media/hdphoto3.wdp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5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8.jpeg"/><Relationship Id="rId11" Type="http://schemas.microsoft.com/office/2007/relationships/hdphoto" Target="../media/hdphoto3.wdp"/><Relationship Id="rId5" Type="http://schemas.microsoft.com/office/2007/relationships/hdphoto" Target="../media/hdphoto4.wdp"/><Relationship Id="rId10" Type="http://schemas.openxmlformats.org/officeDocument/2006/relationships/image" Target="../media/image5.png"/><Relationship Id="rId4" Type="http://schemas.openxmlformats.org/officeDocument/2006/relationships/image" Target="../media/image17.png"/><Relationship Id="rId9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microsoft.com/office/2007/relationships/hdphoto" Target="../media/hdphoto3.wdp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5.png"/><Relationship Id="rId5" Type="http://schemas.microsoft.com/office/2007/relationships/hdphoto" Target="../media/hdphoto6.wdp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5.jp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eg"/><Relationship Id="rId9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69" b="18313"/>
          <a:stretch/>
        </p:blipFill>
        <p:spPr>
          <a:xfrm>
            <a:off x="0" y="1175596"/>
            <a:ext cx="12193588" cy="316835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12218" y="311500"/>
            <a:ext cx="1728192" cy="1728192"/>
            <a:chOff x="5015094" y="2115745"/>
            <a:chExt cx="2293467" cy="2293467"/>
          </a:xfrm>
        </p:grpSpPr>
        <p:sp>
          <p:nvSpPr>
            <p:cNvPr id="9" name="椭圆 8"/>
            <p:cNvSpPr/>
            <p:nvPr/>
          </p:nvSpPr>
          <p:spPr>
            <a:xfrm>
              <a:off x="5015094" y="2115745"/>
              <a:ext cx="2293467" cy="229346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21919" y="2329409"/>
              <a:ext cx="1879816" cy="1879816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3" name="TextBox 4"/>
            <p:cNvSpPr txBox="1"/>
            <p:nvPr/>
          </p:nvSpPr>
          <p:spPr>
            <a:xfrm>
              <a:off x="5278640" y="2836017"/>
              <a:ext cx="1815038" cy="9279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400" b="1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 Black" panose="020B0A04020102020204" pitchFamily="34" charset="0"/>
                  <a:ea typeface="幼圆" panose="02010509060101010101" pitchFamily="49" charset="-122"/>
                </a:rPr>
                <a:t>LOGO</a:t>
              </a:r>
              <a:endParaRPr lang="zh-CN" altLang="en-US" sz="4400" b="1" baseline="12000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 Black" panose="020B0A04020102020204" pitchFamily="34" charset="0"/>
                <a:ea typeface="幼圆" panose="020105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31071" y="4710440"/>
            <a:ext cx="7420083" cy="1456874"/>
            <a:chOff x="3576514" y="4710440"/>
            <a:chExt cx="7420083" cy="1456874"/>
          </a:xfrm>
        </p:grpSpPr>
        <p:sp>
          <p:nvSpPr>
            <p:cNvPr id="12" name="TextBox 11"/>
            <p:cNvSpPr txBox="1"/>
            <p:nvPr/>
          </p:nvSpPr>
          <p:spPr>
            <a:xfrm>
              <a:off x="3576514" y="4710440"/>
              <a:ext cx="7420083" cy="995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867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淡雅灰小清新微立体</a:t>
              </a:r>
              <a:endParaRPr lang="zh-CN" altLang="en-US" sz="58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D7E8EF98-9943-4FBD-9C3B-B3AAEEFF0285}"/>
                </a:ext>
              </a:extLst>
            </p:cNvPr>
            <p:cNvSpPr/>
            <p:nvPr/>
          </p:nvSpPr>
          <p:spPr>
            <a:xfrm>
              <a:off x="4800650" y="5705649"/>
              <a:ext cx="59025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Arial Unicode MS" panose="020B0604020202020204" pitchFamily="34" charset="-122"/>
              </a:endParaRPr>
            </a:p>
          </p:txBody>
        </p:sp>
      </p:grpSp>
      <p:sp>
        <p:nvSpPr>
          <p:cNvPr id="15" name="五边形 14"/>
          <p:cNvSpPr/>
          <p:nvPr/>
        </p:nvSpPr>
        <p:spPr>
          <a:xfrm rot="10800000">
            <a:off x="11425386" y="4869160"/>
            <a:ext cx="768202" cy="1152128"/>
          </a:xfrm>
          <a:prstGeom prst="homePlate">
            <a:avLst>
              <a:gd name="adj" fmla="val 304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185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0000"/>
    </mc:Choice>
    <mc:Fallback>
      <p:transition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841856" y="1888724"/>
            <a:ext cx="1607335" cy="160733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72780" y="1888724"/>
            <a:ext cx="1607335" cy="160733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703704" y="1888724"/>
            <a:ext cx="1607335" cy="160733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6209" y="4414444"/>
            <a:ext cx="318450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01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272591" y="4180115"/>
            <a:ext cx="0" cy="1761067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矩形 17"/>
          <p:cNvSpPr/>
          <p:nvPr/>
        </p:nvSpPr>
        <p:spPr>
          <a:xfrm>
            <a:off x="7904841" y="4414444"/>
            <a:ext cx="318450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01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7632965" y="4180115"/>
            <a:ext cx="0" cy="1761067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矩形 19"/>
          <p:cNvSpPr/>
          <p:nvPr/>
        </p:nvSpPr>
        <p:spPr>
          <a:xfrm>
            <a:off x="5040677" y="4423551"/>
            <a:ext cx="1826141" cy="12741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</a:t>
            </a:r>
            <a:endParaRPr lang="en-US" altLang="zh-CN" sz="32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添加文本</a:t>
            </a:r>
          </a:p>
        </p:txBody>
      </p:sp>
      <p:sp>
        <p:nvSpPr>
          <p:cNvPr id="22" name="Freeform 551"/>
          <p:cNvSpPr>
            <a:spLocks/>
          </p:cNvSpPr>
          <p:nvPr/>
        </p:nvSpPr>
        <p:spPr bwMode="auto">
          <a:xfrm>
            <a:off x="3431126" y="2505308"/>
            <a:ext cx="479600" cy="363125"/>
          </a:xfrm>
          <a:custGeom>
            <a:avLst/>
            <a:gdLst>
              <a:gd name="T0" fmla="*/ 7 w 140"/>
              <a:gd name="T1" fmla="*/ 99 h 106"/>
              <a:gd name="T2" fmla="*/ 14 w 140"/>
              <a:gd name="T3" fmla="*/ 99 h 106"/>
              <a:gd name="T4" fmla="*/ 14 w 140"/>
              <a:gd name="T5" fmla="*/ 59 h 106"/>
              <a:gd name="T6" fmla="*/ 21 w 140"/>
              <a:gd name="T7" fmla="*/ 57 h 106"/>
              <a:gd name="T8" fmla="*/ 21 w 140"/>
              <a:gd name="T9" fmla="*/ 99 h 106"/>
              <a:gd name="T10" fmla="*/ 26 w 140"/>
              <a:gd name="T11" fmla="*/ 99 h 106"/>
              <a:gd name="T12" fmla="*/ 26 w 140"/>
              <a:gd name="T13" fmla="*/ 54 h 106"/>
              <a:gd name="T14" fmla="*/ 33 w 140"/>
              <a:gd name="T15" fmla="*/ 52 h 106"/>
              <a:gd name="T16" fmla="*/ 33 w 140"/>
              <a:gd name="T17" fmla="*/ 99 h 106"/>
              <a:gd name="T18" fmla="*/ 40 w 140"/>
              <a:gd name="T19" fmla="*/ 99 h 106"/>
              <a:gd name="T20" fmla="*/ 40 w 140"/>
              <a:gd name="T21" fmla="*/ 49 h 106"/>
              <a:gd name="T22" fmla="*/ 40 w 140"/>
              <a:gd name="T23" fmla="*/ 49 h 106"/>
              <a:gd name="T24" fmla="*/ 47 w 140"/>
              <a:gd name="T25" fmla="*/ 57 h 106"/>
              <a:gd name="T26" fmla="*/ 47 w 140"/>
              <a:gd name="T27" fmla="*/ 99 h 106"/>
              <a:gd name="T28" fmla="*/ 52 w 140"/>
              <a:gd name="T29" fmla="*/ 99 h 106"/>
              <a:gd name="T30" fmla="*/ 52 w 140"/>
              <a:gd name="T31" fmla="*/ 61 h 106"/>
              <a:gd name="T32" fmla="*/ 59 w 140"/>
              <a:gd name="T33" fmla="*/ 59 h 106"/>
              <a:gd name="T34" fmla="*/ 59 w 140"/>
              <a:gd name="T35" fmla="*/ 99 h 106"/>
              <a:gd name="T36" fmla="*/ 64 w 140"/>
              <a:gd name="T37" fmla="*/ 99 h 106"/>
              <a:gd name="T38" fmla="*/ 64 w 140"/>
              <a:gd name="T39" fmla="*/ 57 h 106"/>
              <a:gd name="T40" fmla="*/ 71 w 140"/>
              <a:gd name="T41" fmla="*/ 52 h 106"/>
              <a:gd name="T42" fmla="*/ 71 w 140"/>
              <a:gd name="T43" fmla="*/ 99 h 106"/>
              <a:gd name="T44" fmla="*/ 76 w 140"/>
              <a:gd name="T45" fmla="*/ 99 h 106"/>
              <a:gd name="T46" fmla="*/ 76 w 140"/>
              <a:gd name="T47" fmla="*/ 49 h 106"/>
              <a:gd name="T48" fmla="*/ 83 w 140"/>
              <a:gd name="T49" fmla="*/ 45 h 106"/>
              <a:gd name="T50" fmla="*/ 83 w 140"/>
              <a:gd name="T51" fmla="*/ 99 h 106"/>
              <a:gd name="T52" fmla="*/ 90 w 140"/>
              <a:gd name="T53" fmla="*/ 99 h 106"/>
              <a:gd name="T54" fmla="*/ 90 w 140"/>
              <a:gd name="T55" fmla="*/ 42 h 106"/>
              <a:gd name="T56" fmla="*/ 97 w 140"/>
              <a:gd name="T57" fmla="*/ 40 h 106"/>
              <a:gd name="T58" fmla="*/ 97 w 140"/>
              <a:gd name="T59" fmla="*/ 99 h 106"/>
              <a:gd name="T60" fmla="*/ 102 w 140"/>
              <a:gd name="T61" fmla="*/ 99 h 106"/>
              <a:gd name="T62" fmla="*/ 102 w 140"/>
              <a:gd name="T63" fmla="*/ 38 h 106"/>
              <a:gd name="T64" fmla="*/ 109 w 140"/>
              <a:gd name="T65" fmla="*/ 33 h 106"/>
              <a:gd name="T66" fmla="*/ 109 w 140"/>
              <a:gd name="T67" fmla="*/ 99 h 106"/>
              <a:gd name="T68" fmla="*/ 135 w 140"/>
              <a:gd name="T69" fmla="*/ 99 h 106"/>
              <a:gd name="T70" fmla="*/ 135 w 140"/>
              <a:gd name="T71" fmla="*/ 106 h 106"/>
              <a:gd name="T72" fmla="*/ 7 w 140"/>
              <a:gd name="T73" fmla="*/ 106 h 106"/>
              <a:gd name="T74" fmla="*/ 0 w 140"/>
              <a:gd name="T75" fmla="*/ 106 h 106"/>
              <a:gd name="T76" fmla="*/ 0 w 140"/>
              <a:gd name="T77" fmla="*/ 99 h 106"/>
              <a:gd name="T78" fmla="*/ 0 w 140"/>
              <a:gd name="T79" fmla="*/ 2 h 106"/>
              <a:gd name="T80" fmla="*/ 7 w 140"/>
              <a:gd name="T81" fmla="*/ 2 h 106"/>
              <a:gd name="T82" fmla="*/ 7 w 140"/>
              <a:gd name="T83" fmla="*/ 40 h 106"/>
              <a:gd name="T84" fmla="*/ 43 w 140"/>
              <a:gd name="T85" fmla="*/ 26 h 106"/>
              <a:gd name="T86" fmla="*/ 45 w 140"/>
              <a:gd name="T87" fmla="*/ 23 h 106"/>
              <a:gd name="T88" fmla="*/ 50 w 140"/>
              <a:gd name="T89" fmla="*/ 28 h 106"/>
              <a:gd name="T90" fmla="*/ 54 w 140"/>
              <a:gd name="T91" fmla="*/ 38 h 106"/>
              <a:gd name="T92" fmla="*/ 109 w 140"/>
              <a:gd name="T93" fmla="*/ 12 h 106"/>
              <a:gd name="T94" fmla="*/ 102 w 140"/>
              <a:gd name="T95" fmla="*/ 0 h 106"/>
              <a:gd name="T96" fmla="*/ 121 w 140"/>
              <a:gd name="T97" fmla="*/ 0 h 106"/>
              <a:gd name="T98" fmla="*/ 140 w 140"/>
              <a:gd name="T99" fmla="*/ 2 h 106"/>
              <a:gd name="T100" fmla="*/ 130 w 140"/>
              <a:gd name="T101" fmla="*/ 16 h 106"/>
              <a:gd name="T102" fmla="*/ 121 w 140"/>
              <a:gd name="T103" fmla="*/ 33 h 106"/>
              <a:gd name="T104" fmla="*/ 113 w 140"/>
              <a:gd name="T105" fmla="*/ 21 h 106"/>
              <a:gd name="T106" fmla="*/ 57 w 140"/>
              <a:gd name="T107" fmla="*/ 49 h 106"/>
              <a:gd name="T108" fmla="*/ 52 w 140"/>
              <a:gd name="T109" fmla="*/ 52 h 106"/>
              <a:gd name="T110" fmla="*/ 47 w 140"/>
              <a:gd name="T111" fmla="*/ 47 h 106"/>
              <a:gd name="T112" fmla="*/ 43 w 140"/>
              <a:gd name="T113" fmla="*/ 38 h 106"/>
              <a:gd name="T114" fmla="*/ 7 w 140"/>
              <a:gd name="T115" fmla="*/ 54 h 106"/>
              <a:gd name="T116" fmla="*/ 7 w 140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0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7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7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7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3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40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3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" name="Freeform 552"/>
          <p:cNvSpPr>
            <a:spLocks noEditPoints="1"/>
          </p:cNvSpPr>
          <p:nvPr/>
        </p:nvSpPr>
        <p:spPr bwMode="auto">
          <a:xfrm>
            <a:off x="5882265" y="2474263"/>
            <a:ext cx="479600" cy="356275"/>
          </a:xfrm>
          <a:custGeom>
            <a:avLst/>
            <a:gdLst>
              <a:gd name="T0" fmla="*/ 57 w 59"/>
              <a:gd name="T1" fmla="*/ 41 h 44"/>
              <a:gd name="T2" fmla="*/ 3 w 59"/>
              <a:gd name="T3" fmla="*/ 44 h 44"/>
              <a:gd name="T4" fmla="*/ 0 w 59"/>
              <a:gd name="T5" fmla="*/ 41 h 44"/>
              <a:gd name="T6" fmla="*/ 3 w 59"/>
              <a:gd name="T7" fmla="*/ 0 h 44"/>
              <a:gd name="T8" fmla="*/ 7 w 59"/>
              <a:gd name="T9" fmla="*/ 8 h 44"/>
              <a:gd name="T10" fmla="*/ 9 w 59"/>
              <a:gd name="T11" fmla="*/ 9 h 44"/>
              <a:gd name="T12" fmla="*/ 25 w 59"/>
              <a:gd name="T13" fmla="*/ 9 h 44"/>
              <a:gd name="T14" fmla="*/ 28 w 59"/>
              <a:gd name="T15" fmla="*/ 10 h 44"/>
              <a:gd name="T16" fmla="*/ 35 w 59"/>
              <a:gd name="T17" fmla="*/ 11 h 44"/>
              <a:gd name="T18" fmla="*/ 37 w 59"/>
              <a:gd name="T19" fmla="*/ 11 h 44"/>
              <a:gd name="T20" fmla="*/ 54 w 59"/>
              <a:gd name="T21" fmla="*/ 18 h 44"/>
              <a:gd name="T22" fmla="*/ 56 w 59"/>
              <a:gd name="T23" fmla="*/ 15 h 44"/>
              <a:gd name="T24" fmla="*/ 56 w 59"/>
              <a:gd name="T25" fmla="*/ 20 h 44"/>
              <a:gd name="T26" fmla="*/ 50 w 59"/>
              <a:gd name="T27" fmla="*/ 24 h 44"/>
              <a:gd name="T28" fmla="*/ 53 w 59"/>
              <a:gd name="T29" fmla="*/ 32 h 44"/>
              <a:gd name="T30" fmla="*/ 41 w 59"/>
              <a:gd name="T31" fmla="*/ 32 h 44"/>
              <a:gd name="T32" fmla="*/ 38 w 59"/>
              <a:gd name="T33" fmla="*/ 35 h 44"/>
              <a:gd name="T34" fmla="*/ 36 w 59"/>
              <a:gd name="T35" fmla="*/ 32 h 44"/>
              <a:gd name="T36" fmla="*/ 28 w 59"/>
              <a:gd name="T37" fmla="*/ 25 h 44"/>
              <a:gd name="T38" fmla="*/ 20 w 59"/>
              <a:gd name="T39" fmla="*/ 31 h 44"/>
              <a:gd name="T40" fmla="*/ 17 w 59"/>
              <a:gd name="T41" fmla="*/ 33 h 44"/>
              <a:gd name="T42" fmla="*/ 14 w 59"/>
              <a:gd name="T43" fmla="*/ 30 h 44"/>
              <a:gd name="T44" fmla="*/ 11 w 59"/>
              <a:gd name="T45" fmla="*/ 28 h 44"/>
              <a:gd name="T46" fmla="*/ 3 w 59"/>
              <a:gd name="T47" fmla="*/ 35 h 44"/>
              <a:gd name="T48" fmla="*/ 38 w 59"/>
              <a:gd name="T49" fmla="*/ 29 h 44"/>
              <a:gd name="T50" fmla="*/ 46 w 59"/>
              <a:gd name="T51" fmla="*/ 25 h 44"/>
              <a:gd name="T52" fmla="*/ 27 w 59"/>
              <a:gd name="T53" fmla="*/ 17 h 44"/>
              <a:gd name="T54" fmla="*/ 25 w 59"/>
              <a:gd name="T55" fmla="*/ 16 h 44"/>
              <a:gd name="T56" fmla="*/ 12 w 59"/>
              <a:gd name="T57" fmla="*/ 19 h 44"/>
              <a:gd name="T58" fmla="*/ 10 w 59"/>
              <a:gd name="T59" fmla="*/ 18 h 44"/>
              <a:gd name="T60" fmla="*/ 3 w 59"/>
              <a:gd name="T61" fmla="*/ 13 h 44"/>
              <a:gd name="T62" fmla="*/ 8 w 59"/>
              <a:gd name="T63" fmla="*/ 26 h 44"/>
              <a:gd name="T64" fmla="*/ 11 w 59"/>
              <a:gd name="T65" fmla="*/ 23 h 44"/>
              <a:gd name="T66" fmla="*/ 13 w 59"/>
              <a:gd name="T67" fmla="*/ 26 h 44"/>
              <a:gd name="T68" fmla="*/ 17 w 59"/>
              <a:gd name="T69" fmla="*/ 28 h 44"/>
              <a:gd name="T70" fmla="*/ 26 w 59"/>
              <a:gd name="T71" fmla="*/ 23 h 44"/>
              <a:gd name="T72" fmla="*/ 28 w 59"/>
              <a:gd name="T73" fmla="*/ 20 h 44"/>
              <a:gd name="T74" fmla="*/ 31 w 59"/>
              <a:gd name="T75" fmla="*/ 23 h 44"/>
              <a:gd name="T76" fmla="*/ 38 w 59"/>
              <a:gd name="T77" fmla="*/ 2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" h="44">
                <a:moveTo>
                  <a:pt x="3" y="41"/>
                </a:moveTo>
                <a:cubicBezTo>
                  <a:pt x="57" y="41"/>
                  <a:pt x="57" y="41"/>
                  <a:pt x="57" y="41"/>
                </a:cubicBezTo>
                <a:cubicBezTo>
                  <a:pt x="57" y="44"/>
                  <a:pt x="57" y="44"/>
                  <a:pt x="57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9"/>
                  <a:pt x="3" y="9"/>
                  <a:pt x="3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8" y="8"/>
                  <a:pt x="8" y="8"/>
                </a:cubicBezTo>
                <a:cubicBezTo>
                  <a:pt x="9" y="9"/>
                  <a:pt x="9" y="9"/>
                  <a:pt x="9" y="9"/>
                </a:cubicBezTo>
                <a:cubicBezTo>
                  <a:pt x="12" y="15"/>
                  <a:pt x="12" y="15"/>
                  <a:pt x="12" y="15"/>
                </a:cubicBezTo>
                <a:cubicBezTo>
                  <a:pt x="25" y="9"/>
                  <a:pt x="25" y="9"/>
                  <a:pt x="25" y="9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3"/>
                  <a:pt x="28" y="13"/>
                  <a:pt x="28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8" y="23"/>
                  <a:pt x="48" y="23"/>
                  <a:pt x="48" y="23"/>
                </a:cubicBezTo>
                <a:cubicBezTo>
                  <a:pt x="54" y="18"/>
                  <a:pt x="54" y="18"/>
                  <a:pt x="54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6"/>
                  <a:pt x="55" y="15"/>
                  <a:pt x="56" y="15"/>
                </a:cubicBezTo>
                <a:cubicBezTo>
                  <a:pt x="58" y="15"/>
                  <a:pt x="59" y="16"/>
                  <a:pt x="59" y="18"/>
                </a:cubicBezTo>
                <a:cubicBezTo>
                  <a:pt x="59" y="19"/>
                  <a:pt x="58" y="20"/>
                  <a:pt x="56" y="20"/>
                </a:cubicBezTo>
                <a:cubicBezTo>
                  <a:pt x="56" y="20"/>
                  <a:pt x="56" y="20"/>
                  <a:pt x="55" y="20"/>
                </a:cubicBezTo>
                <a:cubicBezTo>
                  <a:pt x="50" y="24"/>
                  <a:pt x="50" y="24"/>
                  <a:pt x="50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3" y="32"/>
                  <a:pt x="53" y="32"/>
                  <a:pt x="53" y="32"/>
                </a:cubicBezTo>
                <a:cubicBezTo>
                  <a:pt x="47" y="27"/>
                  <a:pt x="47" y="27"/>
                  <a:pt x="47" y="27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0" y="35"/>
                  <a:pt x="38" y="35"/>
                </a:cubicBezTo>
                <a:cubicBezTo>
                  <a:pt x="37" y="35"/>
                  <a:pt x="36" y="33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8" y="25"/>
                  <a:pt x="28" y="25"/>
                </a:cubicBezTo>
                <a:cubicBezTo>
                  <a:pt x="28" y="25"/>
                  <a:pt x="27" y="25"/>
                  <a:pt x="27" y="25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18" y="33"/>
                  <a:pt x="17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38" y="29"/>
                </a:moveTo>
                <a:cubicBezTo>
                  <a:pt x="39" y="29"/>
                  <a:pt x="39" y="29"/>
                  <a:pt x="39" y="30"/>
                </a:cubicBezTo>
                <a:cubicBezTo>
                  <a:pt x="46" y="25"/>
                  <a:pt x="46" y="25"/>
                  <a:pt x="46" y="25"/>
                </a:cubicBezTo>
                <a:cubicBezTo>
                  <a:pt x="35" y="15"/>
                  <a:pt x="35" y="15"/>
                  <a:pt x="35" y="15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32"/>
                  <a:pt x="3" y="32"/>
                  <a:pt x="3" y="3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4"/>
                  <a:pt x="9" y="23"/>
                  <a:pt x="11" y="23"/>
                </a:cubicBezTo>
                <a:cubicBezTo>
                  <a:pt x="12" y="23"/>
                  <a:pt x="13" y="24"/>
                  <a:pt x="13" y="25"/>
                </a:cubicBezTo>
                <a:cubicBezTo>
                  <a:pt x="13" y="25"/>
                  <a:pt x="13" y="26"/>
                  <a:pt x="13" y="26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7" y="28"/>
                  <a:pt x="18" y="28"/>
                  <a:pt x="18" y="29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1"/>
                  <a:pt x="27" y="20"/>
                  <a:pt x="28" y="20"/>
                </a:cubicBezTo>
                <a:cubicBezTo>
                  <a:pt x="30" y="20"/>
                  <a:pt x="31" y="21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9"/>
                  <a:pt x="38" y="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" name="Freeform 553"/>
          <p:cNvSpPr>
            <a:spLocks noEditPoints="1"/>
          </p:cNvSpPr>
          <p:nvPr/>
        </p:nvSpPr>
        <p:spPr bwMode="auto">
          <a:xfrm>
            <a:off x="8275321" y="2514253"/>
            <a:ext cx="472749" cy="356275"/>
          </a:xfrm>
          <a:custGeom>
            <a:avLst/>
            <a:gdLst>
              <a:gd name="T0" fmla="*/ 5 w 58"/>
              <a:gd name="T1" fmla="*/ 41 h 44"/>
              <a:gd name="T2" fmla="*/ 12 w 58"/>
              <a:gd name="T3" fmla="*/ 29 h 44"/>
              <a:gd name="T4" fmla="*/ 14 w 58"/>
              <a:gd name="T5" fmla="*/ 41 h 44"/>
              <a:gd name="T6" fmla="*/ 21 w 58"/>
              <a:gd name="T7" fmla="*/ 16 h 44"/>
              <a:gd name="T8" fmla="*/ 22 w 58"/>
              <a:gd name="T9" fmla="*/ 41 h 44"/>
              <a:gd name="T10" fmla="*/ 29 w 58"/>
              <a:gd name="T11" fmla="*/ 7 h 44"/>
              <a:gd name="T12" fmla="*/ 31 w 58"/>
              <a:gd name="T13" fmla="*/ 41 h 44"/>
              <a:gd name="T14" fmla="*/ 38 w 58"/>
              <a:gd name="T15" fmla="*/ 9 h 44"/>
              <a:gd name="T16" fmla="*/ 39 w 58"/>
              <a:gd name="T17" fmla="*/ 41 h 44"/>
              <a:gd name="T18" fmla="*/ 46 w 58"/>
              <a:gd name="T19" fmla="*/ 11 h 44"/>
              <a:gd name="T20" fmla="*/ 47 w 58"/>
              <a:gd name="T21" fmla="*/ 41 h 44"/>
              <a:gd name="T22" fmla="*/ 54 w 58"/>
              <a:gd name="T23" fmla="*/ 4 h 44"/>
              <a:gd name="T24" fmla="*/ 58 w 58"/>
              <a:gd name="T25" fmla="*/ 41 h 44"/>
              <a:gd name="T26" fmla="*/ 3 w 58"/>
              <a:gd name="T27" fmla="*/ 44 h 44"/>
              <a:gd name="T28" fmla="*/ 0 w 58"/>
              <a:gd name="T29" fmla="*/ 41 h 44"/>
              <a:gd name="T30" fmla="*/ 3 w 58"/>
              <a:gd name="T31" fmla="*/ 0 h 44"/>
              <a:gd name="T32" fmla="*/ 7 w 58"/>
              <a:gd name="T33" fmla="*/ 32 h 44"/>
              <a:gd name="T34" fmla="*/ 7 w 58"/>
              <a:gd name="T35" fmla="*/ 37 h 44"/>
              <a:gd name="T36" fmla="*/ 7 w 58"/>
              <a:gd name="T37" fmla="*/ 38 h 44"/>
              <a:gd name="T38" fmla="*/ 8 w 58"/>
              <a:gd name="T39" fmla="*/ 32 h 44"/>
              <a:gd name="T40" fmla="*/ 7 w 58"/>
              <a:gd name="T41" fmla="*/ 32 h 44"/>
              <a:gd name="T42" fmla="*/ 15 w 58"/>
              <a:gd name="T43" fmla="*/ 19 h 44"/>
              <a:gd name="T44" fmla="*/ 15 w 58"/>
              <a:gd name="T45" fmla="*/ 38 h 44"/>
              <a:gd name="T46" fmla="*/ 16 w 58"/>
              <a:gd name="T47" fmla="*/ 37 h 44"/>
              <a:gd name="T48" fmla="*/ 15 w 58"/>
              <a:gd name="T49" fmla="*/ 18 h 44"/>
              <a:gd name="T50" fmla="*/ 24 w 58"/>
              <a:gd name="T51" fmla="*/ 9 h 44"/>
              <a:gd name="T52" fmla="*/ 23 w 58"/>
              <a:gd name="T53" fmla="*/ 37 h 44"/>
              <a:gd name="T54" fmla="*/ 24 w 58"/>
              <a:gd name="T55" fmla="*/ 38 h 44"/>
              <a:gd name="T56" fmla="*/ 24 w 58"/>
              <a:gd name="T57" fmla="*/ 10 h 44"/>
              <a:gd name="T58" fmla="*/ 24 w 58"/>
              <a:gd name="T59" fmla="*/ 9 h 44"/>
              <a:gd name="T60" fmla="*/ 32 w 58"/>
              <a:gd name="T61" fmla="*/ 12 h 44"/>
              <a:gd name="T62" fmla="*/ 32 w 58"/>
              <a:gd name="T63" fmla="*/ 38 h 44"/>
              <a:gd name="T64" fmla="*/ 33 w 58"/>
              <a:gd name="T65" fmla="*/ 37 h 44"/>
              <a:gd name="T66" fmla="*/ 32 w 58"/>
              <a:gd name="T67" fmla="*/ 11 h 44"/>
              <a:gd name="T68" fmla="*/ 49 w 58"/>
              <a:gd name="T69" fmla="*/ 6 h 44"/>
              <a:gd name="T70" fmla="*/ 49 w 58"/>
              <a:gd name="T71" fmla="*/ 37 h 44"/>
              <a:gd name="T72" fmla="*/ 49 w 58"/>
              <a:gd name="T73" fmla="*/ 38 h 44"/>
              <a:gd name="T74" fmla="*/ 50 w 58"/>
              <a:gd name="T75" fmla="*/ 7 h 44"/>
              <a:gd name="T76" fmla="*/ 49 w 58"/>
              <a:gd name="T77" fmla="*/ 6 h 44"/>
              <a:gd name="T78" fmla="*/ 40 w 58"/>
              <a:gd name="T79" fmla="*/ 14 h 44"/>
              <a:gd name="T80" fmla="*/ 41 w 58"/>
              <a:gd name="T81" fmla="*/ 38 h 44"/>
              <a:gd name="T82" fmla="*/ 41 w 58"/>
              <a:gd name="T83" fmla="*/ 37 h 44"/>
              <a:gd name="T84" fmla="*/ 41 w 58"/>
              <a:gd name="T85" fmla="*/ 1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44">
                <a:moveTo>
                  <a:pt x="3" y="41"/>
                </a:moveTo>
                <a:cubicBezTo>
                  <a:pt x="5" y="41"/>
                  <a:pt x="5" y="41"/>
                  <a:pt x="5" y="41"/>
                </a:cubicBezTo>
                <a:cubicBezTo>
                  <a:pt x="5" y="29"/>
                  <a:pt x="5" y="29"/>
                  <a:pt x="5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16"/>
                  <a:pt x="14" y="16"/>
                  <a:pt x="14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7"/>
                  <a:pt x="22" y="7"/>
                  <a:pt x="22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41"/>
                  <a:pt x="29" y="41"/>
                  <a:pt x="2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9"/>
                  <a:pt x="31" y="9"/>
                  <a:pt x="3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11"/>
                  <a:pt x="39" y="11"/>
                  <a:pt x="39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"/>
                  <a:pt x="47" y="4"/>
                  <a:pt x="47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4"/>
                  <a:pt x="58" y="44"/>
                  <a:pt x="5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7" y="32"/>
                </a:moveTo>
                <a:cubicBezTo>
                  <a:pt x="7" y="32"/>
                  <a:pt x="7" y="32"/>
                  <a:pt x="7" y="32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7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lose/>
                <a:moveTo>
                  <a:pt x="15" y="18"/>
                </a:moveTo>
                <a:cubicBezTo>
                  <a:pt x="15" y="18"/>
                  <a:pt x="15" y="19"/>
                  <a:pt x="15" y="19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6" y="38"/>
                  <a:pt x="16" y="38"/>
                  <a:pt x="16" y="37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lose/>
                <a:moveTo>
                  <a:pt x="24" y="9"/>
                </a:moveTo>
                <a:cubicBezTo>
                  <a:pt x="23" y="9"/>
                  <a:pt x="23" y="9"/>
                  <a:pt x="23" y="10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32" y="11"/>
                </a:moveTo>
                <a:cubicBezTo>
                  <a:pt x="32" y="11"/>
                  <a:pt x="32" y="12"/>
                  <a:pt x="32" y="1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38"/>
                  <a:pt x="33" y="38"/>
                  <a:pt x="33" y="37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lose/>
                <a:moveTo>
                  <a:pt x="49" y="6"/>
                </a:moveTo>
                <a:cubicBezTo>
                  <a:pt x="49" y="6"/>
                  <a:pt x="49" y="6"/>
                  <a:pt x="49" y="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lose/>
                <a:moveTo>
                  <a:pt x="41" y="13"/>
                </a:moveTo>
                <a:cubicBezTo>
                  <a:pt x="40" y="13"/>
                  <a:pt x="40" y="14"/>
                  <a:pt x="40" y="14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8"/>
                  <a:pt x="40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7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3"/>
                  <a:pt x="41" y="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CE4DC3F-CA67-496A-A90F-827A63B5EA99}"/>
              </a:ext>
            </a:extLst>
          </p:cNvPr>
          <p:cNvGrpSpPr/>
          <p:nvPr/>
        </p:nvGrpSpPr>
        <p:grpSpPr>
          <a:xfrm>
            <a:off x="1626395" y="1888724"/>
            <a:ext cx="1607335" cy="1607333"/>
            <a:chOff x="1626395" y="1888724"/>
            <a:chExt cx="1607335" cy="1607333"/>
          </a:xfrm>
        </p:grpSpPr>
        <p:sp>
          <p:nvSpPr>
            <p:cNvPr id="13" name="椭圆 12"/>
            <p:cNvSpPr/>
            <p:nvPr/>
          </p:nvSpPr>
          <p:spPr>
            <a:xfrm>
              <a:off x="1626395" y="1888724"/>
              <a:ext cx="1607335" cy="160733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756259" y="2037940"/>
              <a:ext cx="1352569" cy="1352569"/>
            </a:xfrm>
            <a:prstGeom prst="ellipse">
              <a:avLst/>
            </a:prstGeom>
            <a:blipFill>
              <a:blip r:embed="rId4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797953" y="2338449"/>
              <a:ext cx="1225869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815AEA1-EC37-4540-AA05-71BF9B93F52D}"/>
              </a:ext>
            </a:extLst>
          </p:cNvPr>
          <p:cNvGrpSpPr/>
          <p:nvPr/>
        </p:nvGrpSpPr>
        <p:grpSpPr>
          <a:xfrm>
            <a:off x="4057319" y="1888724"/>
            <a:ext cx="1607335" cy="1607333"/>
            <a:chOff x="4057319" y="1888724"/>
            <a:chExt cx="1607335" cy="1607333"/>
          </a:xfrm>
        </p:grpSpPr>
        <p:sp>
          <p:nvSpPr>
            <p:cNvPr id="14" name="椭圆 13"/>
            <p:cNvSpPr/>
            <p:nvPr/>
          </p:nvSpPr>
          <p:spPr>
            <a:xfrm>
              <a:off x="4057319" y="1888724"/>
              <a:ext cx="1607335" cy="160733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175340" y="2044290"/>
              <a:ext cx="1352569" cy="1352569"/>
            </a:xfrm>
            <a:prstGeom prst="ellipse">
              <a:avLst/>
            </a:prstGeom>
            <a:blipFill>
              <a:blip r:embed="rId4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229736" y="2338449"/>
              <a:ext cx="1225869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8827EF8-8F5F-402E-85F8-36B8B9D14F23}"/>
              </a:ext>
            </a:extLst>
          </p:cNvPr>
          <p:cNvGrpSpPr/>
          <p:nvPr/>
        </p:nvGrpSpPr>
        <p:grpSpPr>
          <a:xfrm>
            <a:off x="6488241" y="1888724"/>
            <a:ext cx="1607335" cy="1607333"/>
            <a:chOff x="6488241" y="1888724"/>
            <a:chExt cx="1607335" cy="1607333"/>
          </a:xfrm>
        </p:grpSpPr>
        <p:sp>
          <p:nvSpPr>
            <p:cNvPr id="21" name="矩形 20"/>
            <p:cNvSpPr/>
            <p:nvPr/>
          </p:nvSpPr>
          <p:spPr>
            <a:xfrm>
              <a:off x="6678973" y="2338449"/>
              <a:ext cx="1225869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E93F3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000" dirty="0">
                <a:solidFill>
                  <a:srgbClr val="E93F3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E93F3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6488241" y="1888724"/>
              <a:ext cx="1607335" cy="160733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6627648" y="2044290"/>
              <a:ext cx="1352569" cy="1352569"/>
            </a:xfrm>
            <a:prstGeom prst="ellipse">
              <a:avLst/>
            </a:prstGeom>
            <a:blipFill>
              <a:blip r:embed="rId4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682044" y="2338449"/>
              <a:ext cx="1225869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950CFF-0C87-4398-9AEF-6AA8F6FE24C4}"/>
              </a:ext>
            </a:extLst>
          </p:cNvPr>
          <p:cNvGrpSpPr/>
          <p:nvPr/>
        </p:nvGrpSpPr>
        <p:grpSpPr>
          <a:xfrm>
            <a:off x="8959860" y="1888724"/>
            <a:ext cx="1607335" cy="1607333"/>
            <a:chOff x="8959860" y="1888724"/>
            <a:chExt cx="1607335" cy="1607333"/>
          </a:xfrm>
        </p:grpSpPr>
        <p:sp>
          <p:nvSpPr>
            <p:cNvPr id="15" name="椭圆 14"/>
            <p:cNvSpPr/>
            <p:nvPr/>
          </p:nvSpPr>
          <p:spPr>
            <a:xfrm>
              <a:off x="8959860" y="1888724"/>
              <a:ext cx="1607335" cy="160733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latin typeface="Arial" panose="020B0604020202020204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096196" y="2044290"/>
              <a:ext cx="1352569" cy="1352569"/>
            </a:xfrm>
            <a:prstGeom prst="ellipse">
              <a:avLst/>
            </a:prstGeom>
            <a:blipFill>
              <a:blip r:embed="rId4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150592" y="2338449"/>
              <a:ext cx="1225869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30ACAFCF-60D3-403E-8E4C-2C194952DFF4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250545C7-A5F6-4734-B406-E7D0402F6D26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0549D321-F288-45A7-8E24-D970285F98F6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306F26C8-6528-4B5E-B45B-C3330BC28F48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xmlns="" id="{77C39525-9EAB-4174-9F08-AE6F39DE9DE2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5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xmlns="" id="{93D849A5-08F3-4137-87E3-3EF421BFBD6F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02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36" name="TextBox 40">
              <a:extLst>
                <a:ext uri="{FF2B5EF4-FFF2-40B4-BE49-F238E27FC236}">
                  <a16:creationId xmlns:a16="http://schemas.microsoft.com/office/drawing/2014/main" xmlns="" id="{C2300CBC-67BE-44C7-844E-D769B932B2A6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32198053-79D7-4B16-B4E2-9BD1E17D4895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F57DE5D6-259D-451D-9906-2155C61AC85F}"/>
              </a:ext>
            </a:extLst>
          </p:cNvPr>
          <p:cNvSpPr/>
          <p:nvPr/>
        </p:nvSpPr>
        <p:spPr>
          <a:xfrm>
            <a:off x="864008" y="5125717"/>
            <a:ext cx="318450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01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FC48C412-29E2-4685-9CD2-BD48074AAF39}"/>
              </a:ext>
            </a:extLst>
          </p:cNvPr>
          <p:cNvSpPr/>
          <p:nvPr/>
        </p:nvSpPr>
        <p:spPr>
          <a:xfrm>
            <a:off x="7952640" y="5125717"/>
            <a:ext cx="318450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01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784917913"/>
      </p:ext>
    </p:extLst>
  </p:cSld>
  <p:clrMapOvr>
    <a:masterClrMapping/>
  </p:clrMapOvr>
  <p:transition spd="slow" advClick="0" advTm="4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6" grpId="0"/>
      <p:bldP spid="18" grpId="0"/>
      <p:bldP spid="20" grpId="0"/>
      <p:bldP spid="22" grpId="0" animBg="1"/>
      <p:bldP spid="23" grpId="0" animBg="1"/>
      <p:bldP spid="24" grpId="0" animBg="1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"/>
          <p:cNvGraphicFramePr/>
          <p:nvPr>
            <p:extLst>
              <p:ext uri="{D42A27DB-BD31-4B8C-83A1-F6EECF244321}">
                <p14:modId xmlns:p14="http://schemas.microsoft.com/office/powerpoint/2010/main" val="1121507360"/>
              </p:ext>
            </p:extLst>
          </p:nvPr>
        </p:nvGraphicFramePr>
        <p:xfrm>
          <a:off x="457071" y="1372659"/>
          <a:ext cx="4527148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6"/>
          <p:cNvGraphicFramePr/>
          <p:nvPr>
            <p:extLst>
              <p:ext uri="{D42A27DB-BD31-4B8C-83A1-F6EECF244321}">
                <p14:modId xmlns:p14="http://schemas.microsoft.com/office/powerpoint/2010/main" val="2212391277"/>
              </p:ext>
            </p:extLst>
          </p:nvPr>
        </p:nvGraphicFramePr>
        <p:xfrm>
          <a:off x="7173291" y="1371600"/>
          <a:ext cx="4527148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0" name="5"/>
          <p:cNvCxnSpPr/>
          <p:nvPr/>
        </p:nvCxnSpPr>
        <p:spPr>
          <a:xfrm rot="5400000">
            <a:off x="4330700" y="3556000"/>
            <a:ext cx="3556000" cy="211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4"/>
          <p:cNvSpPr txBox="1">
            <a:spLocks/>
          </p:cNvSpPr>
          <p:nvPr/>
        </p:nvSpPr>
        <p:spPr>
          <a:xfrm>
            <a:off x="573336" y="5334000"/>
            <a:ext cx="1505220" cy="902876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586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35%</a:t>
            </a:r>
          </a:p>
        </p:txBody>
      </p:sp>
      <p:sp>
        <p:nvSpPr>
          <p:cNvPr id="15" name="3"/>
          <p:cNvSpPr txBox="1"/>
          <p:nvPr/>
        </p:nvSpPr>
        <p:spPr>
          <a:xfrm>
            <a:off x="2281860" y="5488163"/>
            <a:ext cx="3604591" cy="4996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2"/>
          <p:cNvSpPr txBox="1">
            <a:spLocks/>
          </p:cNvSpPr>
          <p:nvPr/>
        </p:nvSpPr>
        <p:spPr>
          <a:xfrm>
            <a:off x="10025316" y="5334000"/>
            <a:ext cx="1505220" cy="902876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586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65%</a:t>
            </a:r>
          </a:p>
        </p:txBody>
      </p:sp>
      <p:sp>
        <p:nvSpPr>
          <p:cNvPr id="17" name="1"/>
          <p:cNvSpPr txBox="1"/>
          <p:nvPr/>
        </p:nvSpPr>
        <p:spPr>
          <a:xfrm>
            <a:off x="6191251" y="5488163"/>
            <a:ext cx="3604591" cy="4996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266F28A-5AD8-49B7-960A-ABEB2FE5758B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28E3D8F-BEEB-461F-9762-99E292CFA32B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CBFEBB81-555A-4F8A-B1B5-E5ABAA36B873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="" id="{202A82E8-B8A7-4FF0-9775-32588A49EEBB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xmlns="" id="{27881F3E-4483-455B-9AE1-8907618E23F9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6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xmlns="" id="{7F186D7E-27EB-4B7C-A0CF-FA11A001451B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02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13" name="TextBox 40">
              <a:extLst>
                <a:ext uri="{FF2B5EF4-FFF2-40B4-BE49-F238E27FC236}">
                  <a16:creationId xmlns:a16="http://schemas.microsoft.com/office/drawing/2014/main" xmlns="" id="{A532876D-CBD1-4213-AF79-D5B952FC0CF9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C2C9407F-7C00-41D8-9A3C-876CBC7B1E38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7007107"/>
      </p:ext>
    </p:extLst>
  </p:cSld>
  <p:clrMapOvr>
    <a:masterClrMapping/>
  </p:clrMapOvr>
  <p:transition spd="slow" advClick="0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series"/>
        </p:bldSub>
      </p:bldGraphic>
      <p:bldGraphic spid="9" grpId="0" uiExpand="1">
        <p:bldSub>
          <a:bldChart bld="series"/>
        </p:bldSub>
      </p:bldGraphic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>
            <a:grpSpLocks/>
          </p:cNvGrpSpPr>
          <p:nvPr/>
        </p:nvGrpSpPr>
        <p:grpSpPr bwMode="auto">
          <a:xfrm>
            <a:off x="617749" y="1092766"/>
            <a:ext cx="5688390" cy="4994683"/>
            <a:chOff x="1428750" y="785813"/>
            <a:chExt cx="5857875" cy="5143500"/>
          </a:xfrm>
          <a:solidFill>
            <a:schemeClr val="bg1">
              <a:lumMod val="65000"/>
            </a:schemeClr>
          </a:solidFill>
        </p:grpSpPr>
        <p:grpSp>
          <p:nvGrpSpPr>
            <p:cNvPr id="88" name="Group 91"/>
            <p:cNvGrpSpPr>
              <a:grpSpLocks/>
            </p:cNvGrpSpPr>
            <p:nvPr/>
          </p:nvGrpSpPr>
          <p:grpSpPr bwMode="auto">
            <a:xfrm>
              <a:off x="1428750" y="785813"/>
              <a:ext cx="5857875" cy="5143500"/>
              <a:chOff x="1312" y="1242"/>
              <a:chExt cx="2507" cy="1860"/>
            </a:xfr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Freeform 3"/>
              <p:cNvSpPr>
                <a:spLocks/>
              </p:cNvSpPr>
              <p:nvPr/>
            </p:nvSpPr>
            <p:spPr bwMode="auto">
              <a:xfrm>
                <a:off x="3146" y="2053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3" name="Freeform 4"/>
              <p:cNvSpPr>
                <a:spLocks/>
              </p:cNvSpPr>
              <p:nvPr/>
            </p:nvSpPr>
            <p:spPr bwMode="auto">
              <a:xfrm>
                <a:off x="3263" y="2544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4" name="Freeform 5"/>
              <p:cNvSpPr>
                <a:spLocks/>
              </p:cNvSpPr>
              <p:nvPr/>
            </p:nvSpPr>
            <p:spPr bwMode="auto">
              <a:xfrm>
                <a:off x="3179" y="2857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3501" y="2666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6" name="Freeform 7"/>
              <p:cNvSpPr>
                <a:spLocks/>
              </p:cNvSpPr>
              <p:nvPr/>
            </p:nvSpPr>
            <p:spPr bwMode="auto">
              <a:xfrm>
                <a:off x="2963" y="2711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7" name="Freeform 8"/>
              <p:cNvSpPr>
                <a:spLocks/>
              </p:cNvSpPr>
              <p:nvPr/>
            </p:nvSpPr>
            <p:spPr bwMode="auto">
              <a:xfrm>
                <a:off x="2676" y="2684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8" name="Freeform 9"/>
              <p:cNvSpPr>
                <a:spLocks/>
              </p:cNvSpPr>
              <p:nvPr/>
            </p:nvSpPr>
            <p:spPr bwMode="auto">
              <a:xfrm>
                <a:off x="2913" y="3000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9" name="Freeform 10"/>
              <p:cNvSpPr>
                <a:spLocks/>
              </p:cNvSpPr>
              <p:nvPr/>
            </p:nvSpPr>
            <p:spPr bwMode="auto">
              <a:xfrm>
                <a:off x="2315" y="2550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Freeform 11"/>
              <p:cNvSpPr>
                <a:spLocks/>
              </p:cNvSpPr>
              <p:nvPr/>
            </p:nvSpPr>
            <p:spPr bwMode="auto">
              <a:xfrm>
                <a:off x="3132" y="2467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1" name="Freeform 12"/>
              <p:cNvSpPr>
                <a:spLocks/>
              </p:cNvSpPr>
              <p:nvPr/>
            </p:nvSpPr>
            <p:spPr bwMode="auto">
              <a:xfrm>
                <a:off x="2893" y="2495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" name="Freeform 13"/>
              <p:cNvSpPr>
                <a:spLocks/>
              </p:cNvSpPr>
              <p:nvPr/>
            </p:nvSpPr>
            <p:spPr bwMode="auto">
              <a:xfrm>
                <a:off x="2629" y="2548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" name="Freeform 14"/>
              <p:cNvSpPr>
                <a:spLocks/>
              </p:cNvSpPr>
              <p:nvPr/>
            </p:nvSpPr>
            <p:spPr bwMode="auto">
              <a:xfrm>
                <a:off x="3341" y="2386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4" name="Freeform 15"/>
              <p:cNvSpPr>
                <a:spLocks/>
              </p:cNvSpPr>
              <p:nvPr/>
            </p:nvSpPr>
            <p:spPr bwMode="auto">
              <a:xfrm>
                <a:off x="3161" y="2242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5" name="Freeform 16"/>
              <p:cNvSpPr>
                <a:spLocks/>
              </p:cNvSpPr>
              <p:nvPr/>
            </p:nvSpPr>
            <p:spPr bwMode="auto">
              <a:xfrm>
                <a:off x="3465" y="2361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6" name="Freeform 17"/>
              <p:cNvSpPr>
                <a:spLocks/>
              </p:cNvSpPr>
              <p:nvPr/>
            </p:nvSpPr>
            <p:spPr bwMode="auto">
              <a:xfrm>
                <a:off x="3217" y="2206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7" name="Freeform 18"/>
              <p:cNvSpPr>
                <a:spLocks/>
              </p:cNvSpPr>
              <p:nvPr/>
            </p:nvSpPr>
            <p:spPr bwMode="auto">
              <a:xfrm>
                <a:off x="2862" y="2336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8" name="Freeform 19"/>
              <p:cNvSpPr>
                <a:spLocks/>
              </p:cNvSpPr>
              <p:nvPr/>
            </p:nvSpPr>
            <p:spPr bwMode="auto">
              <a:xfrm>
                <a:off x="2327" y="2304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9" name="Freeform 20"/>
              <p:cNvSpPr>
                <a:spLocks/>
              </p:cNvSpPr>
              <p:nvPr/>
            </p:nvSpPr>
            <p:spPr bwMode="auto">
              <a:xfrm>
                <a:off x="1431" y="2147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0" name="Freeform 21"/>
              <p:cNvSpPr>
                <a:spLocks/>
              </p:cNvSpPr>
              <p:nvPr/>
            </p:nvSpPr>
            <p:spPr bwMode="auto">
              <a:xfrm>
                <a:off x="1964" y="2030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1" name="Freeform 22"/>
              <p:cNvSpPr>
                <a:spLocks/>
              </p:cNvSpPr>
              <p:nvPr/>
            </p:nvSpPr>
            <p:spPr bwMode="auto">
              <a:xfrm>
                <a:off x="2179" y="1871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" name="Freeform 23"/>
              <p:cNvSpPr>
                <a:spLocks/>
              </p:cNvSpPr>
              <p:nvPr/>
            </p:nvSpPr>
            <p:spPr bwMode="auto">
              <a:xfrm>
                <a:off x="1312" y="1507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" name="Freeform 24"/>
              <p:cNvSpPr>
                <a:spLocks/>
              </p:cNvSpPr>
              <p:nvPr/>
            </p:nvSpPr>
            <p:spPr bwMode="auto">
              <a:xfrm>
                <a:off x="2725" y="2022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4" name="Freeform 25"/>
              <p:cNvSpPr>
                <a:spLocks/>
              </p:cNvSpPr>
              <p:nvPr/>
            </p:nvSpPr>
            <p:spPr bwMode="auto">
              <a:xfrm>
                <a:off x="2936" y="2170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5" name="Freeform 26"/>
              <p:cNvSpPr>
                <a:spLocks/>
              </p:cNvSpPr>
              <p:nvPr/>
            </p:nvSpPr>
            <p:spPr bwMode="auto">
              <a:xfrm>
                <a:off x="2925" y="1958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6" name="Freeform 27"/>
              <p:cNvSpPr>
                <a:spLocks/>
              </p:cNvSpPr>
              <p:nvPr/>
            </p:nvSpPr>
            <p:spPr bwMode="auto">
              <a:xfrm>
                <a:off x="3057" y="1838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7" name="Freeform 28"/>
              <p:cNvSpPr>
                <a:spLocks/>
              </p:cNvSpPr>
              <p:nvPr/>
            </p:nvSpPr>
            <p:spPr bwMode="auto">
              <a:xfrm>
                <a:off x="3196" y="1958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8" name="Freeform 29"/>
              <p:cNvSpPr>
                <a:spLocks/>
              </p:cNvSpPr>
              <p:nvPr/>
            </p:nvSpPr>
            <p:spPr bwMode="auto">
              <a:xfrm>
                <a:off x="3132" y="1924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9" name="Freeform 30"/>
              <p:cNvSpPr>
                <a:spLocks/>
              </p:cNvSpPr>
              <p:nvPr/>
            </p:nvSpPr>
            <p:spPr bwMode="auto">
              <a:xfrm>
                <a:off x="2659" y="2037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0" name="Freeform 31"/>
              <p:cNvSpPr>
                <a:spLocks/>
              </p:cNvSpPr>
              <p:nvPr/>
            </p:nvSpPr>
            <p:spPr bwMode="auto">
              <a:xfrm>
                <a:off x="2352" y="1265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Freeform 32"/>
              <p:cNvSpPr>
                <a:spLocks/>
              </p:cNvSpPr>
              <p:nvPr/>
            </p:nvSpPr>
            <p:spPr bwMode="auto">
              <a:xfrm>
                <a:off x="3274" y="1755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" name="Freeform 33"/>
              <p:cNvSpPr>
                <a:spLocks/>
              </p:cNvSpPr>
              <p:nvPr/>
            </p:nvSpPr>
            <p:spPr bwMode="auto">
              <a:xfrm>
                <a:off x="3342" y="1615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" name="Freeform 34"/>
              <p:cNvSpPr>
                <a:spLocks/>
              </p:cNvSpPr>
              <p:nvPr/>
            </p:nvSpPr>
            <p:spPr bwMode="auto">
              <a:xfrm>
                <a:off x="3250" y="1242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" name="Freeform 35"/>
              <p:cNvSpPr>
                <a:spLocks/>
              </p:cNvSpPr>
              <p:nvPr/>
            </p:nvSpPr>
            <p:spPr bwMode="auto">
              <a:xfrm>
                <a:off x="3190" y="1965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9" name="椭圆 88"/>
            <p:cNvSpPr/>
            <p:nvPr/>
          </p:nvSpPr>
          <p:spPr>
            <a:xfrm>
              <a:off x="6872287" y="4625976"/>
              <a:ext cx="76200" cy="44450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6800850" y="4702176"/>
              <a:ext cx="74612" cy="46037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6053137" y="5445126"/>
              <a:ext cx="74613" cy="44450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5" name="泪滴形 6"/>
          <p:cNvSpPr/>
          <p:nvPr/>
        </p:nvSpPr>
        <p:spPr>
          <a:xfrm rot="8100000">
            <a:off x="5197790" y="3831462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" name="泪滴形 6"/>
          <p:cNvSpPr/>
          <p:nvPr/>
        </p:nvSpPr>
        <p:spPr>
          <a:xfrm rot="8100000">
            <a:off x="5308965" y="4344522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5431073" y="3765478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江苏</a:t>
            </a:r>
          </a:p>
        </p:txBody>
      </p:sp>
      <p:sp>
        <p:nvSpPr>
          <p:cNvPr id="128" name="矩形 127"/>
          <p:cNvSpPr/>
          <p:nvPr/>
        </p:nvSpPr>
        <p:spPr>
          <a:xfrm>
            <a:off x="4725557" y="5330031"/>
            <a:ext cx="733528" cy="4154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广东</a:t>
            </a:r>
          </a:p>
        </p:txBody>
      </p:sp>
      <p:sp>
        <p:nvSpPr>
          <p:cNvPr id="129" name="泪滴形 6"/>
          <p:cNvSpPr/>
          <p:nvPr/>
        </p:nvSpPr>
        <p:spPr>
          <a:xfrm rot="8100000">
            <a:off x="4665183" y="5147725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5498374" y="4294206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浙江</a:t>
            </a:r>
          </a:p>
        </p:txBody>
      </p:sp>
      <p:sp>
        <p:nvSpPr>
          <p:cNvPr id="131" name="泪滴形 6"/>
          <p:cNvSpPr/>
          <p:nvPr/>
        </p:nvSpPr>
        <p:spPr>
          <a:xfrm rot="8100000">
            <a:off x="3172550" y="5054864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3275469" y="5193111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云南</a:t>
            </a:r>
          </a:p>
        </p:txBody>
      </p:sp>
      <p:sp>
        <p:nvSpPr>
          <p:cNvPr id="133" name="椭圆 132"/>
          <p:cNvSpPr/>
          <p:nvPr/>
        </p:nvSpPr>
        <p:spPr>
          <a:xfrm>
            <a:off x="4608629" y="5436594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3809095" y="4302075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4861698" y="3155675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5484609" y="4127531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4784572" y="2945148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" name="泪滴形 6"/>
          <p:cNvSpPr/>
          <p:nvPr/>
        </p:nvSpPr>
        <p:spPr>
          <a:xfrm rot="8100000">
            <a:off x="5361045" y="2649833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5574746" y="2599516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辽宁</a:t>
            </a:r>
          </a:p>
        </p:txBody>
      </p:sp>
      <p:sp>
        <p:nvSpPr>
          <p:cNvPr id="140" name="TextBox 66"/>
          <p:cNvSpPr txBox="1"/>
          <p:nvPr/>
        </p:nvSpPr>
        <p:spPr>
          <a:xfrm>
            <a:off x="7812703" y="1865884"/>
            <a:ext cx="3516463" cy="858672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华东区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41" name="TextBox 67"/>
          <p:cNvSpPr txBox="1"/>
          <p:nvPr/>
        </p:nvSpPr>
        <p:spPr>
          <a:xfrm>
            <a:off x="7815239" y="3325277"/>
            <a:ext cx="3513927" cy="784806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华北区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91440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2" name="TextBox 68"/>
          <p:cNvSpPr txBox="1"/>
          <p:nvPr/>
        </p:nvSpPr>
        <p:spPr>
          <a:xfrm>
            <a:off x="7815240" y="4737723"/>
            <a:ext cx="3513928" cy="858672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华南区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cxnSp>
        <p:nvCxnSpPr>
          <p:cNvPr id="143" name="直接连接符 142"/>
          <p:cNvCxnSpPr/>
          <p:nvPr/>
        </p:nvCxnSpPr>
        <p:spPr>
          <a:xfrm>
            <a:off x="6904169" y="3003787"/>
            <a:ext cx="4424997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</a:ln>
          <a:effectLst/>
        </p:spPr>
      </p:cxnSp>
      <p:cxnSp>
        <p:nvCxnSpPr>
          <p:cNvPr id="144" name="直接连接符 143"/>
          <p:cNvCxnSpPr/>
          <p:nvPr/>
        </p:nvCxnSpPr>
        <p:spPr>
          <a:xfrm>
            <a:off x="6903355" y="4544438"/>
            <a:ext cx="4425812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</a:ln>
          <a:effectLst/>
        </p:spPr>
      </p:cxnSp>
      <p:grpSp>
        <p:nvGrpSpPr>
          <p:cNvPr id="145" name="组合 144"/>
          <p:cNvGrpSpPr/>
          <p:nvPr/>
        </p:nvGrpSpPr>
        <p:grpSpPr>
          <a:xfrm>
            <a:off x="6848427" y="1916509"/>
            <a:ext cx="799160" cy="799819"/>
            <a:chOff x="6848427" y="1916509"/>
            <a:chExt cx="799160" cy="799819"/>
          </a:xfrm>
        </p:grpSpPr>
        <p:grpSp>
          <p:nvGrpSpPr>
            <p:cNvPr id="146" name="组合 145"/>
            <p:cNvGrpSpPr/>
            <p:nvPr/>
          </p:nvGrpSpPr>
          <p:grpSpPr>
            <a:xfrm>
              <a:off x="6848427" y="1916509"/>
              <a:ext cx="799160" cy="799819"/>
              <a:chOff x="4131160" y="713581"/>
              <a:chExt cx="881684" cy="881684"/>
            </a:xfrm>
          </p:grpSpPr>
          <p:sp>
            <p:nvSpPr>
              <p:cNvPr id="148" name="椭圆 147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000000" scaled="0"/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17400000" scaled="0"/>
                </a:gradFill>
                <a:prstDash val="solid"/>
                <a:miter lim="800000"/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blipFill>
                <a:blip r:embed="rId4">
                  <a:grayscl/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47" name="TextBox 9"/>
            <p:cNvSpPr txBox="1">
              <a:spLocks noChangeArrowheads="1"/>
            </p:cNvSpPr>
            <p:nvPr/>
          </p:nvSpPr>
          <p:spPr bwMode="auto">
            <a:xfrm>
              <a:off x="7029730" y="2162565"/>
              <a:ext cx="4616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75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幼圆" panose="02010509060101010101" pitchFamily="49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68998" y="3325279"/>
            <a:ext cx="799160" cy="799819"/>
            <a:chOff x="6868998" y="3325279"/>
            <a:chExt cx="799160" cy="799819"/>
          </a:xfrm>
        </p:grpSpPr>
        <p:grpSp>
          <p:nvGrpSpPr>
            <p:cNvPr id="151" name="组合 150"/>
            <p:cNvGrpSpPr/>
            <p:nvPr/>
          </p:nvGrpSpPr>
          <p:grpSpPr>
            <a:xfrm>
              <a:off x="6868998" y="3325279"/>
              <a:ext cx="799160" cy="799819"/>
              <a:chOff x="4131160" y="713581"/>
              <a:chExt cx="881684" cy="881684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000000" scaled="0"/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17400000" scaled="0"/>
                </a:gradFill>
                <a:prstDash val="solid"/>
                <a:miter lim="800000"/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blipFill>
                <a:blip r:embed="rId4">
                  <a:grayscl/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52" name="TextBox 9"/>
            <p:cNvSpPr txBox="1">
              <a:spLocks noChangeArrowheads="1"/>
            </p:cNvSpPr>
            <p:nvPr/>
          </p:nvSpPr>
          <p:spPr bwMode="auto">
            <a:xfrm>
              <a:off x="7029730" y="3571335"/>
              <a:ext cx="4616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45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幼圆" panose="02010509060101010101" pitchFamily="49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6892668" y="4709778"/>
            <a:ext cx="799160" cy="799819"/>
            <a:chOff x="6892668" y="4709778"/>
            <a:chExt cx="799160" cy="799819"/>
          </a:xfrm>
        </p:grpSpPr>
        <p:grpSp>
          <p:nvGrpSpPr>
            <p:cNvPr id="156" name="组合 155"/>
            <p:cNvGrpSpPr/>
            <p:nvPr/>
          </p:nvGrpSpPr>
          <p:grpSpPr>
            <a:xfrm>
              <a:off x="6892668" y="4709778"/>
              <a:ext cx="799160" cy="799819"/>
              <a:chOff x="4131160" y="713581"/>
              <a:chExt cx="881684" cy="881684"/>
            </a:xfrm>
          </p:grpSpPr>
          <p:sp>
            <p:nvSpPr>
              <p:cNvPr id="158" name="椭圆 157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000000" scaled="0"/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17400000" scaled="0"/>
                </a:gradFill>
                <a:prstDash val="solid"/>
                <a:miter lim="800000"/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blipFill>
                <a:blip r:embed="rId4">
                  <a:grayscl/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57" name="TextBox 9"/>
            <p:cNvSpPr txBox="1">
              <a:spLocks noChangeArrowheads="1"/>
            </p:cNvSpPr>
            <p:nvPr/>
          </p:nvSpPr>
          <p:spPr bwMode="auto">
            <a:xfrm>
              <a:off x="7053400" y="4950478"/>
              <a:ext cx="4616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63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幼圆" panose="02010509060101010101" pitchFamily="49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5291FA00-FCEA-469E-85B7-775CE52762C8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0C502F9D-01BD-4B06-8909-F5BBE901ECC4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3E227A77-2A1F-4FBD-AFB9-57A80C602406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F2EC67D2-4E8E-4447-8820-852012BF8464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xmlns="" id="{25F5A949-00F3-483D-AD2E-25A35CEB0590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5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矩形 81">
                  <a:extLst>
                    <a:ext uri="{FF2B5EF4-FFF2-40B4-BE49-F238E27FC236}">
                      <a16:creationId xmlns:a16="http://schemas.microsoft.com/office/drawing/2014/main" xmlns="" id="{E961D7B3-6705-4489-AF2B-2EBD5310DCB7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02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77" name="TextBox 40">
              <a:extLst>
                <a:ext uri="{FF2B5EF4-FFF2-40B4-BE49-F238E27FC236}">
                  <a16:creationId xmlns:a16="http://schemas.microsoft.com/office/drawing/2014/main" xmlns="" id="{DFAD4446-4547-4F5C-AD5C-E1099F668B30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F26AFB89-67D4-4403-A8CB-49EF7EE52BEF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590597"/>
      </p:ext>
    </p:extLst>
  </p:cSld>
  <p:clrMapOvr>
    <a:masterClrMapping/>
  </p:clrMapOvr>
  <p:transition spd="slow" advClick="0" advTm="43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/>
      <p:bldP spid="128" grpId="0"/>
      <p:bldP spid="129" grpId="0" animBg="1"/>
      <p:bldP spid="130" grpId="0"/>
      <p:bldP spid="131" grpId="0" animBg="1"/>
      <p:bldP spid="132" grpId="0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/>
      <p:bldP spid="140" grpId="0"/>
      <p:bldP spid="141" grpId="0"/>
      <p:bldP spid="1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888548" y="4844963"/>
            <a:ext cx="1704644" cy="143630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16475" y="5138588"/>
            <a:ext cx="2376719" cy="1436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408495" y="5426619"/>
            <a:ext cx="2184697" cy="143630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84158" y="5714652"/>
            <a:ext cx="2909036" cy="1436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68336" y="6002683"/>
            <a:ext cx="3624857" cy="143630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62328" y="4844963"/>
            <a:ext cx="2794841" cy="143630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662327" y="5138588"/>
            <a:ext cx="2170772" cy="1436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662327" y="5426619"/>
            <a:ext cx="2890852" cy="143630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662328" y="5714652"/>
            <a:ext cx="2362793" cy="1436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662327" y="6002683"/>
            <a:ext cx="3466916" cy="143630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23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5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535493" y="4793668"/>
            <a:ext cx="1545077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81,109,00</a:t>
            </a:r>
          </a:p>
        </p:txBody>
      </p:sp>
      <p:sp>
        <p:nvSpPr>
          <p:cNvPr id="5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868066" y="5093643"/>
            <a:ext cx="1448678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191,890,00</a:t>
            </a:r>
          </a:p>
        </p:txBody>
      </p:sp>
      <p:sp>
        <p:nvSpPr>
          <p:cNvPr id="5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068606" y="5375324"/>
            <a:ext cx="1435901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155,340,00</a:t>
            </a:r>
          </a:p>
        </p:txBody>
      </p:sp>
      <p:sp>
        <p:nvSpPr>
          <p:cNvPr id="5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296260" y="5663356"/>
            <a:ext cx="1492424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242,510,00</a:t>
            </a:r>
          </a:p>
        </p:txBody>
      </p:sp>
      <p:sp>
        <p:nvSpPr>
          <p:cNvPr id="5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62072" y="5951388"/>
            <a:ext cx="1306534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341,120,00</a:t>
            </a:r>
          </a:p>
        </p:txBody>
      </p:sp>
      <p:sp>
        <p:nvSpPr>
          <p:cNvPr id="5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457168" y="4793668"/>
            <a:ext cx="1248139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99,169,00</a:t>
            </a: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924850" y="5093643"/>
            <a:ext cx="1012371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71,800,00</a:t>
            </a:r>
          </a:p>
        </p:txBody>
      </p:sp>
      <p:sp>
        <p:nvSpPr>
          <p:cNvPr id="6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479040" y="5375324"/>
            <a:ext cx="1514299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105,340,00</a:t>
            </a: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1480" y="5663356"/>
            <a:ext cx="1012371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82,510,00</a:t>
            </a:r>
          </a:p>
        </p:txBody>
      </p:sp>
      <p:sp>
        <p:nvSpPr>
          <p:cNvPr id="6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81237" y="5951388"/>
            <a:ext cx="1353101" cy="24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219223" eaLnBrk="1" hangingPunct="1">
              <a:spcBef>
                <a:spcPct val="0"/>
              </a:spcBef>
              <a:buNone/>
              <a:defRPr/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  <a:cs typeface="Arial" pitchFamily="34" charset="0"/>
              </a:rPr>
              <a:t>120,1810,00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3062850" y="1558342"/>
            <a:ext cx="2370035" cy="2370035"/>
            <a:chOff x="2503032" y="1393915"/>
            <a:chExt cx="1777526" cy="1777526"/>
          </a:xfrm>
          <a:solidFill>
            <a:srgbClr val="1994FA"/>
          </a:solidFill>
        </p:grpSpPr>
        <p:sp>
          <p:nvSpPr>
            <p:cNvPr id="66" name="椭圆 65"/>
            <p:cNvSpPr/>
            <p:nvPr/>
          </p:nvSpPr>
          <p:spPr>
            <a:xfrm>
              <a:off x="2503032" y="1393915"/>
              <a:ext cx="1777526" cy="1777526"/>
            </a:xfrm>
            <a:prstGeom prst="ellipse">
              <a:avLst/>
            </a:prstGeom>
            <a:blipFill>
              <a:blip r:embed="rId4">
                <a:grayscl/>
              </a:blip>
              <a:stretch>
                <a:fillRect/>
              </a:stretch>
            </a:blip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23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+mj-lt"/>
                <a:ea typeface="幼圆" panose="02010509060101010101" pitchFamily="49" charset="-122"/>
              </a:endParaRPr>
            </a:p>
          </p:txBody>
        </p:sp>
        <p:sp>
          <p:nvSpPr>
            <p:cNvPr id="67" name="TextBox 37"/>
            <p:cNvSpPr txBox="1"/>
            <p:nvPr/>
          </p:nvSpPr>
          <p:spPr>
            <a:xfrm flipH="1">
              <a:off x="2680028" y="2058826"/>
              <a:ext cx="1423535" cy="93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23">
                <a:defRPr/>
              </a:pPr>
              <a:r>
                <a:rPr lang="en-US" altLang="zh-CN" sz="3734" kern="0" dirty="0">
                  <a:solidFill>
                    <a:sysClr val="window" lastClr="FFFFFF"/>
                  </a:solidFill>
                  <a:latin typeface="+mj-lt"/>
                  <a:ea typeface="幼圆" panose="02010509060101010101" pitchFamily="49" charset="-122"/>
                  <a:cs typeface="Arial" pitchFamily="34" charset="0"/>
                </a:rPr>
                <a:t>100,000,00</a:t>
              </a:r>
            </a:p>
          </p:txBody>
        </p:sp>
        <p:sp>
          <p:nvSpPr>
            <p:cNvPr id="68" name="TextBox 38"/>
            <p:cNvSpPr txBox="1"/>
            <p:nvPr/>
          </p:nvSpPr>
          <p:spPr>
            <a:xfrm flipH="1">
              <a:off x="3050911" y="1669224"/>
              <a:ext cx="549670" cy="315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223">
                <a:defRPr/>
              </a:pPr>
              <a:r>
                <a:rPr lang="zh-CN" altLang="en-US" sz="2134" b="1" kern="0" dirty="0">
                  <a:solidFill>
                    <a:sysClr val="window" lastClr="FFFFFF"/>
                  </a:solidFill>
                  <a:latin typeface="+mj-lt"/>
                  <a:ea typeface="幼圆" panose="02010509060101010101" pitchFamily="49" charset="-122"/>
                </a:rPr>
                <a:t>数值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797842" y="1558342"/>
            <a:ext cx="2370035" cy="2370035"/>
            <a:chOff x="4863439" y="1393915"/>
            <a:chExt cx="1777526" cy="1777526"/>
          </a:xfrm>
          <a:solidFill>
            <a:srgbClr val="FFFFFF">
              <a:lumMod val="90000"/>
              <a:lumOff val="10000"/>
            </a:srgbClr>
          </a:solidFill>
        </p:grpSpPr>
        <p:sp>
          <p:nvSpPr>
            <p:cNvPr id="74" name="椭圆 73"/>
            <p:cNvSpPr/>
            <p:nvPr/>
          </p:nvSpPr>
          <p:spPr>
            <a:xfrm>
              <a:off x="4863439" y="1393915"/>
              <a:ext cx="1777526" cy="1777526"/>
            </a:xfrm>
            <a:prstGeom prst="ellipse">
              <a:avLst/>
            </a:prstGeom>
            <a:blipFill>
              <a:blip r:embed="rId4">
                <a:grayscl/>
              </a:blip>
              <a:stretch>
                <a:fillRect/>
              </a:stretch>
            </a:blip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23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+mj-lt"/>
                <a:ea typeface="幼圆" panose="02010509060101010101" pitchFamily="49" charset="-122"/>
              </a:endParaRPr>
            </a:p>
          </p:txBody>
        </p:sp>
        <p:sp>
          <p:nvSpPr>
            <p:cNvPr id="75" name="TextBox 41"/>
            <p:cNvSpPr txBox="1"/>
            <p:nvPr/>
          </p:nvSpPr>
          <p:spPr>
            <a:xfrm flipH="1">
              <a:off x="5040435" y="2105144"/>
              <a:ext cx="1423535" cy="93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23">
                <a:defRPr/>
              </a:pPr>
              <a:r>
                <a:rPr lang="en-US" altLang="zh-CN" sz="3734" kern="0" dirty="0">
                  <a:solidFill>
                    <a:schemeClr val="bg1"/>
                  </a:solidFill>
                  <a:latin typeface="+mj-lt"/>
                  <a:ea typeface="幼圆" panose="02010509060101010101" pitchFamily="49" charset="-122"/>
                  <a:cs typeface="Arial" pitchFamily="34" charset="0"/>
                </a:rPr>
                <a:t>180,000,00</a:t>
              </a:r>
            </a:p>
          </p:txBody>
        </p:sp>
        <p:sp>
          <p:nvSpPr>
            <p:cNvPr id="76" name="TextBox 42"/>
            <p:cNvSpPr txBox="1"/>
            <p:nvPr/>
          </p:nvSpPr>
          <p:spPr>
            <a:xfrm flipH="1">
              <a:off x="5477366" y="1646645"/>
              <a:ext cx="549670" cy="315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223">
                <a:defRPr/>
              </a:pPr>
              <a:r>
                <a:rPr lang="zh-CN" altLang="en-US" sz="2134" b="1" kern="0" dirty="0">
                  <a:solidFill>
                    <a:schemeClr val="bg1"/>
                  </a:solidFill>
                  <a:latin typeface="+mj-lt"/>
                  <a:ea typeface="幼圆" panose="02010509060101010101" pitchFamily="49" charset="-122"/>
                </a:rPr>
                <a:t>数值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409438F-6D03-4D34-8DD1-0755DEADC4E0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C82F8CA6-A363-4701-A86F-C083F1BFEAE2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648E237A-407A-4B15-B993-08701F7FB470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xmlns="" id="{55785009-33AB-4B03-A40B-067BA9108DE8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D1734A21-083B-4CEB-BCC6-098D97C6F80D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5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xmlns="" id="{595FDFAB-A592-4693-9385-BFBF3602AA18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03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34" name="TextBox 40">
              <a:extLst>
                <a:ext uri="{FF2B5EF4-FFF2-40B4-BE49-F238E27FC236}">
                  <a16:creationId xmlns:a16="http://schemas.microsoft.com/office/drawing/2014/main" xmlns="" id="{C8CA72C0-A7D7-40F5-AB16-24E0D34EA6F1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A2516FC7-6CFA-4402-BFD1-91C66DA4555F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1BBB48F2-2D58-48D9-B587-EBC9A49DCC1B}"/>
              </a:ext>
            </a:extLst>
          </p:cNvPr>
          <p:cNvSpPr/>
          <p:nvPr/>
        </p:nvSpPr>
        <p:spPr>
          <a:xfrm>
            <a:off x="2925766" y="1423308"/>
            <a:ext cx="2644201" cy="2644201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EE0F38BE-8013-4A7A-BCA3-463E43B51D36}"/>
              </a:ext>
            </a:extLst>
          </p:cNvPr>
          <p:cNvSpPr/>
          <p:nvPr/>
        </p:nvSpPr>
        <p:spPr>
          <a:xfrm>
            <a:off x="6640606" y="1421866"/>
            <a:ext cx="2644201" cy="2644201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989787"/>
      </p:ext>
    </p:extLst>
  </p:cSld>
  <p:clrMapOvr>
    <a:masterClrMapping/>
  </p:clrMapOvr>
  <p:transition spd="slow" advClick="0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2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3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7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8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900"/>
                            </p:stCondLst>
                            <p:childTnLst>
                              <p:par>
                                <p:cTn id="10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2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64"/>
          <p:cNvGrpSpPr/>
          <p:nvPr/>
        </p:nvGrpSpPr>
        <p:grpSpPr>
          <a:xfrm>
            <a:off x="6477798" y="2000240"/>
            <a:ext cx="5538034" cy="3342776"/>
            <a:chOff x="336947" y="1950447"/>
            <a:chExt cx="6745544" cy="4071635"/>
          </a:xfrm>
        </p:grpSpPr>
        <p:pic>
          <p:nvPicPr>
            <p:cNvPr id="9" name="Picture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10" name="Rectangle 66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5"/>
              <a:srcRect/>
              <a:stretch>
                <a:fillRect t="-10000" b="-10000"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23">
                <a:defRPr/>
              </a:pPr>
              <a:endParaRPr lang="en-US" sz="24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3" name="Group 52"/>
          <p:cNvGrpSpPr/>
          <p:nvPr/>
        </p:nvGrpSpPr>
        <p:grpSpPr>
          <a:xfrm>
            <a:off x="5811043" y="2311751"/>
            <a:ext cx="5538034" cy="3342776"/>
            <a:chOff x="336947" y="1950447"/>
            <a:chExt cx="6745544" cy="4071635"/>
          </a:xfrm>
        </p:grpSpPr>
        <p:pic>
          <p:nvPicPr>
            <p:cNvPr id="14" name="Picture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15" name="Rectangle 54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6"/>
              <a:srcRect/>
              <a:stretch>
                <a:fillRect t="-3318" b="-3318"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23">
                <a:defRPr/>
              </a:pPr>
              <a:endParaRPr lang="en-US" sz="24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6" name="Rectangle 67"/>
          <p:cNvSpPr/>
          <p:nvPr/>
        </p:nvSpPr>
        <p:spPr>
          <a:xfrm>
            <a:off x="3239274" y="5045183"/>
            <a:ext cx="2095515" cy="688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Rectangle 68"/>
          <p:cNvSpPr/>
          <p:nvPr/>
        </p:nvSpPr>
        <p:spPr>
          <a:xfrm>
            <a:off x="572255" y="5045183"/>
            <a:ext cx="2095515" cy="688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cxnSp>
        <p:nvCxnSpPr>
          <p:cNvPr id="18" name="Straight Connector 69"/>
          <p:cNvCxnSpPr/>
          <p:nvPr/>
        </p:nvCxnSpPr>
        <p:spPr>
          <a:xfrm rot="5400000">
            <a:off x="2571990" y="5343326"/>
            <a:ext cx="763064" cy="2117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ysDot"/>
          </a:ln>
          <a:effectLst/>
        </p:spPr>
      </p:cxnSp>
      <p:grpSp>
        <p:nvGrpSpPr>
          <p:cNvPr id="20" name="Group 35"/>
          <p:cNvGrpSpPr/>
          <p:nvPr/>
        </p:nvGrpSpPr>
        <p:grpSpPr>
          <a:xfrm>
            <a:off x="477004" y="2420888"/>
            <a:ext cx="1428760" cy="2011611"/>
            <a:chOff x="357158" y="2071684"/>
            <a:chExt cx="1071570" cy="1508708"/>
          </a:xfrm>
        </p:grpSpPr>
        <p:sp>
          <p:nvSpPr>
            <p:cNvPr id="21" name="Oval 61"/>
            <p:cNvSpPr/>
            <p:nvPr/>
          </p:nvSpPr>
          <p:spPr>
            <a:xfrm>
              <a:off x="633817" y="2071684"/>
              <a:ext cx="449414" cy="44941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23">
                <a:defRPr/>
              </a:pPr>
              <a:endPara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2" name="Rectangle 72"/>
            <p:cNvSpPr/>
            <p:nvPr/>
          </p:nvSpPr>
          <p:spPr>
            <a:xfrm>
              <a:off x="357158" y="2857502"/>
              <a:ext cx="1071570" cy="722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3" name="Rectangle 73"/>
            <p:cNvSpPr/>
            <p:nvPr/>
          </p:nvSpPr>
          <p:spPr>
            <a:xfrm>
              <a:off x="569395" y="2571750"/>
              <a:ext cx="653064" cy="223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23">
                <a:defRPr/>
              </a:pPr>
              <a:r>
                <a:rPr lang="zh-CN" altLang="en-US" sz="1333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添加文本</a:t>
              </a:r>
              <a:endParaRPr lang="en-US" sz="1333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8578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223">
                <a:defRPr/>
              </a:pPr>
              <a:endPara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5" name="Group 36"/>
          <p:cNvGrpSpPr/>
          <p:nvPr/>
        </p:nvGrpSpPr>
        <p:grpSpPr>
          <a:xfrm>
            <a:off x="2394142" y="2420888"/>
            <a:ext cx="1428760" cy="2011611"/>
            <a:chOff x="1795011" y="2071684"/>
            <a:chExt cx="1071570" cy="1508708"/>
          </a:xfrm>
        </p:grpSpPr>
        <p:sp>
          <p:nvSpPr>
            <p:cNvPr id="26" name="Oval 62"/>
            <p:cNvSpPr/>
            <p:nvPr/>
          </p:nvSpPr>
          <p:spPr>
            <a:xfrm>
              <a:off x="2071670" y="2071684"/>
              <a:ext cx="449414" cy="44941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23">
                <a:defRPr/>
              </a:pPr>
              <a:endPara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7" name="Rectangle 74"/>
            <p:cNvSpPr/>
            <p:nvPr/>
          </p:nvSpPr>
          <p:spPr>
            <a:xfrm>
              <a:off x="1795011" y="2857502"/>
              <a:ext cx="1071570" cy="722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998158" y="2571750"/>
              <a:ext cx="653064" cy="223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23">
                <a:defRPr/>
              </a:pPr>
              <a:r>
                <a:rPr lang="zh-CN" altLang="en-US" sz="1333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添加文本</a:t>
              </a:r>
              <a:endParaRPr lang="en-US" sz="1333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221454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223">
                <a:defRPr/>
              </a:pPr>
              <a:endPara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0" name="Group 37"/>
          <p:cNvGrpSpPr/>
          <p:nvPr/>
        </p:nvGrpSpPr>
        <p:grpSpPr>
          <a:xfrm>
            <a:off x="4271724" y="2420888"/>
            <a:ext cx="1428760" cy="2011611"/>
            <a:chOff x="3223771" y="2071684"/>
            <a:chExt cx="1071570" cy="1508708"/>
          </a:xfrm>
        </p:grpSpPr>
        <p:sp>
          <p:nvSpPr>
            <p:cNvPr id="31" name="Oval 63"/>
            <p:cNvSpPr/>
            <p:nvPr/>
          </p:nvSpPr>
          <p:spPr>
            <a:xfrm>
              <a:off x="3500430" y="2071684"/>
              <a:ext cx="449414" cy="44941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23">
                <a:defRPr/>
              </a:pPr>
              <a:endPara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2" name="Rectangle 76"/>
            <p:cNvSpPr/>
            <p:nvPr/>
          </p:nvSpPr>
          <p:spPr>
            <a:xfrm>
              <a:off x="3223771" y="2857502"/>
              <a:ext cx="1071570" cy="722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3" name="Rectangle 28"/>
            <p:cNvSpPr/>
            <p:nvPr/>
          </p:nvSpPr>
          <p:spPr>
            <a:xfrm>
              <a:off x="3426918" y="2571750"/>
              <a:ext cx="653064" cy="223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23">
                <a:defRPr/>
              </a:pPr>
              <a:r>
                <a:rPr lang="zh-CN" altLang="en-US" sz="1333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添加文本</a:t>
              </a:r>
              <a:endParaRPr lang="en-US" sz="1333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364330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223">
                <a:defRPr/>
              </a:pPr>
              <a:endParaRPr 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058DBBD6-99CF-4EE9-95C4-886A093F0695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6C316BE7-0338-48D1-9CC6-9B983D19ED3C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C20889A0-8561-4825-BF9C-E076240CE626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A0FA536C-949E-4AE5-A1B6-331B52A4A1AA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xmlns="" id="{34F01745-5D6B-466F-AED2-E34083467650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7"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xmlns="" id="{D21C037C-B700-4AD1-AA00-D50E9DB8F771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03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37" name="TextBox 40">
              <a:extLst>
                <a:ext uri="{FF2B5EF4-FFF2-40B4-BE49-F238E27FC236}">
                  <a16:creationId xmlns:a16="http://schemas.microsoft.com/office/drawing/2014/main" xmlns="" id="{B68657ED-77B6-4CDB-9DCF-B2CC1AE3E2BE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4566F030-6FE9-4838-ACF3-3A83F1C23AFA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0980585"/>
      </p:ext>
    </p:extLst>
  </p:cSld>
  <p:clrMapOvr>
    <a:masterClrMapping/>
  </p:clrMapOvr>
  <p:transition spd="slow" advClick="0" advTm="4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空心弧 7"/>
          <p:cNvSpPr/>
          <p:nvPr/>
        </p:nvSpPr>
        <p:spPr>
          <a:xfrm rot="17483404">
            <a:off x="1656468" y="2068579"/>
            <a:ext cx="1329116" cy="1329116"/>
          </a:xfrm>
          <a:prstGeom prst="blockArc">
            <a:avLst>
              <a:gd name="adj1" fmla="val 20230576"/>
              <a:gd name="adj2" fmla="val 19823510"/>
              <a:gd name="adj3" fmla="val 1107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50537" y="2062648"/>
            <a:ext cx="1340979" cy="1340979"/>
            <a:chOff x="900439" y="3690248"/>
            <a:chExt cx="1787972" cy="1787972"/>
          </a:xfrm>
        </p:grpSpPr>
        <p:grpSp>
          <p:nvGrpSpPr>
            <p:cNvPr id="10" name="组合 9"/>
            <p:cNvGrpSpPr/>
            <p:nvPr/>
          </p:nvGrpSpPr>
          <p:grpSpPr>
            <a:xfrm>
              <a:off x="900439" y="3690248"/>
              <a:ext cx="1787972" cy="1787972"/>
              <a:chOff x="996450" y="4231619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椭圆 15"/>
              <p:cNvSpPr/>
              <p:nvPr/>
            </p:nvSpPr>
            <p:spPr>
              <a:xfrm>
                <a:off x="1301652" y="4536821"/>
                <a:ext cx="1570682" cy="157068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96450" y="4231619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174850" y="3964659"/>
              <a:ext cx="1239151" cy="123915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3966" y="766742"/>
                <a:ext cx="3774377" cy="37743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18" name="空心弧 17"/>
          <p:cNvSpPr/>
          <p:nvPr/>
        </p:nvSpPr>
        <p:spPr>
          <a:xfrm rot="13534012">
            <a:off x="3687586" y="2068579"/>
            <a:ext cx="1329116" cy="1329116"/>
          </a:xfrm>
          <a:prstGeom prst="blockArc">
            <a:avLst>
              <a:gd name="adj1" fmla="val 2638808"/>
              <a:gd name="adj2" fmla="val 20200934"/>
              <a:gd name="adj3" fmla="val 1240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81655" y="2062648"/>
            <a:ext cx="1340979" cy="1340979"/>
            <a:chOff x="900439" y="3690248"/>
            <a:chExt cx="1787972" cy="1787972"/>
          </a:xfrm>
        </p:grpSpPr>
        <p:grpSp>
          <p:nvGrpSpPr>
            <p:cNvPr id="20" name="组合 19"/>
            <p:cNvGrpSpPr/>
            <p:nvPr/>
          </p:nvGrpSpPr>
          <p:grpSpPr>
            <a:xfrm>
              <a:off x="900439" y="3690248"/>
              <a:ext cx="1787972" cy="1787972"/>
              <a:chOff x="996450" y="4231619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椭圆 23"/>
              <p:cNvSpPr/>
              <p:nvPr/>
            </p:nvSpPr>
            <p:spPr>
              <a:xfrm>
                <a:off x="1301652" y="4536821"/>
                <a:ext cx="1570682" cy="157068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996450" y="4231619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174850" y="3964659"/>
              <a:ext cx="1239151" cy="123915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3966" y="766742"/>
                <a:ext cx="3774377" cy="37743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26" name="空心弧 25"/>
          <p:cNvSpPr/>
          <p:nvPr/>
        </p:nvSpPr>
        <p:spPr>
          <a:xfrm rot="11481786">
            <a:off x="5595271" y="2068579"/>
            <a:ext cx="1329116" cy="1329116"/>
          </a:xfrm>
          <a:prstGeom prst="blockArc">
            <a:avLst>
              <a:gd name="adj1" fmla="val 4641368"/>
              <a:gd name="adj2" fmla="val 20200934"/>
              <a:gd name="adj3" fmla="val 1240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589340" y="2062648"/>
            <a:ext cx="1340979" cy="1340979"/>
            <a:chOff x="900439" y="3690248"/>
            <a:chExt cx="1787972" cy="1787972"/>
          </a:xfrm>
        </p:grpSpPr>
        <p:grpSp>
          <p:nvGrpSpPr>
            <p:cNvPr id="28" name="组合 27"/>
            <p:cNvGrpSpPr/>
            <p:nvPr/>
          </p:nvGrpSpPr>
          <p:grpSpPr>
            <a:xfrm>
              <a:off x="900439" y="3690248"/>
              <a:ext cx="1787972" cy="1787972"/>
              <a:chOff x="996450" y="4231619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椭圆 31"/>
              <p:cNvSpPr/>
              <p:nvPr/>
            </p:nvSpPr>
            <p:spPr>
              <a:xfrm>
                <a:off x="1301652" y="4536821"/>
                <a:ext cx="1570682" cy="157068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996450" y="4231619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174850" y="3964659"/>
              <a:ext cx="1239151" cy="123915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3966" y="766742"/>
                <a:ext cx="3774377" cy="37743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34" name="空心弧 33"/>
          <p:cNvSpPr/>
          <p:nvPr/>
        </p:nvSpPr>
        <p:spPr>
          <a:xfrm rot="10015644">
            <a:off x="7649516" y="2095583"/>
            <a:ext cx="1329116" cy="1329116"/>
          </a:xfrm>
          <a:prstGeom prst="blockArc">
            <a:avLst>
              <a:gd name="adj1" fmla="val 7521295"/>
              <a:gd name="adj2" fmla="val 20200934"/>
              <a:gd name="adj3" fmla="val 1240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643585" y="2089653"/>
            <a:ext cx="1340979" cy="1340979"/>
            <a:chOff x="900439" y="3690249"/>
            <a:chExt cx="1787972" cy="1787972"/>
          </a:xfrm>
        </p:grpSpPr>
        <p:grpSp>
          <p:nvGrpSpPr>
            <p:cNvPr id="36" name="组合 35"/>
            <p:cNvGrpSpPr/>
            <p:nvPr/>
          </p:nvGrpSpPr>
          <p:grpSpPr>
            <a:xfrm>
              <a:off x="900439" y="3690249"/>
              <a:ext cx="1787972" cy="1787972"/>
              <a:chOff x="996450" y="4231620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椭圆 39"/>
              <p:cNvSpPr/>
              <p:nvPr/>
            </p:nvSpPr>
            <p:spPr>
              <a:xfrm>
                <a:off x="1301652" y="4536821"/>
                <a:ext cx="1570682" cy="157068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996450" y="4231619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174850" y="3964659"/>
              <a:ext cx="1239151" cy="123915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Arial Black" panose="020B0A040201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3966" y="766742"/>
                <a:ext cx="3774377" cy="37743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Arial Black" panose="020B0A040201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42" name="空心弧 41"/>
          <p:cNvSpPr/>
          <p:nvPr/>
        </p:nvSpPr>
        <p:spPr>
          <a:xfrm rot="16416342">
            <a:off x="9560886" y="2082081"/>
            <a:ext cx="1329116" cy="1329116"/>
          </a:xfrm>
          <a:prstGeom prst="blockArc">
            <a:avLst>
              <a:gd name="adj1" fmla="val 21266633"/>
              <a:gd name="adj2" fmla="val 20200934"/>
              <a:gd name="adj3" fmla="val 1240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554954" y="2076150"/>
            <a:ext cx="1340979" cy="1340979"/>
            <a:chOff x="900439" y="3690248"/>
            <a:chExt cx="1787972" cy="1787972"/>
          </a:xfrm>
        </p:grpSpPr>
        <p:grpSp>
          <p:nvGrpSpPr>
            <p:cNvPr id="44" name="组合 43"/>
            <p:cNvGrpSpPr/>
            <p:nvPr/>
          </p:nvGrpSpPr>
          <p:grpSpPr>
            <a:xfrm>
              <a:off x="900439" y="3690248"/>
              <a:ext cx="1787972" cy="1787972"/>
              <a:chOff x="996450" y="4231619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椭圆 47"/>
              <p:cNvSpPr/>
              <p:nvPr/>
            </p:nvSpPr>
            <p:spPr>
              <a:xfrm>
                <a:off x="1301652" y="4536821"/>
                <a:ext cx="1570682" cy="157068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996450" y="4231619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174850" y="3964659"/>
              <a:ext cx="1239151" cy="123915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3966" y="766742"/>
                <a:ext cx="3774377" cy="37743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50" name="TextBox 105"/>
          <p:cNvSpPr txBox="1"/>
          <p:nvPr/>
        </p:nvSpPr>
        <p:spPr>
          <a:xfrm>
            <a:off x="1972413" y="2490763"/>
            <a:ext cx="67550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方正大黑简体" pitchFamily="2" charset="-122"/>
              </a:rPr>
              <a:t>99%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方正大黑简体" pitchFamily="2" charset="-122"/>
            </a:endParaRPr>
          </a:p>
        </p:txBody>
      </p:sp>
      <p:sp>
        <p:nvSpPr>
          <p:cNvPr id="51" name="TextBox 106"/>
          <p:cNvSpPr txBox="1"/>
          <p:nvPr/>
        </p:nvSpPr>
        <p:spPr>
          <a:xfrm>
            <a:off x="4058534" y="2490763"/>
            <a:ext cx="67550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方正大黑简体" pitchFamily="2" charset="-122"/>
              </a:rPr>
              <a:t>80%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方正大黑简体" pitchFamily="2" charset="-122"/>
            </a:endParaRPr>
          </a:p>
        </p:txBody>
      </p:sp>
      <p:sp>
        <p:nvSpPr>
          <p:cNvPr id="52" name="TextBox 107"/>
          <p:cNvSpPr txBox="1"/>
          <p:nvPr/>
        </p:nvSpPr>
        <p:spPr>
          <a:xfrm>
            <a:off x="5971770" y="2490763"/>
            <a:ext cx="67550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方正大黑简体" pitchFamily="2" charset="-122"/>
              </a:rPr>
              <a:t>75%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方正大黑简体" pitchFamily="2" charset="-122"/>
            </a:endParaRPr>
          </a:p>
        </p:txBody>
      </p:sp>
      <p:sp>
        <p:nvSpPr>
          <p:cNvPr id="53" name="TextBox 108"/>
          <p:cNvSpPr txBox="1"/>
          <p:nvPr/>
        </p:nvSpPr>
        <p:spPr>
          <a:xfrm>
            <a:off x="8026015" y="2517767"/>
            <a:ext cx="67550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方正大黑简体" pitchFamily="2" charset="-122"/>
              </a:rPr>
              <a:t>66%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方正大黑简体" pitchFamily="2" charset="-122"/>
            </a:endParaRPr>
          </a:p>
        </p:txBody>
      </p:sp>
      <p:sp>
        <p:nvSpPr>
          <p:cNvPr id="54" name="TextBox 109"/>
          <p:cNvSpPr txBox="1"/>
          <p:nvPr/>
        </p:nvSpPr>
        <p:spPr>
          <a:xfrm>
            <a:off x="9937384" y="2504265"/>
            <a:ext cx="67550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方正大黑简体" pitchFamily="2" charset="-122"/>
              </a:rPr>
              <a:t>90%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方正大黑简体" pitchFamily="2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1555048" y="3645025"/>
            <a:ext cx="1550309" cy="1294466"/>
            <a:chOff x="575175" y="4283808"/>
            <a:chExt cx="2067078" cy="1725954"/>
          </a:xfrm>
        </p:grpSpPr>
        <p:sp>
          <p:nvSpPr>
            <p:cNvPr id="95" name="Rectangle 59"/>
            <p:cNvSpPr>
              <a:spLocks noChangeArrowheads="1"/>
            </p:cNvSpPr>
            <p:nvPr/>
          </p:nvSpPr>
          <p:spPr bwMode="auto">
            <a:xfrm>
              <a:off x="678175" y="4283808"/>
              <a:ext cx="1822285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9" tIns="34289" rIns="68579" bIns="34289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方正兰亭黑_GBK" pitchFamily="2" charset="-122"/>
                </a:rPr>
                <a:t>点击添加文本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itchFamily="2" charset="-122"/>
              </a:endParaRPr>
            </a:p>
          </p:txBody>
        </p:sp>
        <p:sp>
          <p:nvSpPr>
            <p:cNvPr id="96" name="矩形 47"/>
            <p:cNvSpPr>
              <a:spLocks noChangeArrowheads="1"/>
            </p:cNvSpPr>
            <p:nvPr/>
          </p:nvSpPr>
          <p:spPr bwMode="auto">
            <a:xfrm>
              <a:off x="575175" y="4755413"/>
              <a:ext cx="2067078" cy="1254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1" tIns="34286" rIns="68571" bIns="34286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594697" y="3645025"/>
            <a:ext cx="1550309" cy="1294466"/>
            <a:chOff x="2836309" y="4283808"/>
            <a:chExt cx="2067078" cy="1725954"/>
          </a:xfrm>
        </p:grpSpPr>
        <p:sp>
          <p:nvSpPr>
            <p:cNvPr id="98" name="Rectangle 59"/>
            <p:cNvSpPr>
              <a:spLocks noChangeArrowheads="1"/>
            </p:cNvSpPr>
            <p:nvPr/>
          </p:nvSpPr>
          <p:spPr bwMode="auto">
            <a:xfrm>
              <a:off x="2910241" y="4283808"/>
              <a:ext cx="1797901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9" tIns="34289" rIns="68579" bIns="34289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方正兰亭黑_GBK" pitchFamily="2" charset="-122"/>
                </a:rPr>
                <a:t>点击添加文本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itchFamily="2" charset="-122"/>
              </a:endParaRPr>
            </a:p>
          </p:txBody>
        </p:sp>
        <p:sp>
          <p:nvSpPr>
            <p:cNvPr id="99" name="矩形 47"/>
            <p:cNvSpPr>
              <a:spLocks noChangeArrowheads="1"/>
            </p:cNvSpPr>
            <p:nvPr/>
          </p:nvSpPr>
          <p:spPr bwMode="auto">
            <a:xfrm>
              <a:off x="2836309" y="4755413"/>
              <a:ext cx="2067078" cy="1254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1" tIns="34286" rIns="68571" bIns="34286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525071" y="3645025"/>
            <a:ext cx="1550309" cy="1294466"/>
            <a:chOff x="5116321" y="4283808"/>
            <a:chExt cx="2067078" cy="1725954"/>
          </a:xfrm>
        </p:grpSpPr>
        <p:sp>
          <p:nvSpPr>
            <p:cNvPr id="101" name="Rectangle 59"/>
            <p:cNvSpPr>
              <a:spLocks noChangeArrowheads="1"/>
            </p:cNvSpPr>
            <p:nvPr/>
          </p:nvSpPr>
          <p:spPr bwMode="auto">
            <a:xfrm>
              <a:off x="5262021" y="4283808"/>
              <a:ext cx="1726131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9" tIns="34289" rIns="68579" bIns="34289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方正兰亭黑_GBK" pitchFamily="2" charset="-122"/>
                </a:rPr>
                <a:t>点击添加文本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itchFamily="2" charset="-122"/>
              </a:endParaRPr>
            </a:p>
          </p:txBody>
        </p:sp>
        <p:sp>
          <p:nvSpPr>
            <p:cNvPr id="102" name="矩形 47"/>
            <p:cNvSpPr>
              <a:spLocks noChangeArrowheads="1"/>
            </p:cNvSpPr>
            <p:nvPr/>
          </p:nvSpPr>
          <p:spPr bwMode="auto">
            <a:xfrm>
              <a:off x="5116321" y="4755413"/>
              <a:ext cx="2067078" cy="1254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1" tIns="34286" rIns="68571" bIns="34286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620168" y="3672029"/>
            <a:ext cx="1550309" cy="1294466"/>
            <a:chOff x="7420551" y="4283808"/>
            <a:chExt cx="2067078" cy="1725954"/>
          </a:xfrm>
        </p:grpSpPr>
        <p:sp>
          <p:nvSpPr>
            <p:cNvPr id="104" name="Rectangle 59"/>
            <p:cNvSpPr>
              <a:spLocks noChangeArrowheads="1"/>
            </p:cNvSpPr>
            <p:nvPr/>
          </p:nvSpPr>
          <p:spPr bwMode="auto">
            <a:xfrm>
              <a:off x="7507776" y="4283808"/>
              <a:ext cx="1784606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9" tIns="34289" rIns="68579" bIns="34289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方正兰亭黑_GBK" pitchFamily="2" charset="-122"/>
                </a:rPr>
                <a:t>点击添加文本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itchFamily="2" charset="-122"/>
              </a:endParaRPr>
            </a:p>
          </p:txBody>
        </p:sp>
        <p:sp>
          <p:nvSpPr>
            <p:cNvPr id="105" name="矩形 47"/>
            <p:cNvSpPr>
              <a:spLocks noChangeArrowheads="1"/>
            </p:cNvSpPr>
            <p:nvPr/>
          </p:nvSpPr>
          <p:spPr bwMode="auto">
            <a:xfrm>
              <a:off x="7420551" y="4755413"/>
              <a:ext cx="2067078" cy="1254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1" tIns="34286" rIns="68571" bIns="34286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9469525" y="3658527"/>
            <a:ext cx="1550309" cy="1294466"/>
            <a:chOff x="9587629" y="4283808"/>
            <a:chExt cx="2067078" cy="1725954"/>
          </a:xfrm>
        </p:grpSpPr>
        <p:sp>
          <p:nvSpPr>
            <p:cNvPr id="107" name="Rectangle 59"/>
            <p:cNvSpPr>
              <a:spLocks noChangeArrowheads="1"/>
            </p:cNvSpPr>
            <p:nvPr/>
          </p:nvSpPr>
          <p:spPr bwMode="auto">
            <a:xfrm>
              <a:off x="9646108" y="4283808"/>
              <a:ext cx="1813354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9" tIns="34289" rIns="68579" bIns="34289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方正兰亭黑_GBK" pitchFamily="2" charset="-122"/>
                </a:rPr>
                <a:t>点击添加文本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itchFamily="2" charset="-122"/>
              </a:endParaRPr>
            </a:p>
          </p:txBody>
        </p:sp>
        <p:sp>
          <p:nvSpPr>
            <p:cNvPr id="108" name="矩形 47"/>
            <p:cNvSpPr>
              <a:spLocks noChangeArrowheads="1"/>
            </p:cNvSpPr>
            <p:nvPr/>
          </p:nvSpPr>
          <p:spPr bwMode="auto">
            <a:xfrm>
              <a:off x="9587629" y="4755413"/>
              <a:ext cx="2067078" cy="1254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68571" tIns="34286" rIns="68571" bIns="34286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ED4883E6-A85F-41BB-AAAB-DD51DC96253B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7B49B214-8BD7-40EB-A2AB-7FBF06A92F47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C7FACDB2-4E20-4ABF-8DFD-2E14033ACBA4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xmlns="" id="{90A91E36-5B5B-4D56-80DC-DFB5D4319D30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xmlns="" id="{748E5D04-1E1F-47B2-9151-D49D1488733E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4"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矩形 68">
                  <a:extLst>
                    <a:ext uri="{FF2B5EF4-FFF2-40B4-BE49-F238E27FC236}">
                      <a16:creationId xmlns:a16="http://schemas.microsoft.com/office/drawing/2014/main" xmlns="" id="{A212C75A-3A34-4169-B739-912F73AB89CA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03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64" name="TextBox 40">
              <a:extLst>
                <a:ext uri="{FF2B5EF4-FFF2-40B4-BE49-F238E27FC236}">
                  <a16:creationId xmlns:a16="http://schemas.microsoft.com/office/drawing/2014/main" xmlns="" id="{4BB90CAD-081B-4484-B91A-947EE8D07C8C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E9865669-3902-4CEA-90E1-CB3E9D8CB82A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5685863"/>
      </p:ext>
    </p:extLst>
  </p:cSld>
  <p:clrMapOvr>
    <a:masterClrMapping/>
  </p:clrMapOvr>
  <p:transition spd="slow" advClick="0" advTm="128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3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9" dur="200" fill="hold"/>
                                        <p:tgtEl>
                                          <p:spTgt spid="3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4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3" dur="200" fill="hold"/>
                                        <p:tgtEl>
                                          <p:spTgt spid="4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50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75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50"/>
                            </p:stCondLst>
                            <p:childTnLst>
                              <p:par>
                                <p:cTn id="9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250"/>
                            </p:stCondLst>
                            <p:childTnLst>
                              <p:par>
                                <p:cTn id="1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75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6" grpId="0" animBg="1"/>
      <p:bldP spid="34" grpId="0" animBg="1"/>
      <p:bldP spid="42" grpId="0" animBg="1"/>
      <p:bldP spid="50" grpId="0"/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7"/>
          <p:cNvSpPr/>
          <p:nvPr/>
        </p:nvSpPr>
        <p:spPr>
          <a:xfrm>
            <a:off x="3948073" y="1841419"/>
            <a:ext cx="1918635" cy="3595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89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" name="7"/>
          <p:cNvGrpSpPr/>
          <p:nvPr/>
        </p:nvGrpSpPr>
        <p:grpSpPr>
          <a:xfrm>
            <a:off x="3961000" y="2235042"/>
            <a:ext cx="1892776" cy="1102291"/>
            <a:chOff x="2061936" y="4857854"/>
            <a:chExt cx="2349784" cy="1368437"/>
          </a:xfrm>
        </p:grpSpPr>
        <p:sp>
          <p:nvSpPr>
            <p:cNvPr id="18" name="文本框 10"/>
            <p:cNvSpPr txBox="1"/>
            <p:nvPr/>
          </p:nvSpPr>
          <p:spPr bwMode="auto">
            <a:xfrm>
              <a:off x="2143824" y="5304821"/>
              <a:ext cx="2186005" cy="9214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9" name="文本框 11"/>
            <p:cNvSpPr txBox="1"/>
            <p:nvPr/>
          </p:nvSpPr>
          <p:spPr bwMode="auto">
            <a:xfrm>
              <a:off x="2061936" y="4857854"/>
              <a:ext cx="2349784" cy="420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点击添加标题</a:t>
              </a:r>
            </a:p>
          </p:txBody>
        </p:sp>
      </p:grpSp>
      <p:cxnSp>
        <p:nvCxnSpPr>
          <p:cNvPr id="20" name="2"/>
          <p:cNvCxnSpPr>
            <a:cxnSpLocks/>
          </p:cNvCxnSpPr>
          <p:nvPr/>
        </p:nvCxnSpPr>
        <p:spPr>
          <a:xfrm>
            <a:off x="4249862" y="3433907"/>
            <a:ext cx="131505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4"/>
          <p:cNvSpPr/>
          <p:nvPr/>
        </p:nvSpPr>
        <p:spPr>
          <a:xfrm>
            <a:off x="6311797" y="1841419"/>
            <a:ext cx="1918635" cy="3595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89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" name="8"/>
          <p:cNvGrpSpPr/>
          <p:nvPr/>
        </p:nvGrpSpPr>
        <p:grpSpPr>
          <a:xfrm>
            <a:off x="6324723" y="3895074"/>
            <a:ext cx="1892776" cy="1147262"/>
            <a:chOff x="2061936" y="5027507"/>
            <a:chExt cx="2349784" cy="1424266"/>
          </a:xfrm>
        </p:grpSpPr>
        <p:sp>
          <p:nvSpPr>
            <p:cNvPr id="28" name="文本框 29"/>
            <p:cNvSpPr txBox="1"/>
            <p:nvPr/>
          </p:nvSpPr>
          <p:spPr bwMode="auto">
            <a:xfrm>
              <a:off x="2143824" y="5530303"/>
              <a:ext cx="2186005" cy="9214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9" name="文本框 30"/>
            <p:cNvSpPr txBox="1"/>
            <p:nvPr/>
          </p:nvSpPr>
          <p:spPr bwMode="auto">
            <a:xfrm>
              <a:off x="2061936" y="5027507"/>
              <a:ext cx="2349784" cy="420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点击添加标题</a:t>
              </a:r>
            </a:p>
          </p:txBody>
        </p:sp>
      </p:grpSp>
      <p:cxnSp>
        <p:nvCxnSpPr>
          <p:cNvPr id="30" name="1"/>
          <p:cNvCxnSpPr>
            <a:cxnSpLocks/>
          </p:cNvCxnSpPr>
          <p:nvPr/>
        </p:nvCxnSpPr>
        <p:spPr>
          <a:xfrm>
            <a:off x="6613585" y="3861048"/>
            <a:ext cx="131505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C2E24E4-BB4E-435E-9F0F-762E434179FA}"/>
              </a:ext>
            </a:extLst>
          </p:cNvPr>
          <p:cNvGrpSpPr/>
          <p:nvPr/>
        </p:nvGrpSpPr>
        <p:grpSpPr>
          <a:xfrm>
            <a:off x="3969131" y="3488457"/>
            <a:ext cx="1876516" cy="1876517"/>
            <a:chOff x="3969131" y="3488457"/>
            <a:chExt cx="1876516" cy="1876517"/>
          </a:xfrm>
        </p:grpSpPr>
        <p:grpSp>
          <p:nvGrpSpPr>
            <p:cNvPr id="10" name="5"/>
            <p:cNvGrpSpPr/>
            <p:nvPr/>
          </p:nvGrpSpPr>
          <p:grpSpPr>
            <a:xfrm>
              <a:off x="3969131" y="3488457"/>
              <a:ext cx="1876516" cy="1876517"/>
              <a:chOff x="4184106" y="2952206"/>
              <a:chExt cx="3823790" cy="382379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184106" y="2952206"/>
                <a:ext cx="3823790" cy="3823790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 w="9525"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89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4710169" y="3478269"/>
                <a:ext cx="2771663" cy="2771663"/>
                <a:chOff x="2193191" y="1899415"/>
                <a:chExt cx="2421376" cy="2421376"/>
              </a:xfrm>
              <a:effectLst/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2193191" y="1899415"/>
                  <a:ext cx="2421376" cy="2421376"/>
                </a:xfrm>
                <a:prstGeom prst="ellipse">
                  <a:avLst/>
                </a:pr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317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27000" dist="63500" dir="13500000">
                    <a:schemeClr val="accent1">
                      <a:lumMod val="50000"/>
                      <a:alpha val="8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89" dirty="0">
                    <a:solidFill>
                      <a:srgbClr val="FFFFFF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2386802" y="2093026"/>
                  <a:ext cx="2034160" cy="2034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76200" dist="38100" dir="2700000" algn="tl" rotWithShape="0">
                    <a:schemeClr val="accent1">
                      <a:lumMod val="50000"/>
                      <a:alpha val="64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17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89" dirty="0">
                    <a:solidFill>
                      <a:srgbClr val="FFFFFF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32" name="文本框 37"/>
            <p:cNvSpPr txBox="1"/>
            <p:nvPr/>
          </p:nvSpPr>
          <p:spPr>
            <a:xfrm>
              <a:off x="4269426" y="4108991"/>
              <a:ext cx="12628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01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C3FB090-21B1-44E8-B119-72F6089901B7}"/>
              </a:ext>
            </a:extLst>
          </p:cNvPr>
          <p:cNvGrpSpPr/>
          <p:nvPr/>
        </p:nvGrpSpPr>
        <p:grpSpPr>
          <a:xfrm>
            <a:off x="6332854" y="1916832"/>
            <a:ext cx="1876516" cy="1876517"/>
            <a:chOff x="6332854" y="1916832"/>
            <a:chExt cx="1876516" cy="1876517"/>
          </a:xfrm>
        </p:grpSpPr>
        <p:grpSp>
          <p:nvGrpSpPr>
            <p:cNvPr id="22" name="1"/>
            <p:cNvGrpSpPr/>
            <p:nvPr/>
          </p:nvGrpSpPr>
          <p:grpSpPr>
            <a:xfrm>
              <a:off x="6332854" y="1916832"/>
              <a:ext cx="1876516" cy="1876517"/>
              <a:chOff x="4184106" y="2952206"/>
              <a:chExt cx="3823790" cy="382379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184106" y="2952206"/>
                <a:ext cx="3823790" cy="3823790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 w="9525"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89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710164" y="3478267"/>
                <a:ext cx="2771663" cy="2771663"/>
                <a:chOff x="2193186" y="1899414"/>
                <a:chExt cx="2421376" cy="2421376"/>
              </a:xfrm>
              <a:effectLst/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2193186" y="1899414"/>
                  <a:ext cx="2421376" cy="2421376"/>
                </a:xfrm>
                <a:prstGeom prst="ellipse">
                  <a:avLst/>
                </a:prstGeom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317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89" dirty="0">
                    <a:solidFill>
                      <a:srgbClr val="FFFFFF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386802" y="2093026"/>
                  <a:ext cx="2034160" cy="2034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/>
                <a:scene3d>
                  <a:camera prst="orthographicFront"/>
                  <a:lightRig rig="threePt" dir="t"/>
                </a:scene3d>
                <a:sp3d prstMaterial="softEdge">
                  <a:bevelT w="317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89" dirty="0">
                    <a:solidFill>
                      <a:srgbClr val="FFFFFF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35" name="文本框 41"/>
            <p:cNvSpPr txBox="1"/>
            <p:nvPr/>
          </p:nvSpPr>
          <p:spPr>
            <a:xfrm>
              <a:off x="6630102" y="2537366"/>
              <a:ext cx="12628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02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sp>
        <p:nvSpPr>
          <p:cNvPr id="37" name="02"/>
          <p:cNvSpPr txBox="1"/>
          <p:nvPr/>
        </p:nvSpPr>
        <p:spPr bwMode="auto">
          <a:xfrm>
            <a:off x="8394964" y="2393424"/>
            <a:ext cx="2848993" cy="520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38" name="1"/>
          <p:cNvSpPr txBox="1"/>
          <p:nvPr/>
        </p:nvSpPr>
        <p:spPr bwMode="auto">
          <a:xfrm>
            <a:off x="966605" y="3965049"/>
            <a:ext cx="2848993" cy="520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4102024-DAC5-46B6-874E-1F510FB47E49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2A3FAF97-D8B6-4278-B74A-AB77C5EB84BE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2F3756DC-07F2-4F5D-88E3-3812F732B4F3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818F824D-4F59-426B-9FCC-C0422B3520C2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xmlns="" id="{BE8B564B-8313-47BA-A3BD-1601AD1B0986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6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xmlns="" id="{8D5135AC-B3A3-4675-B3DD-367BF83ACEE8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03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0502B193-5F41-4E1D-8A79-4CF9AA9977C2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15CAF504-AAA5-4A1C-993B-8A9190FDFA0E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5666012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Box 18"/>
          <p:cNvSpPr txBox="1"/>
          <p:nvPr/>
        </p:nvSpPr>
        <p:spPr>
          <a:xfrm>
            <a:off x="1418361" y="4261104"/>
            <a:ext cx="1767051" cy="451286"/>
          </a:xfrm>
          <a:prstGeom prst="rect">
            <a:avLst/>
          </a:prstGeom>
          <a:noFill/>
        </p:spPr>
        <p:txBody>
          <a:bodyPr wrap="square" lIns="90305" tIns="45153" rIns="90305" bIns="4515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sp>
        <p:nvSpPr>
          <p:cNvPr id="111" name="TextBox 19"/>
          <p:cNvSpPr txBox="1"/>
          <p:nvPr/>
        </p:nvSpPr>
        <p:spPr>
          <a:xfrm>
            <a:off x="3917336" y="2028006"/>
            <a:ext cx="1951268" cy="755985"/>
          </a:xfrm>
          <a:prstGeom prst="rect">
            <a:avLst/>
          </a:prstGeom>
          <a:noFill/>
        </p:spPr>
        <p:txBody>
          <a:bodyPr wrap="square" lIns="90305" tIns="45153" rIns="90305" bIns="4515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12" name="TextBox 20"/>
          <p:cNvSpPr txBox="1"/>
          <p:nvPr/>
        </p:nvSpPr>
        <p:spPr>
          <a:xfrm>
            <a:off x="4007643" y="3099965"/>
            <a:ext cx="1767051" cy="451286"/>
          </a:xfrm>
          <a:prstGeom prst="rect">
            <a:avLst/>
          </a:prstGeom>
          <a:noFill/>
        </p:spPr>
        <p:txBody>
          <a:bodyPr wrap="square" lIns="90305" tIns="45153" rIns="90305" bIns="4515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sp>
        <p:nvSpPr>
          <p:cNvPr id="113" name="TextBox 21"/>
          <p:cNvSpPr txBox="1"/>
          <p:nvPr/>
        </p:nvSpPr>
        <p:spPr>
          <a:xfrm>
            <a:off x="1282465" y="4793299"/>
            <a:ext cx="1951268" cy="755985"/>
          </a:xfrm>
          <a:prstGeom prst="rect">
            <a:avLst/>
          </a:prstGeom>
          <a:noFill/>
        </p:spPr>
        <p:txBody>
          <a:bodyPr wrap="square" lIns="90305" tIns="45153" rIns="90305" bIns="4515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14" name="TextBox 22"/>
          <p:cNvSpPr txBox="1"/>
          <p:nvPr/>
        </p:nvSpPr>
        <p:spPr>
          <a:xfrm>
            <a:off x="6526791" y="4261104"/>
            <a:ext cx="1767051" cy="451286"/>
          </a:xfrm>
          <a:prstGeom prst="rect">
            <a:avLst/>
          </a:prstGeom>
          <a:noFill/>
        </p:spPr>
        <p:txBody>
          <a:bodyPr wrap="square" lIns="90305" tIns="45153" rIns="90305" bIns="4515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sp>
        <p:nvSpPr>
          <p:cNvPr id="115" name="TextBox 23"/>
          <p:cNvSpPr txBox="1"/>
          <p:nvPr/>
        </p:nvSpPr>
        <p:spPr>
          <a:xfrm>
            <a:off x="8993388" y="2028006"/>
            <a:ext cx="1951268" cy="755985"/>
          </a:xfrm>
          <a:prstGeom prst="rect">
            <a:avLst/>
          </a:prstGeom>
          <a:noFill/>
        </p:spPr>
        <p:txBody>
          <a:bodyPr wrap="square" lIns="90305" tIns="45153" rIns="90305" bIns="4515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16" name="TextBox 24"/>
          <p:cNvSpPr txBox="1"/>
          <p:nvPr/>
        </p:nvSpPr>
        <p:spPr>
          <a:xfrm>
            <a:off x="9104033" y="3099965"/>
            <a:ext cx="1767051" cy="451286"/>
          </a:xfrm>
          <a:prstGeom prst="rect">
            <a:avLst/>
          </a:prstGeom>
          <a:noFill/>
        </p:spPr>
        <p:txBody>
          <a:bodyPr wrap="square" lIns="90305" tIns="45153" rIns="90305" bIns="4515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sp>
        <p:nvSpPr>
          <p:cNvPr id="117" name="TextBox 25"/>
          <p:cNvSpPr txBox="1"/>
          <p:nvPr/>
        </p:nvSpPr>
        <p:spPr>
          <a:xfrm>
            <a:off x="6390896" y="4793299"/>
            <a:ext cx="1951268" cy="755985"/>
          </a:xfrm>
          <a:prstGeom prst="rect">
            <a:avLst/>
          </a:prstGeom>
          <a:noFill/>
        </p:spPr>
        <p:txBody>
          <a:bodyPr wrap="square" lIns="90305" tIns="45153" rIns="90305" bIns="4515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grpSp>
        <p:nvGrpSpPr>
          <p:cNvPr id="118" name="组合 117"/>
          <p:cNvGrpSpPr/>
          <p:nvPr/>
        </p:nvGrpSpPr>
        <p:grpSpPr>
          <a:xfrm>
            <a:off x="1022764" y="1730153"/>
            <a:ext cx="2340000" cy="2340000"/>
            <a:chOff x="970904" y="1476932"/>
            <a:chExt cx="2682595" cy="2414744"/>
          </a:xfrm>
        </p:grpSpPr>
        <p:grpSp>
          <p:nvGrpSpPr>
            <p:cNvPr id="119" name="组合 118"/>
            <p:cNvGrpSpPr/>
            <p:nvPr/>
          </p:nvGrpSpPr>
          <p:grpSpPr>
            <a:xfrm>
              <a:off x="970904" y="1476932"/>
              <a:ext cx="2682595" cy="2414744"/>
              <a:chOff x="757631" y="1755286"/>
              <a:chExt cx="2682595" cy="2414744"/>
            </a:xfrm>
          </p:grpSpPr>
          <p:sp>
            <p:nvSpPr>
              <p:cNvPr id="121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22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9" cy="2372844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DEDEDE"/>
                  </a:gs>
                  <a:gs pos="31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20" name="椭圆 119"/>
            <p:cNvSpPr/>
            <p:nvPr/>
          </p:nvSpPr>
          <p:spPr>
            <a:xfrm>
              <a:off x="1280434" y="1755556"/>
              <a:ext cx="2063535" cy="1857495"/>
            </a:xfrm>
            <a:prstGeom prst="ellipse">
              <a:avLst/>
            </a:prstGeom>
            <a:blipFill dpi="0"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88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3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968388" y="1796084"/>
            <a:ext cx="718949" cy="718950"/>
            <a:chOff x="1377884" y="1463694"/>
            <a:chExt cx="727984" cy="727984"/>
          </a:xfrm>
        </p:grpSpPr>
        <p:grpSp>
          <p:nvGrpSpPr>
            <p:cNvPr id="124" name="组合 123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25" name="TextBox 33"/>
            <p:cNvSpPr txBox="1"/>
            <p:nvPr/>
          </p:nvSpPr>
          <p:spPr>
            <a:xfrm>
              <a:off x="1548560" y="1590912"/>
              <a:ext cx="386634" cy="52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7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rPr>
                <a:t>1</a:t>
              </a:r>
              <a:endParaRPr lang="zh-CN" altLang="en-US" sz="2765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27777" y="3729110"/>
            <a:ext cx="2340000" cy="2340000"/>
            <a:chOff x="3431704" y="3501008"/>
            <a:chExt cx="2682595" cy="2414744"/>
          </a:xfrm>
        </p:grpSpPr>
        <p:grpSp>
          <p:nvGrpSpPr>
            <p:cNvPr id="129" name="组合 128"/>
            <p:cNvGrpSpPr/>
            <p:nvPr/>
          </p:nvGrpSpPr>
          <p:grpSpPr>
            <a:xfrm>
              <a:off x="3431704" y="3501008"/>
              <a:ext cx="2682595" cy="2414744"/>
              <a:chOff x="757631" y="1755286"/>
              <a:chExt cx="2682595" cy="2414744"/>
            </a:xfrm>
          </p:grpSpPr>
          <p:sp>
            <p:nvSpPr>
              <p:cNvPr id="131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32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9" cy="2372844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DEDEDE"/>
                  </a:gs>
                  <a:gs pos="31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30" name="椭圆 129"/>
            <p:cNvSpPr/>
            <p:nvPr/>
          </p:nvSpPr>
          <p:spPr>
            <a:xfrm>
              <a:off x="3741234" y="3779632"/>
              <a:ext cx="2063535" cy="1857495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3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3523481" y="3797699"/>
            <a:ext cx="718949" cy="718950"/>
            <a:chOff x="1377884" y="1463694"/>
            <a:chExt cx="727984" cy="727984"/>
          </a:xfrm>
        </p:grpSpPr>
        <p:grpSp>
          <p:nvGrpSpPr>
            <p:cNvPr id="134" name="组合 133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35" name="TextBox 60"/>
            <p:cNvSpPr txBox="1"/>
            <p:nvPr/>
          </p:nvSpPr>
          <p:spPr>
            <a:xfrm>
              <a:off x="1548560" y="1590912"/>
              <a:ext cx="386634" cy="52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7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rPr>
                <a:t>2</a:t>
              </a:r>
              <a:endParaRPr lang="zh-CN" altLang="en-US" sz="2765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084257" y="1730153"/>
            <a:ext cx="2340000" cy="2340000"/>
            <a:chOff x="6096000" y="1476932"/>
            <a:chExt cx="2682595" cy="2414744"/>
          </a:xfrm>
        </p:grpSpPr>
        <p:grpSp>
          <p:nvGrpSpPr>
            <p:cNvPr id="139" name="组合 138"/>
            <p:cNvGrpSpPr/>
            <p:nvPr/>
          </p:nvGrpSpPr>
          <p:grpSpPr>
            <a:xfrm>
              <a:off x="6096000" y="1476932"/>
              <a:ext cx="2682595" cy="2414744"/>
              <a:chOff x="757631" y="1755286"/>
              <a:chExt cx="2682595" cy="2414744"/>
            </a:xfrm>
          </p:grpSpPr>
          <p:sp>
            <p:nvSpPr>
              <p:cNvPr id="141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42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9" cy="2372844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DEDEDE"/>
                  </a:gs>
                  <a:gs pos="31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40" name="椭圆 139"/>
            <p:cNvSpPr/>
            <p:nvPr/>
          </p:nvSpPr>
          <p:spPr>
            <a:xfrm>
              <a:off x="6405530" y="1755556"/>
              <a:ext cx="2063535" cy="185749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3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043925" y="1796084"/>
            <a:ext cx="718949" cy="718950"/>
            <a:chOff x="1377884" y="1463694"/>
            <a:chExt cx="727984" cy="727984"/>
          </a:xfrm>
        </p:grpSpPr>
        <p:grpSp>
          <p:nvGrpSpPr>
            <p:cNvPr id="144" name="组合 143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45" name="TextBox 70"/>
            <p:cNvSpPr txBox="1"/>
            <p:nvPr/>
          </p:nvSpPr>
          <p:spPr>
            <a:xfrm>
              <a:off x="1548560" y="1590912"/>
              <a:ext cx="386634" cy="52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7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rPr>
                <a:t>3</a:t>
              </a:r>
              <a:endParaRPr lang="zh-CN" altLang="en-US" sz="2765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644373" y="3729110"/>
            <a:ext cx="2340000" cy="2340000"/>
            <a:chOff x="8688288" y="3501008"/>
            <a:chExt cx="2682595" cy="2414744"/>
          </a:xfrm>
        </p:grpSpPr>
        <p:grpSp>
          <p:nvGrpSpPr>
            <p:cNvPr id="149" name="组合 148"/>
            <p:cNvGrpSpPr/>
            <p:nvPr/>
          </p:nvGrpSpPr>
          <p:grpSpPr>
            <a:xfrm>
              <a:off x="8688288" y="3501008"/>
              <a:ext cx="2682595" cy="2414744"/>
              <a:chOff x="757631" y="1755286"/>
              <a:chExt cx="2682595" cy="2414744"/>
            </a:xfrm>
          </p:grpSpPr>
          <p:sp>
            <p:nvSpPr>
              <p:cNvPr id="151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52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9" cy="2372844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DEDEDE"/>
                  </a:gs>
                  <a:gs pos="31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50" name="椭圆 149"/>
            <p:cNvSpPr/>
            <p:nvPr/>
          </p:nvSpPr>
          <p:spPr>
            <a:xfrm>
              <a:off x="8997818" y="3779632"/>
              <a:ext cx="2063535" cy="1857495"/>
            </a:xfrm>
            <a:prstGeom prst="ellipse">
              <a:avLst/>
            </a:prstGeom>
            <a:blipFill dpi="0"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3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8629914" y="3797699"/>
            <a:ext cx="718949" cy="718950"/>
            <a:chOff x="1377884" y="1463694"/>
            <a:chExt cx="727984" cy="727984"/>
          </a:xfrm>
        </p:grpSpPr>
        <p:grpSp>
          <p:nvGrpSpPr>
            <p:cNvPr id="154" name="组合 153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156" name="椭圆 155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50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55" name="TextBox 80"/>
            <p:cNvSpPr txBox="1"/>
            <p:nvPr/>
          </p:nvSpPr>
          <p:spPr>
            <a:xfrm>
              <a:off x="1548560" y="1590912"/>
              <a:ext cx="386634" cy="52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7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幼圆" panose="02010509060101010101" pitchFamily="49" charset="-122"/>
                </a:rPr>
                <a:t>4</a:t>
              </a:r>
              <a:endParaRPr lang="zh-CN" altLang="en-US" sz="2765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A13C4772-B9C3-4198-BF51-907688C354BE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E5E9E1E4-CCFA-4A71-AEBC-5CBA5A2398E3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CA4CFBD6-5EBB-40FB-99FE-23C8B5C42AB2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xmlns="" id="{E962A934-DDBA-42E2-AE40-560D5D84CC9C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xmlns="" id="{2E148F9F-44B5-4E54-BB29-BD8C2F030096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10">
                    <a:extLst>
                      <a:ext uri="{BEBA8EAE-BF5A-486C-A8C5-ECC9F3942E4B}">
                        <a14:imgProps xmlns:a14="http://schemas.microsoft.com/office/drawing/2010/main">
                          <a14:imgLayer r:embed="rId11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矩形 56">
                  <a:extLst>
                    <a:ext uri="{FF2B5EF4-FFF2-40B4-BE49-F238E27FC236}">
                      <a16:creationId xmlns:a16="http://schemas.microsoft.com/office/drawing/2014/main" xmlns="" id="{1EE562C0-26A6-4513-861C-02141EA9B4E7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04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52" name="TextBox 40">
              <a:extLst>
                <a:ext uri="{FF2B5EF4-FFF2-40B4-BE49-F238E27FC236}">
                  <a16:creationId xmlns:a16="http://schemas.microsoft.com/office/drawing/2014/main" xmlns="" id="{33DE28CE-DBB5-408C-919A-B8E7EE7E0700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5055D9C9-4684-4376-9659-FCDB4B79F25B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930540"/>
      </p:ext>
    </p:extLst>
  </p:cSld>
  <p:clrMapOvr>
    <a:masterClrMapping/>
  </p:clrMapOvr>
  <p:transition spd="slow" advClick="0" advTm="123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5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9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9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4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8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850"/>
                            </p:stCondLst>
                            <p:childTnLst>
                              <p:par>
                                <p:cTn id="8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85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3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弧形 7"/>
          <p:cNvSpPr/>
          <p:nvPr/>
        </p:nvSpPr>
        <p:spPr>
          <a:xfrm>
            <a:off x="4398235" y="2026615"/>
            <a:ext cx="3552395" cy="3552395"/>
          </a:xfrm>
          <a:prstGeom prst="arc">
            <a:avLst>
              <a:gd name="adj1" fmla="val 8872451"/>
              <a:gd name="adj2" fmla="val 16231944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9" name="弧形 8"/>
          <p:cNvSpPr/>
          <p:nvPr/>
        </p:nvSpPr>
        <p:spPr>
          <a:xfrm flipH="1" flipV="1">
            <a:off x="4367018" y="2050407"/>
            <a:ext cx="3552395" cy="3552395"/>
          </a:xfrm>
          <a:prstGeom prst="arc">
            <a:avLst>
              <a:gd name="adj1" fmla="val 8622946"/>
              <a:gd name="adj2" fmla="val 16231944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577252" y="2773859"/>
            <a:ext cx="595085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253156" y="4568737"/>
            <a:ext cx="2827415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8209029" y="2592003"/>
            <a:ext cx="2827415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7858557" y="2897147"/>
            <a:ext cx="3105861" cy="120032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380990" indent="-38099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80990" indent="-38099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2750" y="3548626"/>
            <a:ext cx="3105861" cy="9638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380990" indent="-380990" algn="r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80990" indent="-380990" algn="r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079309" y="4749756"/>
            <a:ext cx="595085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B25A8E7-90EE-428A-A5B2-D869C8851AA5}"/>
              </a:ext>
            </a:extLst>
          </p:cNvPr>
          <p:cNvGrpSpPr/>
          <p:nvPr/>
        </p:nvGrpSpPr>
        <p:grpSpPr>
          <a:xfrm>
            <a:off x="4765345" y="2409334"/>
            <a:ext cx="2825661" cy="2825661"/>
            <a:chOff x="4765345" y="2409334"/>
            <a:chExt cx="2825661" cy="2825661"/>
          </a:xfrm>
        </p:grpSpPr>
        <p:sp>
          <p:nvSpPr>
            <p:cNvPr id="14" name="椭圆 13"/>
            <p:cNvSpPr/>
            <p:nvPr/>
          </p:nvSpPr>
          <p:spPr>
            <a:xfrm>
              <a:off x="4765345" y="2409334"/>
              <a:ext cx="2825661" cy="2825661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latin typeface="Arial" panose="020B0604020202020204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44680" y="2618569"/>
              <a:ext cx="2416932" cy="2416932"/>
            </a:xfrm>
            <a:prstGeom prst="ellipse">
              <a:avLst/>
            </a:prstGeom>
            <a:blipFill dpi="0"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311891" y="2974828"/>
              <a:ext cx="1725083" cy="1730555"/>
              <a:chOff x="8742363" y="4948238"/>
              <a:chExt cx="500063" cy="501650"/>
            </a:xfrm>
            <a:solidFill>
              <a:schemeClr val="bg1"/>
            </a:solidFill>
          </p:grpSpPr>
          <p:sp>
            <p:nvSpPr>
              <p:cNvPr id="21" name="Freeform 14"/>
              <p:cNvSpPr>
                <a:spLocks noEditPoints="1"/>
              </p:cNvSpPr>
              <p:nvPr/>
            </p:nvSpPr>
            <p:spPr bwMode="auto">
              <a:xfrm>
                <a:off x="8742363" y="4948238"/>
                <a:ext cx="500063" cy="501650"/>
              </a:xfrm>
              <a:custGeom>
                <a:avLst/>
                <a:gdLst>
                  <a:gd name="T0" fmla="*/ 74 w 149"/>
                  <a:gd name="T1" fmla="*/ 150 h 150"/>
                  <a:gd name="T2" fmla="*/ 0 w 149"/>
                  <a:gd name="T3" fmla="*/ 75 h 150"/>
                  <a:gd name="T4" fmla="*/ 74 w 149"/>
                  <a:gd name="T5" fmla="*/ 0 h 150"/>
                  <a:gd name="T6" fmla="*/ 149 w 149"/>
                  <a:gd name="T7" fmla="*/ 75 h 150"/>
                  <a:gd name="T8" fmla="*/ 74 w 149"/>
                  <a:gd name="T9" fmla="*/ 150 h 150"/>
                  <a:gd name="T10" fmla="*/ 74 w 149"/>
                  <a:gd name="T11" fmla="*/ 8 h 150"/>
                  <a:gd name="T12" fmla="*/ 8 w 149"/>
                  <a:gd name="T13" fmla="*/ 75 h 150"/>
                  <a:gd name="T14" fmla="*/ 74 w 149"/>
                  <a:gd name="T15" fmla="*/ 142 h 150"/>
                  <a:gd name="T16" fmla="*/ 141 w 149"/>
                  <a:gd name="T17" fmla="*/ 75 h 150"/>
                  <a:gd name="T18" fmla="*/ 74 w 149"/>
                  <a:gd name="T19" fmla="*/ 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50">
                    <a:moveTo>
                      <a:pt x="74" y="150"/>
                    </a:moveTo>
                    <a:cubicBezTo>
                      <a:pt x="33" y="150"/>
                      <a:pt x="0" y="116"/>
                      <a:pt x="0" y="75"/>
                    </a:cubicBezTo>
                    <a:cubicBezTo>
                      <a:pt x="0" y="34"/>
                      <a:pt x="33" y="0"/>
                      <a:pt x="74" y="0"/>
                    </a:cubicBezTo>
                    <a:cubicBezTo>
                      <a:pt x="116" y="0"/>
                      <a:pt x="149" y="34"/>
                      <a:pt x="149" y="75"/>
                    </a:cubicBezTo>
                    <a:cubicBezTo>
                      <a:pt x="149" y="116"/>
                      <a:pt x="116" y="150"/>
                      <a:pt x="74" y="150"/>
                    </a:cubicBezTo>
                    <a:close/>
                    <a:moveTo>
                      <a:pt x="74" y="8"/>
                    </a:moveTo>
                    <a:cubicBezTo>
                      <a:pt x="38" y="8"/>
                      <a:pt x="8" y="38"/>
                      <a:pt x="8" y="75"/>
                    </a:cubicBezTo>
                    <a:cubicBezTo>
                      <a:pt x="8" y="112"/>
                      <a:pt x="38" y="142"/>
                      <a:pt x="74" y="142"/>
                    </a:cubicBezTo>
                    <a:cubicBezTo>
                      <a:pt x="111" y="142"/>
                      <a:pt x="141" y="112"/>
                      <a:pt x="141" y="75"/>
                    </a:cubicBezTo>
                    <a:cubicBezTo>
                      <a:pt x="141" y="38"/>
                      <a:pt x="111" y="8"/>
                      <a:pt x="7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8983663" y="4987925"/>
                <a:ext cx="12700" cy="47625"/>
              </a:xfrm>
              <a:custGeom>
                <a:avLst/>
                <a:gdLst>
                  <a:gd name="T0" fmla="*/ 2 w 4"/>
                  <a:gd name="T1" fmla="*/ 14 h 14"/>
                  <a:gd name="T2" fmla="*/ 0 w 4"/>
                  <a:gd name="T3" fmla="*/ 12 h 14"/>
                  <a:gd name="T4" fmla="*/ 0 w 4"/>
                  <a:gd name="T5" fmla="*/ 2 h 14"/>
                  <a:gd name="T6" fmla="*/ 2 w 4"/>
                  <a:gd name="T7" fmla="*/ 0 h 14"/>
                  <a:gd name="T8" fmla="*/ 4 w 4"/>
                  <a:gd name="T9" fmla="*/ 2 h 14"/>
                  <a:gd name="T10" fmla="*/ 4 w 4"/>
                  <a:gd name="T11" fmla="*/ 12 h 14"/>
                  <a:gd name="T12" fmla="*/ 2 w 4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3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8983663" y="5367338"/>
                <a:ext cx="12700" cy="42863"/>
              </a:xfrm>
              <a:custGeom>
                <a:avLst/>
                <a:gdLst>
                  <a:gd name="T0" fmla="*/ 2 w 4"/>
                  <a:gd name="T1" fmla="*/ 13 h 13"/>
                  <a:gd name="T2" fmla="*/ 0 w 4"/>
                  <a:gd name="T3" fmla="*/ 11 h 13"/>
                  <a:gd name="T4" fmla="*/ 0 w 4"/>
                  <a:gd name="T5" fmla="*/ 2 h 13"/>
                  <a:gd name="T6" fmla="*/ 2 w 4"/>
                  <a:gd name="T7" fmla="*/ 0 h 13"/>
                  <a:gd name="T8" fmla="*/ 4 w 4"/>
                  <a:gd name="T9" fmla="*/ 2 h 13"/>
                  <a:gd name="T10" fmla="*/ 4 w 4"/>
                  <a:gd name="T11" fmla="*/ 11 h 13"/>
                  <a:gd name="T12" fmla="*/ 2 w 4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3">
                    <a:moveTo>
                      <a:pt x="2" y="13"/>
                    </a:moveTo>
                    <a:cubicBezTo>
                      <a:pt x="1" y="13"/>
                      <a:pt x="0" y="13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3"/>
                      <a:pt x="3" y="13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9158288" y="5192713"/>
                <a:ext cx="46038" cy="12700"/>
              </a:xfrm>
              <a:custGeom>
                <a:avLst/>
                <a:gdLst>
                  <a:gd name="T0" fmla="*/ 12 w 14"/>
                  <a:gd name="T1" fmla="*/ 4 h 4"/>
                  <a:gd name="T2" fmla="*/ 2 w 14"/>
                  <a:gd name="T3" fmla="*/ 4 h 4"/>
                  <a:gd name="T4" fmla="*/ 0 w 14"/>
                  <a:gd name="T5" fmla="*/ 2 h 4"/>
                  <a:gd name="T6" fmla="*/ 2 w 14"/>
                  <a:gd name="T7" fmla="*/ 0 h 4"/>
                  <a:gd name="T8" fmla="*/ 12 w 14"/>
                  <a:gd name="T9" fmla="*/ 0 h 4"/>
                  <a:gd name="T10" fmla="*/ 14 w 14"/>
                  <a:gd name="T11" fmla="*/ 2 h 4"/>
                  <a:gd name="T12" fmla="*/ 12 w 1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">
                    <a:moveTo>
                      <a:pt x="1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4" y="1"/>
                      <a:pt x="14" y="2"/>
                    </a:cubicBezTo>
                    <a:cubicBezTo>
                      <a:pt x="14" y="3"/>
                      <a:pt x="13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8778875" y="5192713"/>
                <a:ext cx="47625" cy="12700"/>
              </a:xfrm>
              <a:custGeom>
                <a:avLst/>
                <a:gdLst>
                  <a:gd name="T0" fmla="*/ 12 w 14"/>
                  <a:gd name="T1" fmla="*/ 4 h 4"/>
                  <a:gd name="T2" fmla="*/ 2 w 14"/>
                  <a:gd name="T3" fmla="*/ 4 h 4"/>
                  <a:gd name="T4" fmla="*/ 0 w 14"/>
                  <a:gd name="T5" fmla="*/ 2 h 4"/>
                  <a:gd name="T6" fmla="*/ 2 w 14"/>
                  <a:gd name="T7" fmla="*/ 0 h 4"/>
                  <a:gd name="T8" fmla="*/ 12 w 14"/>
                  <a:gd name="T9" fmla="*/ 0 h 4"/>
                  <a:gd name="T10" fmla="*/ 14 w 14"/>
                  <a:gd name="T11" fmla="*/ 2 h 4"/>
                  <a:gd name="T12" fmla="*/ 12 w 1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">
                    <a:moveTo>
                      <a:pt x="1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4" y="1"/>
                      <a:pt x="14" y="2"/>
                    </a:cubicBezTo>
                    <a:cubicBezTo>
                      <a:pt x="14" y="3"/>
                      <a:pt x="13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9134475" y="5087938"/>
                <a:ext cx="42863" cy="30163"/>
              </a:xfrm>
              <a:custGeom>
                <a:avLst/>
                <a:gdLst>
                  <a:gd name="T0" fmla="*/ 2 w 13"/>
                  <a:gd name="T1" fmla="*/ 9 h 9"/>
                  <a:gd name="T2" fmla="*/ 1 w 13"/>
                  <a:gd name="T3" fmla="*/ 8 h 9"/>
                  <a:gd name="T4" fmla="*/ 1 w 13"/>
                  <a:gd name="T5" fmla="*/ 5 h 9"/>
                  <a:gd name="T6" fmla="*/ 9 w 13"/>
                  <a:gd name="T7" fmla="*/ 1 h 9"/>
                  <a:gd name="T8" fmla="*/ 12 w 13"/>
                  <a:gd name="T9" fmla="*/ 2 h 9"/>
                  <a:gd name="T10" fmla="*/ 11 w 13"/>
                  <a:gd name="T11" fmla="*/ 4 h 9"/>
                  <a:gd name="T12" fmla="*/ 3 w 13"/>
                  <a:gd name="T13" fmla="*/ 9 h 9"/>
                  <a:gd name="T14" fmla="*/ 2 w 13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2" y="9"/>
                    </a:moveTo>
                    <a:cubicBezTo>
                      <a:pt x="2" y="9"/>
                      <a:pt x="1" y="9"/>
                      <a:pt x="1" y="8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1" y="1"/>
                      <a:pt x="12" y="2"/>
                    </a:cubicBezTo>
                    <a:cubicBezTo>
                      <a:pt x="13" y="3"/>
                      <a:pt x="12" y="4"/>
                      <a:pt x="11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8805863" y="5280025"/>
                <a:ext cx="44450" cy="30163"/>
              </a:xfrm>
              <a:custGeom>
                <a:avLst/>
                <a:gdLst>
                  <a:gd name="T0" fmla="*/ 2 w 13"/>
                  <a:gd name="T1" fmla="*/ 9 h 9"/>
                  <a:gd name="T2" fmla="*/ 1 w 13"/>
                  <a:gd name="T3" fmla="*/ 8 h 9"/>
                  <a:gd name="T4" fmla="*/ 1 w 13"/>
                  <a:gd name="T5" fmla="*/ 5 h 9"/>
                  <a:gd name="T6" fmla="*/ 10 w 13"/>
                  <a:gd name="T7" fmla="*/ 0 h 9"/>
                  <a:gd name="T8" fmla="*/ 12 w 13"/>
                  <a:gd name="T9" fmla="*/ 1 h 9"/>
                  <a:gd name="T10" fmla="*/ 12 w 13"/>
                  <a:gd name="T11" fmla="*/ 4 h 9"/>
                  <a:gd name="T12" fmla="*/ 3 w 13"/>
                  <a:gd name="T13" fmla="*/ 8 h 9"/>
                  <a:gd name="T14" fmla="*/ 2 w 13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2" y="9"/>
                    </a:moveTo>
                    <a:cubicBezTo>
                      <a:pt x="2" y="9"/>
                      <a:pt x="1" y="8"/>
                      <a:pt x="1" y="8"/>
                    </a:cubicBezTo>
                    <a:cubicBezTo>
                      <a:pt x="0" y="7"/>
                      <a:pt x="1" y="5"/>
                      <a:pt x="1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2" y="0"/>
                      <a:pt x="12" y="1"/>
                    </a:cubicBezTo>
                    <a:cubicBezTo>
                      <a:pt x="13" y="2"/>
                      <a:pt x="12" y="3"/>
                      <a:pt x="12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9070975" y="5343525"/>
                <a:ext cx="30163" cy="39688"/>
              </a:xfrm>
              <a:custGeom>
                <a:avLst/>
                <a:gdLst>
                  <a:gd name="T0" fmla="*/ 7 w 9"/>
                  <a:gd name="T1" fmla="*/ 12 h 12"/>
                  <a:gd name="T2" fmla="*/ 5 w 9"/>
                  <a:gd name="T3" fmla="*/ 11 h 12"/>
                  <a:gd name="T4" fmla="*/ 1 w 9"/>
                  <a:gd name="T5" fmla="*/ 3 h 12"/>
                  <a:gd name="T6" fmla="*/ 1 w 9"/>
                  <a:gd name="T7" fmla="*/ 0 h 12"/>
                  <a:gd name="T8" fmla="*/ 4 w 9"/>
                  <a:gd name="T9" fmla="*/ 1 h 12"/>
                  <a:gd name="T10" fmla="*/ 9 w 9"/>
                  <a:gd name="T11" fmla="*/ 9 h 12"/>
                  <a:gd name="T12" fmla="*/ 8 w 9"/>
                  <a:gd name="T13" fmla="*/ 12 h 12"/>
                  <a:gd name="T14" fmla="*/ 7 w 9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7" y="12"/>
                    </a:moveTo>
                    <a:cubicBezTo>
                      <a:pt x="6" y="12"/>
                      <a:pt x="6" y="12"/>
                      <a:pt x="5" y="1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1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9" name="Freeform 22"/>
              <p:cNvSpPr>
                <a:spLocks/>
              </p:cNvSpPr>
              <p:nvPr/>
            </p:nvSpPr>
            <p:spPr bwMode="auto">
              <a:xfrm>
                <a:off x="8883650" y="5014913"/>
                <a:ext cx="30163" cy="39688"/>
              </a:xfrm>
              <a:custGeom>
                <a:avLst/>
                <a:gdLst>
                  <a:gd name="T0" fmla="*/ 6 w 9"/>
                  <a:gd name="T1" fmla="*/ 12 h 12"/>
                  <a:gd name="T2" fmla="*/ 5 w 9"/>
                  <a:gd name="T3" fmla="*/ 11 h 12"/>
                  <a:gd name="T4" fmla="*/ 0 w 9"/>
                  <a:gd name="T5" fmla="*/ 3 h 12"/>
                  <a:gd name="T6" fmla="*/ 1 w 9"/>
                  <a:gd name="T7" fmla="*/ 0 h 12"/>
                  <a:gd name="T8" fmla="*/ 4 w 9"/>
                  <a:gd name="T9" fmla="*/ 1 h 12"/>
                  <a:gd name="T10" fmla="*/ 8 w 9"/>
                  <a:gd name="T11" fmla="*/ 9 h 12"/>
                  <a:gd name="T12" fmla="*/ 7 w 9"/>
                  <a:gd name="T13" fmla="*/ 12 h 12"/>
                  <a:gd name="T14" fmla="*/ 6 w 9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6" y="12"/>
                    </a:moveTo>
                    <a:cubicBezTo>
                      <a:pt x="6" y="12"/>
                      <a:pt x="5" y="12"/>
                      <a:pt x="5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10"/>
                      <a:pt x="8" y="11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8805863" y="5087938"/>
                <a:ext cx="44450" cy="30163"/>
              </a:xfrm>
              <a:custGeom>
                <a:avLst/>
                <a:gdLst>
                  <a:gd name="T0" fmla="*/ 11 w 13"/>
                  <a:gd name="T1" fmla="*/ 9 h 9"/>
                  <a:gd name="T2" fmla="*/ 10 w 13"/>
                  <a:gd name="T3" fmla="*/ 9 h 9"/>
                  <a:gd name="T4" fmla="*/ 1 w 13"/>
                  <a:gd name="T5" fmla="*/ 4 h 9"/>
                  <a:gd name="T6" fmla="*/ 1 w 13"/>
                  <a:gd name="T7" fmla="*/ 2 h 9"/>
                  <a:gd name="T8" fmla="*/ 3 w 13"/>
                  <a:gd name="T9" fmla="*/ 1 h 9"/>
                  <a:gd name="T10" fmla="*/ 12 w 13"/>
                  <a:gd name="T11" fmla="*/ 5 h 9"/>
                  <a:gd name="T12" fmla="*/ 12 w 13"/>
                  <a:gd name="T13" fmla="*/ 8 h 9"/>
                  <a:gd name="T14" fmla="*/ 11 w 13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11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3" y="7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9134475" y="5280025"/>
                <a:ext cx="42863" cy="30163"/>
              </a:xfrm>
              <a:custGeom>
                <a:avLst/>
                <a:gdLst>
                  <a:gd name="T0" fmla="*/ 10 w 13"/>
                  <a:gd name="T1" fmla="*/ 9 h 9"/>
                  <a:gd name="T2" fmla="*/ 9 w 13"/>
                  <a:gd name="T3" fmla="*/ 8 h 9"/>
                  <a:gd name="T4" fmla="*/ 1 w 13"/>
                  <a:gd name="T5" fmla="*/ 4 h 9"/>
                  <a:gd name="T6" fmla="*/ 1 w 13"/>
                  <a:gd name="T7" fmla="*/ 1 h 9"/>
                  <a:gd name="T8" fmla="*/ 3 w 13"/>
                  <a:gd name="T9" fmla="*/ 0 h 9"/>
                  <a:gd name="T10" fmla="*/ 11 w 13"/>
                  <a:gd name="T11" fmla="*/ 5 h 9"/>
                  <a:gd name="T12" fmla="*/ 12 w 13"/>
                  <a:gd name="T13" fmla="*/ 8 h 9"/>
                  <a:gd name="T14" fmla="*/ 10 w 13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10" y="9"/>
                    </a:moveTo>
                    <a:cubicBezTo>
                      <a:pt x="10" y="9"/>
                      <a:pt x="10" y="9"/>
                      <a:pt x="9" y="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3" y="7"/>
                      <a:pt x="12" y="8"/>
                    </a:cubicBezTo>
                    <a:cubicBezTo>
                      <a:pt x="12" y="8"/>
                      <a:pt x="11" y="9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2" name="Freeform 25"/>
              <p:cNvSpPr>
                <a:spLocks/>
              </p:cNvSpPr>
              <p:nvPr/>
            </p:nvSpPr>
            <p:spPr bwMode="auto">
              <a:xfrm>
                <a:off x="8883650" y="5343525"/>
                <a:ext cx="30163" cy="39688"/>
              </a:xfrm>
              <a:custGeom>
                <a:avLst/>
                <a:gdLst>
                  <a:gd name="T0" fmla="*/ 2 w 9"/>
                  <a:gd name="T1" fmla="*/ 12 h 12"/>
                  <a:gd name="T2" fmla="*/ 1 w 9"/>
                  <a:gd name="T3" fmla="*/ 12 h 12"/>
                  <a:gd name="T4" fmla="*/ 0 w 9"/>
                  <a:gd name="T5" fmla="*/ 9 h 12"/>
                  <a:gd name="T6" fmla="*/ 5 w 9"/>
                  <a:gd name="T7" fmla="*/ 1 h 12"/>
                  <a:gd name="T8" fmla="*/ 7 w 9"/>
                  <a:gd name="T9" fmla="*/ 0 h 12"/>
                  <a:gd name="T10" fmla="*/ 8 w 9"/>
                  <a:gd name="T11" fmla="*/ 3 h 12"/>
                  <a:gd name="T12" fmla="*/ 4 w 9"/>
                  <a:gd name="T13" fmla="*/ 11 h 12"/>
                  <a:gd name="T14" fmla="*/ 2 w 9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2" y="12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7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2"/>
                      <a:pt x="3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9070975" y="5014913"/>
                <a:ext cx="30163" cy="39688"/>
              </a:xfrm>
              <a:custGeom>
                <a:avLst/>
                <a:gdLst>
                  <a:gd name="T0" fmla="*/ 2 w 9"/>
                  <a:gd name="T1" fmla="*/ 12 h 12"/>
                  <a:gd name="T2" fmla="*/ 1 w 9"/>
                  <a:gd name="T3" fmla="*/ 12 h 12"/>
                  <a:gd name="T4" fmla="*/ 1 w 9"/>
                  <a:gd name="T5" fmla="*/ 9 h 12"/>
                  <a:gd name="T6" fmla="*/ 5 w 9"/>
                  <a:gd name="T7" fmla="*/ 1 h 12"/>
                  <a:gd name="T8" fmla="*/ 8 w 9"/>
                  <a:gd name="T9" fmla="*/ 0 h 12"/>
                  <a:gd name="T10" fmla="*/ 9 w 9"/>
                  <a:gd name="T11" fmla="*/ 3 h 12"/>
                  <a:gd name="T12" fmla="*/ 4 w 9"/>
                  <a:gd name="T13" fmla="*/ 11 h 12"/>
                  <a:gd name="T14" fmla="*/ 2 w 9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2" y="12"/>
                    </a:moveTo>
                    <a:cubicBezTo>
                      <a:pt x="2" y="12"/>
                      <a:pt x="2" y="12"/>
                      <a:pt x="1" y="12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1"/>
                      <a:pt x="9" y="2"/>
                      <a:pt x="9" y="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3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4" name="Freeform 27"/>
              <p:cNvSpPr>
                <a:spLocks noEditPoints="1"/>
              </p:cNvSpPr>
              <p:nvPr/>
            </p:nvSpPr>
            <p:spPr bwMode="auto">
              <a:xfrm>
                <a:off x="8970963" y="5175250"/>
                <a:ext cx="42863" cy="47625"/>
              </a:xfrm>
              <a:custGeom>
                <a:avLst/>
                <a:gdLst>
                  <a:gd name="T0" fmla="*/ 6 w 13"/>
                  <a:gd name="T1" fmla="*/ 14 h 14"/>
                  <a:gd name="T2" fmla="*/ 0 w 13"/>
                  <a:gd name="T3" fmla="*/ 7 h 14"/>
                  <a:gd name="T4" fmla="*/ 1 w 13"/>
                  <a:gd name="T5" fmla="*/ 2 h 14"/>
                  <a:gd name="T6" fmla="*/ 6 w 13"/>
                  <a:gd name="T7" fmla="*/ 0 h 14"/>
                  <a:gd name="T8" fmla="*/ 13 w 13"/>
                  <a:gd name="T9" fmla="*/ 7 h 14"/>
                  <a:gd name="T10" fmla="*/ 12 w 13"/>
                  <a:gd name="T11" fmla="*/ 12 h 14"/>
                  <a:gd name="T12" fmla="*/ 6 w 13"/>
                  <a:gd name="T13" fmla="*/ 14 h 14"/>
                  <a:gd name="T14" fmla="*/ 6 w 13"/>
                  <a:gd name="T15" fmla="*/ 4 h 14"/>
                  <a:gd name="T16" fmla="*/ 4 w 13"/>
                  <a:gd name="T17" fmla="*/ 5 h 14"/>
                  <a:gd name="T18" fmla="*/ 4 w 13"/>
                  <a:gd name="T19" fmla="*/ 7 h 14"/>
                  <a:gd name="T20" fmla="*/ 6 w 13"/>
                  <a:gd name="T21" fmla="*/ 10 h 14"/>
                  <a:gd name="T22" fmla="*/ 8 w 13"/>
                  <a:gd name="T23" fmla="*/ 9 h 14"/>
                  <a:gd name="T24" fmla="*/ 9 w 13"/>
                  <a:gd name="T25" fmla="*/ 7 h 14"/>
                  <a:gd name="T26" fmla="*/ 6 w 13"/>
                  <a:gd name="T2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4">
                    <a:moveTo>
                      <a:pt x="6" y="14"/>
                    </a:moveTo>
                    <a:cubicBezTo>
                      <a:pt x="2" y="14"/>
                      <a:pt x="0" y="11"/>
                      <a:pt x="0" y="7"/>
                    </a:cubicBezTo>
                    <a:cubicBezTo>
                      <a:pt x="0" y="5"/>
                      <a:pt x="0" y="4"/>
                      <a:pt x="1" y="2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3" y="4"/>
                      <a:pt x="13" y="7"/>
                    </a:cubicBezTo>
                    <a:cubicBezTo>
                      <a:pt x="13" y="9"/>
                      <a:pt x="13" y="11"/>
                      <a:pt x="12" y="12"/>
                    </a:cubicBezTo>
                    <a:cubicBezTo>
                      <a:pt x="10" y="13"/>
                      <a:pt x="8" y="14"/>
                      <a:pt x="6" y="14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4"/>
                      <a:pt x="4" y="5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10"/>
                      <a:pt x="6" y="10"/>
                    </a:cubicBezTo>
                    <a:cubicBezTo>
                      <a:pt x="7" y="10"/>
                      <a:pt x="8" y="10"/>
                      <a:pt x="8" y="9"/>
                    </a:cubicBezTo>
                    <a:cubicBezTo>
                      <a:pt x="9" y="9"/>
                      <a:pt x="9" y="8"/>
                      <a:pt x="9" y="7"/>
                    </a:cubicBezTo>
                    <a:cubicBezTo>
                      <a:pt x="9" y="7"/>
                      <a:pt x="9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5" name="Freeform 28"/>
              <p:cNvSpPr>
                <a:spLocks/>
              </p:cNvSpPr>
              <p:nvPr/>
            </p:nvSpPr>
            <p:spPr bwMode="auto">
              <a:xfrm>
                <a:off x="8983663" y="5105400"/>
                <a:ext cx="33338" cy="100013"/>
              </a:xfrm>
              <a:custGeom>
                <a:avLst/>
                <a:gdLst>
                  <a:gd name="T0" fmla="*/ 2 w 10"/>
                  <a:gd name="T1" fmla="*/ 30 h 30"/>
                  <a:gd name="T2" fmla="*/ 2 w 10"/>
                  <a:gd name="T3" fmla="*/ 30 h 30"/>
                  <a:gd name="T4" fmla="*/ 0 w 10"/>
                  <a:gd name="T5" fmla="*/ 27 h 30"/>
                  <a:gd name="T6" fmla="*/ 5 w 10"/>
                  <a:gd name="T7" fmla="*/ 2 h 30"/>
                  <a:gd name="T8" fmla="*/ 8 w 10"/>
                  <a:gd name="T9" fmla="*/ 0 h 30"/>
                  <a:gd name="T10" fmla="*/ 9 w 10"/>
                  <a:gd name="T11" fmla="*/ 3 h 30"/>
                  <a:gd name="T12" fmla="*/ 4 w 10"/>
                  <a:gd name="T13" fmla="*/ 28 h 30"/>
                  <a:gd name="T14" fmla="*/ 2 w 10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0">
                    <a:moveTo>
                      <a:pt x="2" y="30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1" y="30"/>
                      <a:pt x="0" y="29"/>
                      <a:pt x="0" y="27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9" y="1"/>
                      <a:pt x="10" y="2"/>
                      <a:pt x="9" y="3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3" y="30"/>
                      <a:pt x="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6" name="Freeform 29"/>
              <p:cNvSpPr>
                <a:spLocks/>
              </p:cNvSpPr>
              <p:nvPr/>
            </p:nvSpPr>
            <p:spPr bwMode="auto">
              <a:xfrm>
                <a:off x="8983663" y="5192713"/>
                <a:ext cx="153988" cy="12700"/>
              </a:xfrm>
              <a:custGeom>
                <a:avLst/>
                <a:gdLst>
                  <a:gd name="T0" fmla="*/ 44 w 46"/>
                  <a:gd name="T1" fmla="*/ 4 h 4"/>
                  <a:gd name="T2" fmla="*/ 2 w 46"/>
                  <a:gd name="T3" fmla="*/ 4 h 4"/>
                  <a:gd name="T4" fmla="*/ 0 w 46"/>
                  <a:gd name="T5" fmla="*/ 2 h 4"/>
                  <a:gd name="T6" fmla="*/ 2 w 46"/>
                  <a:gd name="T7" fmla="*/ 0 h 4"/>
                  <a:gd name="T8" fmla="*/ 44 w 46"/>
                  <a:gd name="T9" fmla="*/ 0 h 4"/>
                  <a:gd name="T10" fmla="*/ 46 w 46"/>
                  <a:gd name="T11" fmla="*/ 2 h 4"/>
                  <a:gd name="T12" fmla="*/ 44 w 4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">
                    <a:moveTo>
                      <a:pt x="4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5" y="0"/>
                      <a:pt x="46" y="1"/>
                      <a:pt x="46" y="2"/>
                    </a:cubicBezTo>
                    <a:cubicBezTo>
                      <a:pt x="46" y="3"/>
                      <a:pt x="45" y="4"/>
                      <a:pt x="4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8454FA7-652E-403A-8E8E-F46680D442E6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0637A5FE-5FC8-48EC-B9FC-73A12301E1E1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4AD6F038-573D-4EF8-9A7F-973F1F467C46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AC7981D0-8C00-49F3-AFC9-49B2672AB368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FD4B3423-D6B9-4626-8108-1D5E29BDA423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6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xmlns="" id="{E7D01F19-5484-4569-9924-F2FDCE378B45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04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39" name="TextBox 40">
              <a:extLst>
                <a:ext uri="{FF2B5EF4-FFF2-40B4-BE49-F238E27FC236}">
                  <a16:creationId xmlns:a16="http://schemas.microsoft.com/office/drawing/2014/main" xmlns="" id="{2A7CE752-8409-4116-AA58-C30EC0BC236C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2B71771B-4245-4BC8-8CE0-DC0F9F915FEA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9281935"/>
      </p:ext>
    </p:extLst>
  </p:cSld>
  <p:clrMapOvr>
    <a:masterClrMapping/>
  </p:clrMapOvr>
  <p:transition spd="slow" advClick="0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238725" y="2844800"/>
            <a:ext cx="1414600" cy="14146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93453" y="2844800"/>
            <a:ext cx="1414600" cy="14146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303901" y="1988840"/>
            <a:ext cx="591163" cy="5911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648143" y="3552100"/>
            <a:ext cx="745067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798595" y="3562963"/>
            <a:ext cx="3770809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5537" y="3562963"/>
            <a:ext cx="3479316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矩形 15"/>
          <p:cNvSpPr/>
          <p:nvPr/>
        </p:nvSpPr>
        <p:spPr>
          <a:xfrm>
            <a:off x="7997497" y="19487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7997498" y="2338622"/>
            <a:ext cx="3571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18" name="椭圆 17"/>
          <p:cNvSpPr/>
          <p:nvPr/>
        </p:nvSpPr>
        <p:spPr>
          <a:xfrm>
            <a:off x="7303901" y="4402061"/>
            <a:ext cx="591163" cy="5911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97497" y="435581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7997498" y="4751843"/>
            <a:ext cx="3571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1" name="矩形 20"/>
          <p:cNvSpPr/>
          <p:nvPr/>
        </p:nvSpPr>
        <p:spPr>
          <a:xfrm>
            <a:off x="1855532" y="1948770"/>
            <a:ext cx="2287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480170" y="2338622"/>
            <a:ext cx="3571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2112013" y="435581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552178" y="4751843"/>
            <a:ext cx="3571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5" name="椭圆 24"/>
          <p:cNvSpPr/>
          <p:nvPr/>
        </p:nvSpPr>
        <p:spPr>
          <a:xfrm>
            <a:off x="4257493" y="1988840"/>
            <a:ext cx="591163" cy="5911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57493" y="4402061"/>
            <a:ext cx="591163" cy="5911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346928" y="2045233"/>
            <a:ext cx="412292" cy="5027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A</a:t>
            </a:r>
            <a:endParaRPr lang="zh-CN" altLang="en-US" sz="2667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4346928" y="4446259"/>
            <a:ext cx="412293" cy="5027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B</a:t>
            </a:r>
            <a:endParaRPr lang="zh-CN" altLang="en-US" sz="2667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7385295" y="2045233"/>
            <a:ext cx="431529" cy="5027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C</a:t>
            </a:r>
            <a:endParaRPr lang="zh-CN" altLang="en-US" sz="2667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30" name="文本框 9"/>
          <p:cNvSpPr txBox="1"/>
          <p:nvPr/>
        </p:nvSpPr>
        <p:spPr>
          <a:xfrm>
            <a:off x="7385295" y="4446259"/>
            <a:ext cx="431529" cy="5027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D</a:t>
            </a:r>
            <a:endParaRPr lang="zh-CN" altLang="en-US" sz="2667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31" name="Freeform 532"/>
          <p:cNvSpPr>
            <a:spLocks/>
          </p:cNvSpPr>
          <p:nvPr/>
        </p:nvSpPr>
        <p:spPr bwMode="auto">
          <a:xfrm>
            <a:off x="4646969" y="3245740"/>
            <a:ext cx="598112" cy="607312"/>
          </a:xfrm>
          <a:custGeom>
            <a:avLst/>
            <a:gdLst>
              <a:gd name="T0" fmla="*/ 53 w 55"/>
              <a:gd name="T1" fmla="*/ 20 h 56"/>
              <a:gd name="T2" fmla="*/ 54 w 55"/>
              <a:gd name="T3" fmla="*/ 28 h 56"/>
              <a:gd name="T4" fmla="*/ 52 w 55"/>
              <a:gd name="T5" fmla="*/ 30 h 56"/>
              <a:gd name="T6" fmla="*/ 55 w 55"/>
              <a:gd name="T7" fmla="*/ 33 h 56"/>
              <a:gd name="T8" fmla="*/ 54 w 55"/>
              <a:gd name="T9" fmla="*/ 37 h 56"/>
              <a:gd name="T10" fmla="*/ 52 w 55"/>
              <a:gd name="T11" fmla="*/ 38 h 56"/>
              <a:gd name="T12" fmla="*/ 53 w 55"/>
              <a:gd name="T13" fmla="*/ 40 h 56"/>
              <a:gd name="T14" fmla="*/ 52 w 55"/>
              <a:gd name="T15" fmla="*/ 45 h 56"/>
              <a:gd name="T16" fmla="*/ 50 w 55"/>
              <a:gd name="T17" fmla="*/ 46 h 56"/>
              <a:gd name="T18" fmla="*/ 52 w 55"/>
              <a:gd name="T19" fmla="*/ 48 h 56"/>
              <a:gd name="T20" fmla="*/ 51 w 55"/>
              <a:gd name="T21" fmla="*/ 54 h 56"/>
              <a:gd name="T22" fmla="*/ 47 w 55"/>
              <a:gd name="T23" fmla="*/ 56 h 56"/>
              <a:gd name="T24" fmla="*/ 20 w 55"/>
              <a:gd name="T25" fmla="*/ 49 h 56"/>
              <a:gd name="T26" fmla="*/ 13 w 55"/>
              <a:gd name="T27" fmla="*/ 48 h 56"/>
              <a:gd name="T28" fmla="*/ 13 w 55"/>
              <a:gd name="T29" fmla="*/ 52 h 56"/>
              <a:gd name="T30" fmla="*/ 0 w 55"/>
              <a:gd name="T31" fmla="*/ 52 h 56"/>
              <a:gd name="T32" fmla="*/ 0 w 55"/>
              <a:gd name="T33" fmla="*/ 17 h 56"/>
              <a:gd name="T34" fmla="*/ 13 w 55"/>
              <a:gd name="T35" fmla="*/ 17 h 56"/>
              <a:gd name="T36" fmla="*/ 13 w 55"/>
              <a:gd name="T37" fmla="*/ 23 h 56"/>
              <a:gd name="T38" fmla="*/ 18 w 55"/>
              <a:gd name="T39" fmla="*/ 22 h 56"/>
              <a:gd name="T40" fmla="*/ 40 w 55"/>
              <a:gd name="T41" fmla="*/ 0 h 56"/>
              <a:gd name="T42" fmla="*/ 34 w 55"/>
              <a:gd name="T43" fmla="*/ 21 h 56"/>
              <a:gd name="T44" fmla="*/ 53 w 55"/>
              <a:gd name="T45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2" name="Freeform 532"/>
          <p:cNvSpPr>
            <a:spLocks/>
          </p:cNvSpPr>
          <p:nvPr/>
        </p:nvSpPr>
        <p:spPr bwMode="auto">
          <a:xfrm flipH="1" flipV="1">
            <a:off x="6801697" y="3245740"/>
            <a:ext cx="598112" cy="607312"/>
          </a:xfrm>
          <a:custGeom>
            <a:avLst/>
            <a:gdLst>
              <a:gd name="T0" fmla="*/ 53 w 55"/>
              <a:gd name="T1" fmla="*/ 20 h 56"/>
              <a:gd name="T2" fmla="*/ 54 w 55"/>
              <a:gd name="T3" fmla="*/ 28 h 56"/>
              <a:gd name="T4" fmla="*/ 52 w 55"/>
              <a:gd name="T5" fmla="*/ 30 h 56"/>
              <a:gd name="T6" fmla="*/ 55 w 55"/>
              <a:gd name="T7" fmla="*/ 33 h 56"/>
              <a:gd name="T8" fmla="*/ 54 w 55"/>
              <a:gd name="T9" fmla="*/ 37 h 56"/>
              <a:gd name="T10" fmla="*/ 52 w 55"/>
              <a:gd name="T11" fmla="*/ 38 h 56"/>
              <a:gd name="T12" fmla="*/ 53 w 55"/>
              <a:gd name="T13" fmla="*/ 40 h 56"/>
              <a:gd name="T14" fmla="*/ 52 w 55"/>
              <a:gd name="T15" fmla="*/ 45 h 56"/>
              <a:gd name="T16" fmla="*/ 50 w 55"/>
              <a:gd name="T17" fmla="*/ 46 h 56"/>
              <a:gd name="T18" fmla="*/ 52 w 55"/>
              <a:gd name="T19" fmla="*/ 48 h 56"/>
              <a:gd name="T20" fmla="*/ 51 w 55"/>
              <a:gd name="T21" fmla="*/ 54 h 56"/>
              <a:gd name="T22" fmla="*/ 47 w 55"/>
              <a:gd name="T23" fmla="*/ 56 h 56"/>
              <a:gd name="T24" fmla="*/ 20 w 55"/>
              <a:gd name="T25" fmla="*/ 49 h 56"/>
              <a:gd name="T26" fmla="*/ 13 w 55"/>
              <a:gd name="T27" fmla="*/ 48 h 56"/>
              <a:gd name="T28" fmla="*/ 13 w 55"/>
              <a:gd name="T29" fmla="*/ 52 h 56"/>
              <a:gd name="T30" fmla="*/ 0 w 55"/>
              <a:gd name="T31" fmla="*/ 52 h 56"/>
              <a:gd name="T32" fmla="*/ 0 w 55"/>
              <a:gd name="T33" fmla="*/ 17 h 56"/>
              <a:gd name="T34" fmla="*/ 13 w 55"/>
              <a:gd name="T35" fmla="*/ 17 h 56"/>
              <a:gd name="T36" fmla="*/ 13 w 55"/>
              <a:gd name="T37" fmla="*/ 23 h 56"/>
              <a:gd name="T38" fmla="*/ 18 w 55"/>
              <a:gd name="T39" fmla="*/ 22 h 56"/>
              <a:gd name="T40" fmla="*/ 40 w 55"/>
              <a:gd name="T41" fmla="*/ 0 h 56"/>
              <a:gd name="T42" fmla="*/ 34 w 55"/>
              <a:gd name="T43" fmla="*/ 21 h 56"/>
              <a:gd name="T44" fmla="*/ 53 w 55"/>
              <a:gd name="T45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BBCB635-B205-4638-A28C-5DBC998F0F5A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3B109C40-4645-4D4D-BF3C-F111E3E13807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4E2C2946-495C-48D3-AD96-72C1E5B89960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xmlns="" id="{7685DC19-B626-4735-AE78-AD764603CE1F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DC369016-2CA4-4EDD-B2D5-3352803B21B9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4"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xmlns="" id="{17F301A1-81D1-4896-9053-39E770D38AF1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04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35" name="TextBox 40">
              <a:extLst>
                <a:ext uri="{FF2B5EF4-FFF2-40B4-BE49-F238E27FC236}">
                  <a16:creationId xmlns:a16="http://schemas.microsoft.com/office/drawing/2014/main" xmlns="" id="{3E36941D-5911-46EE-B4F7-67291F6C52BF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FEAEB768-C3ED-4FFA-B3E2-D2A496E62975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8869456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5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6" grpId="0"/>
      <p:bldP spid="17" grpId="0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/>
      <p:bldP spid="28" grpId="0"/>
      <p:bldP spid="29" grpId="0"/>
      <p:bldP spid="30" grpId="0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927846" y="2123365"/>
            <a:ext cx="2293467" cy="229346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latin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42291" y="2321789"/>
            <a:ext cx="1879816" cy="1879816"/>
          </a:xfrm>
          <a:prstGeom prst="ellipse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9760" y="2642725"/>
            <a:ext cx="155683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0" b="1" baseline="12000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</a:p>
        </p:txBody>
      </p:sp>
      <p:sp>
        <p:nvSpPr>
          <p:cNvPr id="19" name="矩形 18"/>
          <p:cNvSpPr/>
          <p:nvPr/>
        </p:nvSpPr>
        <p:spPr>
          <a:xfrm>
            <a:off x="840210" y="1808639"/>
            <a:ext cx="2916183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67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8470714" y="1808639"/>
            <a:ext cx="2916183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67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840210" y="4162173"/>
            <a:ext cx="2916183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67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8470714" y="4179160"/>
            <a:ext cx="2916183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67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点击此处添加标题</a:t>
            </a:r>
          </a:p>
        </p:txBody>
      </p:sp>
      <p:sp>
        <p:nvSpPr>
          <p:cNvPr id="27" name="弧形 26"/>
          <p:cNvSpPr/>
          <p:nvPr/>
        </p:nvSpPr>
        <p:spPr>
          <a:xfrm rot="16200000">
            <a:off x="4676961" y="1911923"/>
            <a:ext cx="2749518" cy="2749517"/>
          </a:xfrm>
          <a:prstGeom prst="arc">
            <a:avLst>
              <a:gd name="adj1" fmla="val 16589486"/>
              <a:gd name="adj2" fmla="val 4983134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8" name="弧形 27"/>
          <p:cNvSpPr/>
          <p:nvPr/>
        </p:nvSpPr>
        <p:spPr>
          <a:xfrm rot="16200000" flipH="1">
            <a:off x="4676961" y="1922045"/>
            <a:ext cx="2749518" cy="2749517"/>
          </a:xfrm>
          <a:prstGeom prst="arc">
            <a:avLst>
              <a:gd name="adj1" fmla="val 16451007"/>
              <a:gd name="adj2" fmla="val 5155984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993741" y="1531387"/>
            <a:ext cx="986453" cy="986453"/>
            <a:chOff x="3685832" y="623962"/>
            <a:chExt cx="739840" cy="739840"/>
          </a:xfrm>
        </p:grpSpPr>
        <p:sp>
          <p:nvSpPr>
            <p:cNvPr id="7" name="椭圆 6"/>
            <p:cNvSpPr/>
            <p:nvPr/>
          </p:nvSpPr>
          <p:spPr>
            <a:xfrm>
              <a:off x="3685832" y="623962"/>
              <a:ext cx="739840" cy="7398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solidFill>
                  <a:srgbClr val="E93F3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86929" y="743838"/>
              <a:ext cx="537648" cy="50009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733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</a:rPr>
                <a:t>01</a:t>
              </a:r>
              <a:endParaRPr lang="zh-CN" altLang="en-US" sz="3733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084365" y="1484784"/>
            <a:ext cx="986453" cy="986453"/>
            <a:chOff x="3685832" y="1673493"/>
            <a:chExt cx="739840" cy="739840"/>
          </a:xfrm>
        </p:grpSpPr>
        <p:sp>
          <p:nvSpPr>
            <p:cNvPr id="10" name="椭圆 9"/>
            <p:cNvSpPr/>
            <p:nvPr/>
          </p:nvSpPr>
          <p:spPr>
            <a:xfrm>
              <a:off x="3685832" y="1673493"/>
              <a:ext cx="739840" cy="7398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solidFill>
                  <a:srgbClr val="3574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86931" y="1793369"/>
              <a:ext cx="537648" cy="50009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733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</a:rPr>
                <a:t>02</a:t>
              </a:r>
              <a:endParaRPr lang="zh-CN" altLang="en-US" sz="3733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93741" y="3935686"/>
            <a:ext cx="986453" cy="986453"/>
            <a:chOff x="3685832" y="2723024"/>
            <a:chExt cx="739840" cy="739840"/>
          </a:xfrm>
        </p:grpSpPr>
        <p:sp>
          <p:nvSpPr>
            <p:cNvPr id="13" name="椭圆 12"/>
            <p:cNvSpPr/>
            <p:nvPr/>
          </p:nvSpPr>
          <p:spPr>
            <a:xfrm>
              <a:off x="3685832" y="2723024"/>
              <a:ext cx="739840" cy="7398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solidFill>
                  <a:srgbClr val="3574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786929" y="2842900"/>
              <a:ext cx="537648" cy="50009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733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</a:rPr>
                <a:t>03</a:t>
              </a:r>
              <a:endParaRPr lang="zh-CN" altLang="en-US" sz="3733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84365" y="4060400"/>
            <a:ext cx="986453" cy="986453"/>
            <a:chOff x="3685832" y="3772554"/>
            <a:chExt cx="739840" cy="739840"/>
          </a:xfrm>
        </p:grpSpPr>
        <p:sp>
          <p:nvSpPr>
            <p:cNvPr id="16" name="椭圆 15"/>
            <p:cNvSpPr/>
            <p:nvPr/>
          </p:nvSpPr>
          <p:spPr>
            <a:xfrm>
              <a:off x="3685832" y="3772554"/>
              <a:ext cx="739840" cy="7398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solidFill>
                  <a:srgbClr val="3574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86930" y="3892430"/>
              <a:ext cx="537648" cy="50009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733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</a:rPr>
                <a:t>04</a:t>
              </a:r>
              <a:endParaRPr lang="zh-CN" altLang="en-US" sz="3733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5539745"/>
      </p:ext>
    </p:extLst>
  </p:cSld>
  <p:clrMapOvr>
    <a:masterClrMapping/>
  </p:clrMapOvr>
  <p:transition spd="slow" advClick="0" advTm="65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19" grpId="0"/>
      <p:bldP spid="20" grpId="0"/>
      <p:bldP spid="21" grpId="0"/>
      <p:bldP spid="22" grpId="0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10609370" y="2668909"/>
            <a:ext cx="672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151118" y="2664089"/>
            <a:ext cx="672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41106" y="2664089"/>
            <a:ext cx="672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57770" y="2664089"/>
            <a:ext cx="672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12218" y="2664089"/>
            <a:ext cx="672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椭圆 14"/>
          <p:cNvSpPr/>
          <p:nvPr/>
        </p:nvSpPr>
        <p:spPr>
          <a:xfrm>
            <a:off x="1558133" y="1700808"/>
            <a:ext cx="1876523" cy="18765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latin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705344" y="1848018"/>
            <a:ext cx="1582101" cy="158210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958399" y="1700808"/>
            <a:ext cx="1876523" cy="18765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latin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105610" y="1848018"/>
            <a:ext cx="1582101" cy="1582101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358666" y="1700808"/>
            <a:ext cx="1876523" cy="18765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latin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505877" y="1848018"/>
            <a:ext cx="1582101" cy="1582101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758933" y="1700808"/>
            <a:ext cx="1876523" cy="18765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latin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906144" y="1848018"/>
            <a:ext cx="1582101" cy="1582101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17396" y="380065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业务方面</a:t>
            </a:r>
          </a:p>
        </p:txBody>
      </p:sp>
      <p:sp>
        <p:nvSpPr>
          <p:cNvPr id="24" name="矩形 23"/>
          <p:cNvSpPr/>
          <p:nvPr/>
        </p:nvSpPr>
        <p:spPr>
          <a:xfrm>
            <a:off x="1476248" y="4548549"/>
            <a:ext cx="2151345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5" name="矩形 24"/>
          <p:cNvSpPr/>
          <p:nvPr/>
        </p:nvSpPr>
        <p:spPr>
          <a:xfrm>
            <a:off x="4262136" y="380065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技能方面</a:t>
            </a:r>
          </a:p>
        </p:txBody>
      </p:sp>
      <p:sp>
        <p:nvSpPr>
          <p:cNvPr id="26" name="矩形 25"/>
          <p:cNvSpPr/>
          <p:nvPr/>
        </p:nvSpPr>
        <p:spPr>
          <a:xfrm>
            <a:off x="6662403" y="380065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业绩方面</a:t>
            </a:r>
          </a:p>
        </p:txBody>
      </p:sp>
      <p:sp>
        <p:nvSpPr>
          <p:cNvPr id="27" name="矩形 26"/>
          <p:cNvSpPr/>
          <p:nvPr/>
        </p:nvSpPr>
        <p:spPr>
          <a:xfrm>
            <a:off x="9062670" y="380065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管理方面</a:t>
            </a:r>
          </a:p>
        </p:txBody>
      </p:sp>
      <p:sp>
        <p:nvSpPr>
          <p:cNvPr id="28" name="矩形 27"/>
          <p:cNvSpPr/>
          <p:nvPr/>
        </p:nvSpPr>
        <p:spPr>
          <a:xfrm>
            <a:off x="3820988" y="4548550"/>
            <a:ext cx="2151345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6221255" y="4548549"/>
            <a:ext cx="2151345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8621522" y="4548550"/>
            <a:ext cx="2151345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6E5165E-601E-4A31-99FE-781EB236F26B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B7818CB2-F83B-4984-8406-D652071FE7B9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8BED2BA9-CF03-488E-A465-20FB7225AE48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xmlns="" id="{588E04BF-E549-43F6-9E86-82518585535E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5"/>
                <a:chOff x="5557033" y="805639"/>
                <a:chExt cx="775742" cy="780795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E362E9CD-9EC7-415C-83C6-5F7A51EA6E1D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8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xmlns="" id="{E52A1A5C-17F2-469C-BCDA-AB7888ED8A6D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04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33" name="TextBox 40">
              <a:extLst>
                <a:ext uri="{FF2B5EF4-FFF2-40B4-BE49-F238E27FC236}">
                  <a16:creationId xmlns:a16="http://schemas.microsoft.com/office/drawing/2014/main" xmlns="" id="{14FBEDF0-9B5C-46B5-A4CA-7BF99255C630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DB077691-D862-4719-9CDB-B4F05BD3B4BD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629055"/>
      </p:ext>
    </p:extLst>
  </p:cSld>
  <p:clrMapOvr>
    <a:masterClrMapping/>
  </p:clrMapOvr>
  <p:transition spd="slow" advClick="0" advTm="7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Notched Right Arrow 3"/>
          <p:cNvSpPr>
            <a:spLocks noChangeArrowheads="1"/>
          </p:cNvSpPr>
          <p:nvPr/>
        </p:nvSpPr>
        <p:spPr bwMode="auto">
          <a:xfrm>
            <a:off x="-48782" y="2597373"/>
            <a:ext cx="12192000" cy="6095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/>
          <a:p>
            <a:pPr algn="ctr" defTabSz="608965"/>
            <a:endParaRPr lang="zh-CN" altLang="zh-CN" sz="32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  <a:sym typeface="Roboto condensed" charset="0"/>
            </a:endParaRPr>
          </a:p>
        </p:txBody>
      </p:sp>
      <p:sp>
        <p:nvSpPr>
          <p:cNvPr id="83" name="文本框 85"/>
          <p:cNvSpPr>
            <a:spLocks noChangeArrowheads="1"/>
          </p:cNvSpPr>
          <p:nvPr/>
        </p:nvSpPr>
        <p:spPr bwMode="auto">
          <a:xfrm>
            <a:off x="1796540" y="3856261"/>
            <a:ext cx="150226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608965"/>
            <a:r>
              <a:rPr lang="zh-CN" altLang="en-US" sz="2135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添加标题</a:t>
            </a:r>
            <a:endParaRPr lang="en-US" altLang="zh-CN" sz="213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4" name="文本框 89"/>
          <p:cNvSpPr>
            <a:spLocks noChangeArrowheads="1"/>
          </p:cNvSpPr>
          <p:nvPr/>
        </p:nvSpPr>
        <p:spPr bwMode="auto">
          <a:xfrm>
            <a:off x="5367429" y="3856261"/>
            <a:ext cx="144052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608965"/>
            <a:r>
              <a:rPr lang="zh-CN" altLang="en-US" sz="2135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添加标题</a:t>
            </a:r>
            <a:endParaRPr lang="en-US" altLang="zh-CN" sz="213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5" name="文本框 92"/>
          <p:cNvSpPr>
            <a:spLocks noChangeArrowheads="1"/>
          </p:cNvSpPr>
          <p:nvPr/>
        </p:nvSpPr>
        <p:spPr bwMode="auto">
          <a:xfrm>
            <a:off x="8971460" y="3856261"/>
            <a:ext cx="150226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608965"/>
            <a:r>
              <a:rPr lang="zh-CN" altLang="en-US" sz="2135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添加标题</a:t>
            </a:r>
            <a:endParaRPr lang="en-US" altLang="zh-CN" sz="213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929738" y="4307666"/>
            <a:ext cx="315269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sp>
        <p:nvSpPr>
          <p:cNvPr id="96" name="矩形 95"/>
          <p:cNvSpPr/>
          <p:nvPr/>
        </p:nvSpPr>
        <p:spPr>
          <a:xfrm>
            <a:off x="4511346" y="4307666"/>
            <a:ext cx="3152691" cy="963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sp>
        <p:nvSpPr>
          <p:cNvPr id="97" name="矩形 96"/>
          <p:cNvSpPr/>
          <p:nvPr/>
        </p:nvSpPr>
        <p:spPr>
          <a:xfrm>
            <a:off x="8156318" y="4307666"/>
            <a:ext cx="315269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AF74020-D4CA-4997-B08E-50D0AA6E1694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12" name="组合 11"/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72" name="椭圆 71"/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4"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矩形 72"/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04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30" name="TextBox 40">
              <a:extLst>
                <a:ext uri="{FF2B5EF4-FFF2-40B4-BE49-F238E27FC236}">
                  <a16:creationId xmlns:a16="http://schemas.microsoft.com/office/drawing/2014/main" xmlns="" id="{023FCFF5-887C-4912-84EF-6A3F4E0951E0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332F6B32-B71C-486D-93AA-59C700485D9B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93FD6B5-5F38-4D44-98F1-4AB331073248}"/>
              </a:ext>
            </a:extLst>
          </p:cNvPr>
          <p:cNvGrpSpPr/>
          <p:nvPr/>
        </p:nvGrpSpPr>
        <p:grpSpPr>
          <a:xfrm>
            <a:off x="1689938" y="1824890"/>
            <a:ext cx="1608865" cy="1609190"/>
            <a:chOff x="2201071" y="3406041"/>
            <a:chExt cx="1805286" cy="1805938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5739BE96-8251-4810-B12E-30987F336573}"/>
                </a:ext>
              </a:extLst>
            </p:cNvPr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xmlns="" id="{DD37D1AF-7C91-4944-9654-013C11623D8E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7" name="同心圆 45">
                  <a:extLst>
                    <a:ext uri="{FF2B5EF4-FFF2-40B4-BE49-F238E27FC236}">
                      <a16:creationId xmlns:a16="http://schemas.microsoft.com/office/drawing/2014/main" xmlns="" id="{ADEB6CBE-F4B7-4984-B017-87BB367FFBEF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87B7A782-2621-4A96-8BFD-6EEA89ED70A0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07E15474-4F1C-4C8D-B266-B378F5B6F0EA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blipFill>
                <a:blip r:embed="rId6">
                  <a:grayscl/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34" name="TextBox 46">
              <a:extLst>
                <a:ext uri="{FF2B5EF4-FFF2-40B4-BE49-F238E27FC236}">
                  <a16:creationId xmlns:a16="http://schemas.microsoft.com/office/drawing/2014/main" xmlns="" id="{2CE11877-8C13-452C-8E15-020FDFB605DF}"/>
                </a:ext>
              </a:extLst>
            </p:cNvPr>
            <p:cNvSpPr txBox="1"/>
            <p:nvPr/>
          </p:nvSpPr>
          <p:spPr>
            <a:xfrm>
              <a:off x="2694008" y="3876616"/>
              <a:ext cx="1023613" cy="93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4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FB6F863-7436-4F18-82B6-8A066B1C478F}"/>
              </a:ext>
            </a:extLst>
          </p:cNvPr>
          <p:cNvGrpSpPr/>
          <p:nvPr/>
        </p:nvGrpSpPr>
        <p:grpSpPr>
          <a:xfrm>
            <a:off x="8780458" y="1824890"/>
            <a:ext cx="1608865" cy="1609190"/>
            <a:chOff x="7382260" y="3406041"/>
            <a:chExt cx="1805286" cy="1805938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6C810D58-313C-48C3-9ECB-927FAA05E78F}"/>
                </a:ext>
              </a:extLst>
            </p:cNvPr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3D7AC772-AA19-48F8-9A9A-803F4447A5E9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4" name="同心圆 52">
                  <a:extLst>
                    <a:ext uri="{FF2B5EF4-FFF2-40B4-BE49-F238E27FC236}">
                      <a16:creationId xmlns:a16="http://schemas.microsoft.com/office/drawing/2014/main" xmlns="" id="{15C1E988-113E-414D-86A4-917B86BD8D9C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xmlns="" id="{D23B987F-EBB3-4829-AD8E-31AA1FF84767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CD8B5740-7652-4D28-AA04-1F0CED70527A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blipFill>
                <a:blip r:embed="rId6">
                  <a:grayscl/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41" name="TextBox 53">
              <a:extLst>
                <a:ext uri="{FF2B5EF4-FFF2-40B4-BE49-F238E27FC236}">
                  <a16:creationId xmlns:a16="http://schemas.microsoft.com/office/drawing/2014/main" xmlns="" id="{0A5A51FC-B2B9-4EB4-AFB1-16E8609BEFE7}"/>
                </a:ext>
              </a:extLst>
            </p:cNvPr>
            <p:cNvSpPr txBox="1"/>
            <p:nvPr/>
          </p:nvSpPr>
          <p:spPr>
            <a:xfrm>
              <a:off x="7875197" y="3876616"/>
              <a:ext cx="1023613" cy="93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4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A49ABEDF-0BFB-4761-AD8B-B46066F78F6E}"/>
              </a:ext>
            </a:extLst>
          </p:cNvPr>
          <p:cNvGrpSpPr/>
          <p:nvPr/>
        </p:nvGrpSpPr>
        <p:grpSpPr>
          <a:xfrm>
            <a:off x="5293155" y="1824890"/>
            <a:ext cx="1608865" cy="1609190"/>
            <a:chOff x="4811090" y="3406041"/>
            <a:chExt cx="1805286" cy="1805938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55A39641-C614-44E7-A792-FF0CCFCD5CBE}"/>
                </a:ext>
              </a:extLst>
            </p:cNvPr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6D00A51B-3901-4191-A968-A21606A01C17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1" name="同心圆 59">
                  <a:extLst>
                    <a:ext uri="{FF2B5EF4-FFF2-40B4-BE49-F238E27FC236}">
                      <a16:creationId xmlns:a16="http://schemas.microsoft.com/office/drawing/2014/main" xmlns="" id="{8B8035CA-244B-4E3A-B59C-7E9099CFB25E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xmlns="" id="{78413889-DE34-41C3-BFEC-B589B77252B1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E79778D1-3A66-4800-B3BD-8C39D1D09E25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blipFill>
                <a:blip r:embed="rId6">
                  <a:grayscl/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48" name="TextBox 60">
              <a:extLst>
                <a:ext uri="{FF2B5EF4-FFF2-40B4-BE49-F238E27FC236}">
                  <a16:creationId xmlns:a16="http://schemas.microsoft.com/office/drawing/2014/main" xmlns="" id="{68005C13-F8AE-47D1-9F8E-0037885EB626}"/>
                </a:ext>
              </a:extLst>
            </p:cNvPr>
            <p:cNvSpPr txBox="1"/>
            <p:nvPr/>
          </p:nvSpPr>
          <p:spPr>
            <a:xfrm>
              <a:off x="5304027" y="3876616"/>
              <a:ext cx="1023613" cy="93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4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4460454"/>
      </p:ext>
    </p:extLst>
  </p:cSld>
  <p:clrMapOvr>
    <a:masterClrMapping/>
  </p:clrMapOvr>
  <p:transition spd="slow" advClick="0" advTm="5500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 animBg="1"/>
          <p:bldP spid="83" grpId="0"/>
          <p:bldP spid="84" grpId="0"/>
          <p:bldP spid="85" grpId="0"/>
          <p:bldP spid="95" grpId="0"/>
          <p:bldP spid="96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 animBg="1"/>
          <p:bldP spid="83" grpId="0"/>
          <p:bldP spid="84" grpId="0"/>
          <p:bldP spid="85" grpId="0"/>
          <p:bldP spid="95" grpId="0"/>
          <p:bldP spid="96" grpId="0"/>
          <p:bldP spid="9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69" b="18313"/>
          <a:stretch/>
        </p:blipFill>
        <p:spPr>
          <a:xfrm>
            <a:off x="0" y="1175596"/>
            <a:ext cx="12193588" cy="316835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12218" y="311500"/>
            <a:ext cx="1728192" cy="1728192"/>
            <a:chOff x="5015094" y="2115745"/>
            <a:chExt cx="2293467" cy="2293467"/>
          </a:xfrm>
        </p:grpSpPr>
        <p:sp>
          <p:nvSpPr>
            <p:cNvPr id="9" name="椭圆 8"/>
            <p:cNvSpPr/>
            <p:nvPr/>
          </p:nvSpPr>
          <p:spPr>
            <a:xfrm>
              <a:off x="5015094" y="2115745"/>
              <a:ext cx="2293467" cy="229346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21919" y="2329409"/>
              <a:ext cx="1879816" cy="1879816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3" name="TextBox 4"/>
            <p:cNvSpPr txBox="1"/>
            <p:nvPr/>
          </p:nvSpPr>
          <p:spPr>
            <a:xfrm>
              <a:off x="5278640" y="2836017"/>
              <a:ext cx="1815038" cy="9279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400" b="1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 Black" panose="020B0A04020102020204" pitchFamily="34" charset="0"/>
                  <a:ea typeface="幼圆" panose="02010509060101010101" pitchFamily="49" charset="-122"/>
                </a:rPr>
                <a:t>LOGO</a:t>
              </a:r>
              <a:endParaRPr lang="zh-CN" altLang="en-US" sz="4400" b="1" baseline="12000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 Black" panose="020B0A04020102020204" pitchFamily="34" charset="0"/>
                <a:ea typeface="幼圆" panose="020105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08762" y="4710440"/>
            <a:ext cx="7420083" cy="1456874"/>
            <a:chOff x="5354205" y="4710440"/>
            <a:chExt cx="7420083" cy="1456874"/>
          </a:xfrm>
        </p:grpSpPr>
        <p:sp>
          <p:nvSpPr>
            <p:cNvPr id="12" name="TextBox 11"/>
            <p:cNvSpPr txBox="1"/>
            <p:nvPr/>
          </p:nvSpPr>
          <p:spPr>
            <a:xfrm>
              <a:off x="5354205" y="4710440"/>
              <a:ext cx="7420083" cy="995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867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谢谢聆听</a:t>
              </a:r>
              <a:endParaRPr lang="zh-CN" altLang="en-US" sz="58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D7E8EF98-9943-4FBD-9C3B-B3AAEEFF0285}"/>
                </a:ext>
              </a:extLst>
            </p:cNvPr>
            <p:cNvSpPr/>
            <p:nvPr/>
          </p:nvSpPr>
          <p:spPr>
            <a:xfrm>
              <a:off x="9098621" y="5705649"/>
              <a:ext cx="143340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Arial Unicode MS" panose="020B0604020202020204" pitchFamily="34" charset="-122"/>
                </a:rPr>
                <a:t>THANKS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Arial Unicode MS" panose="020B0604020202020204" pitchFamily="34" charset="-122"/>
              </a:endParaRPr>
            </a:p>
          </p:txBody>
        </p:sp>
      </p:grpSp>
      <p:sp>
        <p:nvSpPr>
          <p:cNvPr id="15" name="五边形 14"/>
          <p:cNvSpPr/>
          <p:nvPr/>
        </p:nvSpPr>
        <p:spPr>
          <a:xfrm rot="10800000">
            <a:off x="11425386" y="4869160"/>
            <a:ext cx="768202" cy="1152128"/>
          </a:xfrm>
          <a:prstGeom prst="homePlate">
            <a:avLst>
              <a:gd name="adj" fmla="val 304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782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0">
        <p15:prstTrans prst="peelOff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68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5400000">
            <a:off x="1936235" y="1962210"/>
            <a:ext cx="1900800" cy="1898360"/>
            <a:chOff x="4819176" y="1662676"/>
            <a:chExt cx="2993523" cy="2989680"/>
          </a:xfrm>
        </p:grpSpPr>
        <p:grpSp>
          <p:nvGrpSpPr>
            <p:cNvPr id="11" name="组合 10"/>
            <p:cNvGrpSpPr/>
            <p:nvPr/>
          </p:nvGrpSpPr>
          <p:grpSpPr>
            <a:xfrm>
              <a:off x="4819176" y="1662676"/>
              <a:ext cx="2993523" cy="2989680"/>
              <a:chOff x="304800" y="673100"/>
              <a:chExt cx="4147845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矩形 12"/>
              <p:cNvSpPr>
                <a:spLocks/>
              </p:cNvSpPr>
              <p:nvPr/>
            </p:nvSpPr>
            <p:spPr>
              <a:xfrm>
                <a:off x="304800" y="673100"/>
                <a:ext cx="4147845" cy="4000500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99069" y="760412"/>
                <a:ext cx="3959307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宋体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 rot="16200000">
              <a:off x="5038398" y="1880357"/>
              <a:ext cx="2555077" cy="2554311"/>
            </a:xfrm>
            <a:prstGeom prst="ellipse">
              <a:avLst/>
            </a:prstGeom>
            <a:blipFill dpi="0"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ysClr val="window" lastClr="FFFFFF"/>
                </a:solidFill>
                <a:latin typeface="Palatino Linotype"/>
                <a:ea typeface="宋体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33049" y="2265060"/>
            <a:ext cx="14636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Roboto Black" panose="02000000000000000000" pitchFamily="2" charset="0"/>
                <a:ea typeface="Roboto Black" panose="02000000000000000000" pitchFamily="2" charset="0"/>
              </a:rPr>
              <a:t>01</a:t>
            </a:r>
            <a:endParaRPr lang="zh-CN" altLang="en-US" sz="80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Roboto Black" panose="02000000000000000000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49974" y="2132856"/>
            <a:ext cx="62227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296594" y="3082574"/>
            <a:ext cx="6245524" cy="0"/>
          </a:xfrm>
          <a:prstGeom prst="line">
            <a:avLst/>
          </a:prstGeom>
          <a:ln>
            <a:solidFill>
              <a:srgbClr val="25262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7F34E7A-0D04-4298-B699-1108CE0546C0}"/>
              </a:ext>
            </a:extLst>
          </p:cNvPr>
          <p:cNvSpPr txBox="1"/>
          <p:nvPr/>
        </p:nvSpPr>
        <p:spPr>
          <a:xfrm>
            <a:off x="5304706" y="3128065"/>
            <a:ext cx="3528392" cy="2248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点击此处添加文本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点击此处添加文本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点击此处添加文本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402847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">
        <p14:prism/>
      </p:transition>
    </mc:Choice>
    <mc:Fallback xmlns="">
      <p:transition spd="slow" advClick="0" advTm="6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5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571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416274" y="2420888"/>
            <a:ext cx="9280624" cy="2399710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25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9170" hangingPunct="0">
                <a:defRPr/>
              </a:pPr>
              <a:endParaRPr lang="en-US" sz="2400" kern="0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6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9170" hangingPunct="0">
                <a:defRPr/>
              </a:pPr>
              <a:endParaRPr lang="en-US" sz="2400" kern="0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7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9170" hangingPunct="0">
                <a:defRPr/>
              </a:pPr>
              <a:endParaRPr lang="en-US" sz="2400" kern="0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8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9170" hangingPunct="0">
                <a:defRPr/>
              </a:pPr>
              <a:endParaRPr lang="en-US" sz="2400" kern="0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80460" y="1620664"/>
            <a:ext cx="2226148" cy="1082012"/>
            <a:chOff x="6084168" y="1274556"/>
            <a:chExt cx="1669538" cy="788447"/>
          </a:xfrm>
        </p:grpSpPr>
        <p:sp>
          <p:nvSpPr>
            <p:cNvPr id="30" name="TextBox 20"/>
            <p:cNvSpPr txBox="1"/>
            <p:nvPr/>
          </p:nvSpPr>
          <p:spPr>
            <a:xfrm>
              <a:off x="6084168" y="1514664"/>
              <a:ext cx="1669538" cy="54833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100" kern="0" dirty="0">
                  <a:solidFill>
                    <a:prstClr val="white">
                      <a:lumMod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1" name="TextBox 21"/>
            <p:cNvSpPr txBox="1"/>
            <p:nvPr/>
          </p:nvSpPr>
          <p:spPr>
            <a:xfrm>
              <a:off x="6532344" y="1274556"/>
              <a:ext cx="1008112" cy="26912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white">
                      <a:lumMod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11334" y="4801918"/>
            <a:ext cx="2226148" cy="1082012"/>
            <a:chOff x="6084168" y="1274556"/>
            <a:chExt cx="1669538" cy="788447"/>
          </a:xfrm>
        </p:grpSpPr>
        <p:sp>
          <p:nvSpPr>
            <p:cNvPr id="33" name="TextBox 23"/>
            <p:cNvSpPr txBox="1"/>
            <p:nvPr/>
          </p:nvSpPr>
          <p:spPr>
            <a:xfrm>
              <a:off x="6084168" y="1514664"/>
              <a:ext cx="1669538" cy="54833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100" kern="0" dirty="0">
                  <a:solidFill>
                    <a:prstClr val="white">
                      <a:lumMod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4" name="TextBox 24"/>
            <p:cNvSpPr txBox="1"/>
            <p:nvPr/>
          </p:nvSpPr>
          <p:spPr>
            <a:xfrm>
              <a:off x="6532344" y="1274556"/>
              <a:ext cx="1008112" cy="26912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white">
                      <a:lumMod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56583" y="1620664"/>
            <a:ext cx="2226148" cy="1082012"/>
            <a:chOff x="6084168" y="1274556"/>
            <a:chExt cx="1669538" cy="788447"/>
          </a:xfrm>
        </p:grpSpPr>
        <p:sp>
          <p:nvSpPr>
            <p:cNvPr id="36" name="TextBox 27"/>
            <p:cNvSpPr txBox="1"/>
            <p:nvPr/>
          </p:nvSpPr>
          <p:spPr>
            <a:xfrm>
              <a:off x="6084168" y="1514664"/>
              <a:ext cx="1669538" cy="54833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100" kern="0" dirty="0">
                  <a:solidFill>
                    <a:prstClr val="white">
                      <a:lumMod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7" name="TextBox 28"/>
            <p:cNvSpPr txBox="1"/>
            <p:nvPr/>
          </p:nvSpPr>
          <p:spPr>
            <a:xfrm>
              <a:off x="6532344" y="1274556"/>
              <a:ext cx="1008112" cy="26912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white">
                      <a:lumMod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474546" y="4801918"/>
            <a:ext cx="2226148" cy="1082013"/>
            <a:chOff x="6084168" y="1274556"/>
            <a:chExt cx="1669538" cy="788447"/>
          </a:xfrm>
        </p:grpSpPr>
        <p:sp>
          <p:nvSpPr>
            <p:cNvPr id="39" name="TextBox 30"/>
            <p:cNvSpPr txBox="1"/>
            <p:nvPr/>
          </p:nvSpPr>
          <p:spPr>
            <a:xfrm>
              <a:off x="6084168" y="1514664"/>
              <a:ext cx="1669538" cy="54833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100" kern="0" dirty="0">
                  <a:solidFill>
                    <a:prstClr val="white">
                      <a:lumMod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532344" y="1274556"/>
              <a:ext cx="1008112" cy="26912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white">
                      <a:lumMod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13397" y="2822044"/>
            <a:ext cx="1608865" cy="1609190"/>
            <a:chOff x="2201071" y="3406041"/>
            <a:chExt cx="1805286" cy="1805938"/>
          </a:xfrm>
        </p:grpSpPr>
        <p:grpSp>
          <p:nvGrpSpPr>
            <p:cNvPr id="42" name="组合 4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45" name="椭圆 44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blipFill>
                <a:blip r:embed="rId4">
                  <a:grayscl/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43" name="TextBox 46"/>
            <p:cNvSpPr txBox="1"/>
            <p:nvPr/>
          </p:nvSpPr>
          <p:spPr>
            <a:xfrm>
              <a:off x="2694008" y="3876616"/>
              <a:ext cx="1023613" cy="93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4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30856" y="2822044"/>
            <a:ext cx="1608865" cy="1609190"/>
            <a:chOff x="7382260" y="3406041"/>
            <a:chExt cx="1805286" cy="1805938"/>
          </a:xfrm>
        </p:grpSpPr>
        <p:grpSp>
          <p:nvGrpSpPr>
            <p:cNvPr id="49" name="组合 48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52" name="椭圆 5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blipFill>
                <a:blip r:embed="rId4">
                  <a:grayscl/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50" name="TextBox 53"/>
            <p:cNvSpPr txBox="1"/>
            <p:nvPr/>
          </p:nvSpPr>
          <p:spPr>
            <a:xfrm>
              <a:off x="7875197" y="3876616"/>
              <a:ext cx="1023613" cy="93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4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39437" y="2822044"/>
            <a:ext cx="1608865" cy="1609190"/>
            <a:chOff x="4811090" y="3406041"/>
            <a:chExt cx="1805286" cy="1805938"/>
          </a:xfrm>
        </p:grpSpPr>
        <p:grpSp>
          <p:nvGrpSpPr>
            <p:cNvPr id="56" name="组合 55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59" name="椭圆 5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blipFill>
                <a:blip r:embed="rId4">
                  <a:grayscl/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57" name="TextBox 60"/>
            <p:cNvSpPr txBox="1"/>
            <p:nvPr/>
          </p:nvSpPr>
          <p:spPr>
            <a:xfrm>
              <a:off x="5304027" y="3876616"/>
              <a:ext cx="1023613" cy="93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4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732387" y="2822044"/>
            <a:ext cx="1608865" cy="1609190"/>
            <a:chOff x="9964778" y="3406041"/>
            <a:chExt cx="1805286" cy="1805938"/>
          </a:xfrm>
        </p:grpSpPr>
        <p:grpSp>
          <p:nvGrpSpPr>
            <p:cNvPr id="63" name="组合 62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7" name="同心圆 6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66" name="椭圆 6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blipFill>
                <a:blip r:embed="rId4">
                  <a:grayscl/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64" name="TextBox 67"/>
            <p:cNvSpPr txBox="1"/>
            <p:nvPr/>
          </p:nvSpPr>
          <p:spPr>
            <a:xfrm>
              <a:off x="10457715" y="3876616"/>
              <a:ext cx="1023613" cy="93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</a:t>
              </a:r>
              <a:endParaRPr lang="en-US" altLang="zh-CN" sz="24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defTabSz="1219170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9C1A9571-138F-4E6E-8FF1-FB412BDB0B2B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402772EB-A0F7-40EC-B8AD-9EE812A66998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1C09F4AA-B4E3-41A3-A0DA-344D21E416C4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xmlns="" id="{6C89192E-BEEB-4489-9108-C5A43616AC89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xmlns="" id="{36BD5923-D0D7-4ACA-823D-320ADA1DDEFC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5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矩形 75">
                  <a:extLst>
                    <a:ext uri="{FF2B5EF4-FFF2-40B4-BE49-F238E27FC236}">
                      <a16:creationId xmlns:a16="http://schemas.microsoft.com/office/drawing/2014/main" xmlns="" id="{F2EDF17E-6C38-4F9E-8C36-0AED2BE3B0F0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01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71" name="TextBox 40">
              <a:extLst>
                <a:ext uri="{FF2B5EF4-FFF2-40B4-BE49-F238E27FC236}">
                  <a16:creationId xmlns:a16="http://schemas.microsoft.com/office/drawing/2014/main" xmlns="" id="{6CE831AD-A130-443A-B98E-B998CB256466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116E059E-3ACC-42D8-A571-E317B09D0B78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015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500">
        <p:split orient="vert"/>
      </p:transition>
    </mc:Choice>
    <mc:Fallback xmlns="">
      <p:transition spd="slow" advClick="0" advTm="45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584293" y="4581128"/>
            <a:ext cx="549987" cy="5499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954872093"/>
              </p:ext>
            </p:extLst>
          </p:nvPr>
        </p:nvGraphicFramePr>
        <p:xfrm>
          <a:off x="619751" y="916456"/>
          <a:ext cx="10954089" cy="3280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椭圆 9"/>
          <p:cNvSpPr/>
          <p:nvPr/>
        </p:nvSpPr>
        <p:spPr>
          <a:xfrm>
            <a:off x="1584293" y="5592720"/>
            <a:ext cx="549987" cy="5499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80837" y="4581128"/>
            <a:ext cx="549987" cy="5499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480837" y="5592720"/>
            <a:ext cx="549987" cy="5499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07836" y="5012437"/>
            <a:ext cx="42730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207835" y="4578873"/>
            <a:ext cx="231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存在的问题</a:t>
            </a:r>
          </a:p>
        </p:txBody>
      </p:sp>
      <p:sp>
        <p:nvSpPr>
          <p:cNvPr id="17" name="矩形 16"/>
          <p:cNvSpPr/>
          <p:nvPr/>
        </p:nvSpPr>
        <p:spPr>
          <a:xfrm>
            <a:off x="2207836" y="5955258"/>
            <a:ext cx="42730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207835" y="5521695"/>
            <a:ext cx="231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存在的问题</a:t>
            </a:r>
          </a:p>
        </p:txBody>
      </p:sp>
      <p:sp>
        <p:nvSpPr>
          <p:cNvPr id="19" name="矩形 18"/>
          <p:cNvSpPr/>
          <p:nvPr/>
        </p:nvSpPr>
        <p:spPr>
          <a:xfrm>
            <a:off x="7104380" y="5012437"/>
            <a:ext cx="42730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104379" y="4578873"/>
            <a:ext cx="231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存在的问题</a:t>
            </a:r>
          </a:p>
        </p:txBody>
      </p:sp>
      <p:sp>
        <p:nvSpPr>
          <p:cNvPr id="21" name="矩形 20"/>
          <p:cNvSpPr/>
          <p:nvPr/>
        </p:nvSpPr>
        <p:spPr>
          <a:xfrm>
            <a:off x="7104380" y="5955258"/>
            <a:ext cx="42730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104379" y="5521695"/>
            <a:ext cx="231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存在的问题</a:t>
            </a:r>
          </a:p>
        </p:txBody>
      </p:sp>
      <p:sp>
        <p:nvSpPr>
          <p:cNvPr id="23" name="文本框 9"/>
          <p:cNvSpPr txBox="1"/>
          <p:nvPr/>
        </p:nvSpPr>
        <p:spPr>
          <a:xfrm>
            <a:off x="1656314" y="4624822"/>
            <a:ext cx="412292" cy="5027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A</a:t>
            </a:r>
            <a:endParaRPr lang="zh-CN" altLang="en-US" sz="2667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1646695" y="5636649"/>
            <a:ext cx="431528" cy="5027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C</a:t>
            </a:r>
            <a:endParaRPr lang="zh-CN" altLang="en-US" sz="2667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6549684" y="4624822"/>
            <a:ext cx="412292" cy="5027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B</a:t>
            </a:r>
            <a:endParaRPr lang="zh-CN" altLang="en-US" sz="2667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6540064" y="5636649"/>
            <a:ext cx="431528" cy="5027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D</a:t>
            </a:r>
            <a:endParaRPr lang="zh-CN" altLang="en-US" sz="2667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298EC9D-8E65-4EB8-AE94-ED401F78648C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9807F1C1-6F82-473B-897F-C30A4E1027CC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0282E4E4-FFE3-4FFE-BB51-CBFF6A7A719E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E4E442CB-BF12-4C26-BDC0-3A1EA42C7008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EA6C9C55-6492-4EA4-9853-2044CAE2692B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5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矩形 33">
                  <a:extLst>
                    <a:ext uri="{FF2B5EF4-FFF2-40B4-BE49-F238E27FC236}">
                      <a16:creationId xmlns:a16="http://schemas.microsoft.com/office/drawing/2014/main" xmlns="" id="{E6DA1185-5A9F-4C2E-AEC2-A16DF6F28404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01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29" name="TextBox 40">
              <a:extLst>
                <a:ext uri="{FF2B5EF4-FFF2-40B4-BE49-F238E27FC236}">
                  <a16:creationId xmlns:a16="http://schemas.microsoft.com/office/drawing/2014/main" xmlns="" id="{87D36075-7A75-4CBE-B58E-F9F76FDD9728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9F316F99-3E13-4B10-8FBE-E8F445FFB646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6151467"/>
      </p:ext>
    </p:extLst>
  </p:cSld>
  <p:clrMapOvr>
    <a:masterClrMapping/>
  </p:clrMapOvr>
  <p:transition spd="slow" advClick="0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Graphic spid="9" grpId="0">
        <p:bldAsOne/>
      </p:bldGraphic>
      <p:bldP spid="10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423965503"/>
              </p:ext>
            </p:extLst>
          </p:nvPr>
        </p:nvGraphicFramePr>
        <p:xfrm>
          <a:off x="678582" y="1686270"/>
          <a:ext cx="6356011" cy="4237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弧形 7"/>
          <p:cNvSpPr/>
          <p:nvPr/>
        </p:nvSpPr>
        <p:spPr>
          <a:xfrm>
            <a:off x="1311709" y="1250343"/>
            <a:ext cx="5109816" cy="5109800"/>
          </a:xfrm>
          <a:prstGeom prst="arc">
            <a:avLst>
              <a:gd name="adj1" fmla="val 16532159"/>
              <a:gd name="adj2" fmla="val 4801822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latin typeface="Arial" panose="020B0604020202020204" pitchFamily="34" charset="0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1301680" y="1250343"/>
            <a:ext cx="5109816" cy="5109800"/>
          </a:xfrm>
          <a:prstGeom prst="arc">
            <a:avLst>
              <a:gd name="adj1" fmla="val 10605888"/>
              <a:gd name="adj2" fmla="val 12640669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latin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438093" y="1686270"/>
            <a:ext cx="778339" cy="77833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38093" y="5145271"/>
            <a:ext cx="778339" cy="77833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016232" y="4043488"/>
            <a:ext cx="778339" cy="77833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97413" y="2784474"/>
            <a:ext cx="778339" cy="77833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86583" y="1655587"/>
            <a:ext cx="1723549" cy="436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6386583" y="2134372"/>
            <a:ext cx="5376597" cy="3139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6976339" y="2803203"/>
            <a:ext cx="1723549" cy="436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6976339" y="3289426"/>
            <a:ext cx="5376597" cy="29905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386583" y="5164001"/>
            <a:ext cx="1723549" cy="436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6386583" y="5642786"/>
            <a:ext cx="5376597" cy="3139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976339" y="4062218"/>
            <a:ext cx="1723549" cy="436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976339" y="4548441"/>
            <a:ext cx="5376597" cy="29905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5526247" y="1844824"/>
            <a:ext cx="69762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48%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75966" y="2924944"/>
            <a:ext cx="69762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25%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75964" y="4221088"/>
            <a:ext cx="69762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12%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26248" y="5301208"/>
            <a:ext cx="69762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幼圆" panose="02010509060101010101" pitchFamily="49" charset="-122"/>
              </a:rPr>
              <a:t>15%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xmlns="" id="{246D15E0-8567-4EFC-9FFF-2316ED12DF09}"/>
              </a:ext>
            </a:extLst>
          </p:cNvPr>
          <p:cNvSpPr/>
          <p:nvPr/>
        </p:nvSpPr>
        <p:spPr>
          <a:xfrm>
            <a:off x="1301680" y="1242497"/>
            <a:ext cx="5109816" cy="5109800"/>
          </a:xfrm>
          <a:prstGeom prst="arc">
            <a:avLst>
              <a:gd name="adj1" fmla="val 13195281"/>
              <a:gd name="adj2" fmla="val 15919482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latin typeface="Arial" panose="020B0604020202020204" pitchFamily="34" charset="0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xmlns="" id="{D86BDE72-4246-4B10-B789-9F7DDCE64900}"/>
              </a:ext>
            </a:extLst>
          </p:cNvPr>
          <p:cNvSpPr/>
          <p:nvPr/>
        </p:nvSpPr>
        <p:spPr>
          <a:xfrm>
            <a:off x="1322645" y="1242497"/>
            <a:ext cx="5109816" cy="5109800"/>
          </a:xfrm>
          <a:prstGeom prst="arc">
            <a:avLst>
              <a:gd name="adj1" fmla="val 5396092"/>
              <a:gd name="adj2" fmla="val 9801523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latin typeface="Arial" panose="020B0604020202020204" pitchFamily="3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40C0A21-C4FA-450E-9FE3-C68F5E354087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781CEF8-9EE1-4D4C-A619-5A8ED19E2CA1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364CEFF7-3798-41A3-AB20-9B47F385FF47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3852C2B3-C255-4787-8A7D-814657F678E9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20806F66-DA5B-4377-8943-D6B4BDFE80BF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5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xmlns="" id="{E8C0E429-EE90-43D3-8927-7E272FAAA67C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01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31" name="TextBox 40">
              <a:extLst>
                <a:ext uri="{FF2B5EF4-FFF2-40B4-BE49-F238E27FC236}">
                  <a16:creationId xmlns:a16="http://schemas.microsoft.com/office/drawing/2014/main" xmlns="" id="{295C2872-5CB8-4CFD-A946-2E271475CBEF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B9BCC9E9-18F1-46E7-A68A-82E3CBDA3BF8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293838"/>
      </p:ext>
    </p:extLst>
  </p:cSld>
  <p:clrMapOvr>
    <a:masterClrMapping/>
  </p:clrMapOvr>
  <p:transition spd="slow" advClick="0" advTm="9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rot="5400000">
            <a:off x="1600417" y="2780861"/>
            <a:ext cx="12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6830814" y="2780861"/>
            <a:ext cx="12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4233097" y="2780861"/>
            <a:ext cx="12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9448787" y="2780861"/>
            <a:ext cx="12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78694" y="2180861"/>
            <a:ext cx="10538469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椭圆 14"/>
          <p:cNvSpPr/>
          <p:nvPr/>
        </p:nvSpPr>
        <p:spPr>
          <a:xfrm>
            <a:off x="2064343" y="2044788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38646" y="1508787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点击添加文本</a:t>
            </a:r>
          </a:p>
        </p:txBody>
      </p:sp>
      <p:sp>
        <p:nvSpPr>
          <p:cNvPr id="18" name="椭圆 17"/>
          <p:cNvSpPr/>
          <p:nvPr/>
        </p:nvSpPr>
        <p:spPr>
          <a:xfrm>
            <a:off x="7294741" y="2044788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69046" y="1508787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点击添加文本</a:t>
            </a:r>
          </a:p>
        </p:txBody>
      </p:sp>
      <p:sp>
        <p:nvSpPr>
          <p:cNvPr id="21" name="椭圆 20"/>
          <p:cNvSpPr/>
          <p:nvPr/>
        </p:nvSpPr>
        <p:spPr>
          <a:xfrm>
            <a:off x="4697023" y="2044788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71327" y="1508787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点击添加文本</a:t>
            </a:r>
          </a:p>
        </p:txBody>
      </p:sp>
      <p:sp>
        <p:nvSpPr>
          <p:cNvPr id="24" name="椭圆 23"/>
          <p:cNvSpPr/>
          <p:nvPr/>
        </p:nvSpPr>
        <p:spPr>
          <a:xfrm>
            <a:off x="9912714" y="2044788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87018" y="1508787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1124747" y="4942010"/>
            <a:ext cx="2151345" cy="7571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757428" y="5512962"/>
            <a:ext cx="2151345" cy="7571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29" name="矩形 28"/>
          <p:cNvSpPr/>
          <p:nvPr/>
        </p:nvSpPr>
        <p:spPr>
          <a:xfrm>
            <a:off x="8973115" y="5320941"/>
            <a:ext cx="2151345" cy="7571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355146" y="4942010"/>
            <a:ext cx="2151345" cy="7571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E68FACF-C034-4EDD-A0FC-9F15635DE70B}"/>
              </a:ext>
            </a:extLst>
          </p:cNvPr>
          <p:cNvGrpSpPr/>
          <p:nvPr/>
        </p:nvGrpSpPr>
        <p:grpSpPr>
          <a:xfrm>
            <a:off x="1526524" y="3284984"/>
            <a:ext cx="1347788" cy="1347788"/>
            <a:chOff x="1526524" y="3028145"/>
            <a:chExt cx="1347788" cy="1347788"/>
          </a:xfrm>
        </p:grpSpPr>
        <p:sp>
          <p:nvSpPr>
            <p:cNvPr id="17" name="椭圆 16"/>
            <p:cNvSpPr/>
            <p:nvPr/>
          </p:nvSpPr>
          <p:spPr>
            <a:xfrm>
              <a:off x="1526524" y="3028145"/>
              <a:ext cx="1347788" cy="13477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594546" y="3097580"/>
              <a:ext cx="1211749" cy="121174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833974" y="3332990"/>
              <a:ext cx="732893" cy="748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添加</a:t>
              </a:r>
              <a:endPara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B9FD1CF-25CB-430C-8E22-CCF0D2164E4C}"/>
              </a:ext>
            </a:extLst>
          </p:cNvPr>
          <p:cNvGrpSpPr/>
          <p:nvPr/>
        </p:nvGrpSpPr>
        <p:grpSpPr>
          <a:xfrm>
            <a:off x="6756921" y="3284984"/>
            <a:ext cx="1347788" cy="1347788"/>
            <a:chOff x="6756921" y="3028145"/>
            <a:chExt cx="1347788" cy="1347788"/>
          </a:xfrm>
        </p:grpSpPr>
        <p:sp>
          <p:nvSpPr>
            <p:cNvPr id="20" name="椭圆 19"/>
            <p:cNvSpPr/>
            <p:nvPr/>
          </p:nvSpPr>
          <p:spPr>
            <a:xfrm>
              <a:off x="6756921" y="3028145"/>
              <a:ext cx="1347788" cy="13477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824946" y="3099295"/>
              <a:ext cx="1211749" cy="121174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064370" y="3332990"/>
              <a:ext cx="732893" cy="748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添加</a:t>
              </a:r>
              <a:endPara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9BD0036-A27C-40BC-90DD-4A5595EAD2EE}"/>
              </a:ext>
            </a:extLst>
          </p:cNvPr>
          <p:cNvGrpSpPr/>
          <p:nvPr/>
        </p:nvGrpSpPr>
        <p:grpSpPr>
          <a:xfrm>
            <a:off x="3984560" y="3316099"/>
            <a:ext cx="1697077" cy="1697077"/>
            <a:chOff x="3984560" y="3236979"/>
            <a:chExt cx="1697077" cy="1697077"/>
          </a:xfrm>
        </p:grpSpPr>
        <p:sp>
          <p:nvSpPr>
            <p:cNvPr id="23" name="椭圆 22"/>
            <p:cNvSpPr/>
            <p:nvPr/>
          </p:nvSpPr>
          <p:spPr>
            <a:xfrm>
              <a:off x="3984560" y="3236979"/>
              <a:ext cx="1697077" cy="169707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080609" y="3344692"/>
              <a:ext cx="1500656" cy="150065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399328" y="3585677"/>
              <a:ext cx="867545" cy="913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添加</a:t>
              </a:r>
              <a:endParaRPr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en-US" sz="26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7521C15-FD34-420A-BDCF-F7A682982551}"/>
              </a:ext>
            </a:extLst>
          </p:cNvPr>
          <p:cNvGrpSpPr/>
          <p:nvPr/>
        </p:nvGrpSpPr>
        <p:grpSpPr>
          <a:xfrm>
            <a:off x="9200250" y="3301797"/>
            <a:ext cx="1697077" cy="1697077"/>
            <a:chOff x="9200250" y="3044958"/>
            <a:chExt cx="1697077" cy="1697077"/>
          </a:xfrm>
        </p:grpSpPr>
        <p:sp>
          <p:nvSpPr>
            <p:cNvPr id="26" name="椭圆 25"/>
            <p:cNvSpPr/>
            <p:nvPr/>
          </p:nvSpPr>
          <p:spPr>
            <a:xfrm>
              <a:off x="9200250" y="3044958"/>
              <a:ext cx="1697077" cy="169707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9297837" y="3143168"/>
              <a:ext cx="1500656" cy="1500656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615018" y="3393655"/>
              <a:ext cx="867545" cy="913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添加</a:t>
              </a:r>
              <a:endParaRPr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en-US" sz="26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0D938C18-F8D1-4D84-90C0-8A5A353C97A9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105E4B12-55C4-4312-9CF0-F094D43B225D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0468CA32-1AEB-40E2-BE02-DD87185C1650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3D4E32D3-316E-4E4E-B37F-EE2C0305AD3B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xmlns="" id="{CB4A6555-9216-4C03-A95B-2A781C47CD5D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7"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xmlns="" id="{46305CBC-B307-4CEE-B05F-5F0C87ADDD7D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01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86B13840-5A42-4858-8450-D499A3C7C4C8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F5DB483A-8A6C-4066-BF0B-7FA3FCEE2F3B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5633688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8" grpId="0" animBg="1"/>
      <p:bldP spid="19" grpId="0"/>
      <p:bldP spid="21" grpId="0" animBg="1"/>
      <p:bldP spid="22" grpId="0"/>
      <p:bldP spid="24" grpId="0" animBg="1"/>
      <p:bldP spid="25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800485" y="1188093"/>
            <a:ext cx="0" cy="431524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00485" y="5518712"/>
            <a:ext cx="10576896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595453080"/>
              </p:ext>
            </p:extLst>
          </p:nvPr>
        </p:nvGraphicFramePr>
        <p:xfrm>
          <a:off x="1104240" y="1316766"/>
          <a:ext cx="6528725" cy="4401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矩形 12"/>
          <p:cNvSpPr/>
          <p:nvPr/>
        </p:nvSpPr>
        <p:spPr>
          <a:xfrm>
            <a:off x="7916338" y="2766345"/>
            <a:ext cx="3653064" cy="1517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lt"/>
              <a:buAutoNum type="alphaLcPeriod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228600" indent="-228600">
              <a:lnSpc>
                <a:spcPct val="200000"/>
              </a:lnSpc>
              <a:buFont typeface="+mj-lt"/>
              <a:buAutoNum type="alphaLcPeriod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960333" y="2340091"/>
            <a:ext cx="3653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点击添加标题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BA07EF4-824F-4361-B6B4-264886915CE5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D6485506-C23A-424B-8938-6B952F3B9D0E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2FB18655-349A-4A59-A14F-6C8C8C805578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627CA2F4-52EB-49DF-9536-4B989E6B90A6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xmlns="" id="{2A38C934-9AAA-485A-94CA-4BCBD005D567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5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xmlns="" id="{471CC04E-1CD5-40A1-AA41-FD7FCCC7D6B2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02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12" name="TextBox 40">
              <a:extLst>
                <a:ext uri="{FF2B5EF4-FFF2-40B4-BE49-F238E27FC236}">
                  <a16:creationId xmlns:a16="http://schemas.microsoft.com/office/drawing/2014/main" xmlns="" id="{3CDC6995-ECAC-427B-97A0-D1C616FB0D9E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2FE4C01F-8A73-48B6-B4DA-C3441456D48E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1715181"/>
      </p:ext>
    </p:extLst>
  </p:cSld>
  <p:clrMapOvr>
    <a:masterClrMapping/>
  </p:clrMapOvr>
  <p:transition spd="slow" advClick="0" advTm="28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5CDEF63-6F7E-4C4C-BDC4-31244238525B}"/>
              </a:ext>
            </a:extLst>
          </p:cNvPr>
          <p:cNvGrpSpPr/>
          <p:nvPr/>
        </p:nvGrpSpPr>
        <p:grpSpPr>
          <a:xfrm>
            <a:off x="5925000" y="2018468"/>
            <a:ext cx="2131333" cy="1842037"/>
            <a:chOff x="5925000" y="2018468"/>
            <a:chExt cx="2131333" cy="1842037"/>
          </a:xfrm>
        </p:grpSpPr>
        <p:sp>
          <p:nvSpPr>
            <p:cNvPr id="14" name="等腰三角形 2"/>
            <p:cNvSpPr/>
            <p:nvPr/>
          </p:nvSpPr>
          <p:spPr bwMode="auto">
            <a:xfrm rot="3036074">
              <a:off x="6069648" y="1873820"/>
              <a:ext cx="1842037" cy="2131333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2000"/>
                    <a:lumOff val="18000"/>
                  </a:sysClr>
                </a:gs>
                <a:gs pos="47000">
                  <a:srgbClr val="F5F5F5"/>
                </a:gs>
                <a:gs pos="100000">
                  <a:sysClr val="window" lastClr="FFFFFF">
                    <a:lumMod val="95000"/>
                    <a:lumOff val="5000"/>
                  </a:sysClr>
                </a:gs>
              </a:gsLst>
              <a:lin ang="18900000" scaled="0"/>
            </a:gra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28600" dist="114300" dir="2700000" algn="tl" rotWithShape="0">
                <a:prstClr val="black">
                  <a:alpha val="25000"/>
                </a:prstClr>
              </a:outerShdw>
            </a:effectLst>
            <a:extLst/>
          </p:spPr>
          <p:txBody>
            <a:bodyPr vert="horz" wrap="square" lIns="94124" tIns="47062" rIns="94124" bIns="470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344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71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106905" y="2252747"/>
              <a:ext cx="1574348" cy="157434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344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TextBox 3"/>
            <p:cNvSpPr txBox="1"/>
            <p:nvPr/>
          </p:nvSpPr>
          <p:spPr>
            <a:xfrm>
              <a:off x="6370618" y="2702959"/>
              <a:ext cx="1115374" cy="6397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/>
            <a:lstStyle>
              <a:defPPr>
                <a:defRPr lang="zh-CN"/>
              </a:defPPr>
              <a:lvl1pPr algn="ctr">
                <a:defRPr sz="2000" ker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12344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59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F9A18CF-6AB2-4280-9C05-E5B6C1AC9D6B}"/>
              </a:ext>
            </a:extLst>
          </p:cNvPr>
          <p:cNvGrpSpPr/>
          <p:nvPr/>
        </p:nvGrpSpPr>
        <p:grpSpPr>
          <a:xfrm>
            <a:off x="4890985" y="3168030"/>
            <a:ext cx="1842037" cy="2131333"/>
            <a:chOff x="4890985" y="3168030"/>
            <a:chExt cx="1842037" cy="2131333"/>
          </a:xfrm>
        </p:grpSpPr>
        <p:sp>
          <p:nvSpPr>
            <p:cNvPr id="8" name="等腰三角形 2"/>
            <p:cNvSpPr/>
            <p:nvPr/>
          </p:nvSpPr>
          <p:spPr bwMode="auto">
            <a:xfrm rot="8763501">
              <a:off x="4890985" y="3168030"/>
              <a:ext cx="1842037" cy="2131333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2000"/>
                    <a:lumOff val="18000"/>
                  </a:sysClr>
                </a:gs>
                <a:gs pos="47000">
                  <a:srgbClr val="F5F5F5"/>
                </a:gs>
                <a:gs pos="100000">
                  <a:sysClr val="window" lastClr="FFFFFF">
                    <a:lumMod val="95000"/>
                    <a:lumOff val="5000"/>
                  </a:sysClr>
                </a:gs>
              </a:gsLst>
              <a:lin ang="18900000" scaled="0"/>
            </a:gra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28600" dist="114300" dir="2700000" algn="tl" rotWithShape="0">
                <a:prstClr val="black">
                  <a:alpha val="25000"/>
                </a:prstClr>
              </a:outerShdw>
            </a:effectLst>
            <a:extLst/>
          </p:spPr>
          <p:txBody>
            <a:bodyPr vert="horz" wrap="square" lIns="94124" tIns="47062" rIns="94124" bIns="470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344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71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64608" y="3337814"/>
              <a:ext cx="1574348" cy="1574348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344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TextBox 5"/>
            <p:cNvSpPr txBox="1"/>
            <p:nvPr/>
          </p:nvSpPr>
          <p:spPr>
            <a:xfrm>
              <a:off x="5204762" y="3748320"/>
              <a:ext cx="1115374" cy="6397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/>
            <a:lstStyle>
              <a:defPPr>
                <a:defRPr lang="zh-CN"/>
              </a:defPPr>
              <a:lvl1pPr algn="ctr">
                <a:defRPr sz="2000" ker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12344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59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7A53DEF-C124-47F4-A8F4-AA8D5A1B3CA2}"/>
              </a:ext>
            </a:extLst>
          </p:cNvPr>
          <p:cNvGrpSpPr/>
          <p:nvPr/>
        </p:nvGrpSpPr>
        <p:grpSpPr>
          <a:xfrm>
            <a:off x="4206168" y="1578096"/>
            <a:ext cx="2131333" cy="1842037"/>
            <a:chOff x="4206168" y="1578096"/>
            <a:chExt cx="2131333" cy="1842037"/>
          </a:xfrm>
        </p:grpSpPr>
        <p:sp>
          <p:nvSpPr>
            <p:cNvPr id="10" name="等腰三角形 2"/>
            <p:cNvSpPr/>
            <p:nvPr/>
          </p:nvSpPr>
          <p:spPr bwMode="auto">
            <a:xfrm rot="16474575">
              <a:off x="4350816" y="1433448"/>
              <a:ext cx="1842037" cy="2131333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2000"/>
                    <a:lumOff val="18000"/>
                  </a:sysClr>
                </a:gs>
                <a:gs pos="47000">
                  <a:srgbClr val="F5F5F5"/>
                </a:gs>
                <a:gs pos="100000">
                  <a:sysClr val="window" lastClr="FFFFFF">
                    <a:lumMod val="95000"/>
                    <a:lumOff val="5000"/>
                  </a:sysClr>
                </a:gs>
              </a:gsLst>
              <a:lin ang="18900000" scaled="0"/>
            </a:gra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28600" dist="114300" dir="2700000" algn="tl" rotWithShape="0">
                <a:prstClr val="black">
                  <a:alpha val="25000"/>
                </a:prstClr>
              </a:outerShdw>
            </a:effectLst>
            <a:extLst/>
          </p:spPr>
          <p:txBody>
            <a:bodyPr vert="horz" wrap="square" lIns="94124" tIns="47062" rIns="94124" bIns="470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344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71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637755" y="1729054"/>
              <a:ext cx="1574348" cy="15743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344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8" name="TextBox 7"/>
            <p:cNvSpPr txBox="1"/>
            <p:nvPr/>
          </p:nvSpPr>
          <p:spPr>
            <a:xfrm>
              <a:off x="4867242" y="2140827"/>
              <a:ext cx="1115374" cy="6397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/>
            <a:lstStyle>
              <a:defPPr>
                <a:defRPr lang="zh-CN"/>
              </a:defPPr>
              <a:lvl1pPr algn="ctr">
                <a:defRPr sz="2000" ker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12344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59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9" name="TextBox 8"/>
          <p:cNvSpPr txBox="1"/>
          <p:nvPr/>
        </p:nvSpPr>
        <p:spPr>
          <a:xfrm>
            <a:off x="1128342" y="205118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34440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点击此处添加文本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1128342" y="2487362"/>
            <a:ext cx="300802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TextBox 10"/>
          <p:cNvSpPr txBox="1"/>
          <p:nvPr/>
        </p:nvSpPr>
        <p:spPr>
          <a:xfrm>
            <a:off x="8203676" y="1860295"/>
            <a:ext cx="2249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34440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点击此处添加文本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8203676" y="2251241"/>
            <a:ext cx="315320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TextBox 12"/>
          <p:cNvSpPr txBox="1"/>
          <p:nvPr/>
        </p:nvSpPr>
        <p:spPr>
          <a:xfrm>
            <a:off x="5767883" y="5282227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34440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点击此处添加文本</a:t>
            </a:r>
          </a:p>
        </p:txBody>
      </p:sp>
      <p:sp>
        <p:nvSpPr>
          <p:cNvPr id="24" name="TextBox 13"/>
          <p:cNvSpPr txBox="1"/>
          <p:nvPr/>
        </p:nvSpPr>
        <p:spPr>
          <a:xfrm>
            <a:off x="5751782" y="5721629"/>
            <a:ext cx="323034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/>
              </a:rPr>
              <a:t>点击此处添加文字描述，文字颜色、大小、字体可根据需求进行更改。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E17AC26-6B17-449E-AB27-EEE1A8CBE459}"/>
              </a:ext>
            </a:extLst>
          </p:cNvPr>
          <p:cNvGrpSpPr/>
          <p:nvPr/>
        </p:nvGrpSpPr>
        <p:grpSpPr>
          <a:xfrm>
            <a:off x="220272" y="169249"/>
            <a:ext cx="3862157" cy="709465"/>
            <a:chOff x="220272" y="169249"/>
            <a:chExt cx="3862157" cy="70946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3C749EF-DB90-40FF-A5E3-742F8B522834}"/>
                </a:ext>
              </a:extLst>
            </p:cNvPr>
            <p:cNvGrpSpPr/>
            <p:nvPr/>
          </p:nvGrpSpPr>
          <p:grpSpPr>
            <a:xfrm>
              <a:off x="220272" y="169249"/>
              <a:ext cx="709466" cy="709465"/>
              <a:chOff x="5614910" y="779869"/>
              <a:chExt cx="860050" cy="860050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2173BB95-1AB9-4F17-8F04-3F062E2A9B4C}"/>
                  </a:ext>
                </a:extLst>
              </p:cNvPr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3B42C316-84ED-43F8-B389-0ABE41E119E8}"/>
                  </a:ext>
                </a:extLst>
              </p:cNvPr>
              <p:cNvGrpSpPr/>
              <p:nvPr/>
            </p:nvGrpSpPr>
            <p:grpSpPr>
              <a:xfrm>
                <a:off x="5655042" y="835667"/>
                <a:ext cx="775742" cy="780796"/>
                <a:chOff x="5557033" y="805639"/>
                <a:chExt cx="775742" cy="780796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xmlns="" id="{5EE4453D-ACF9-410E-9380-0549B4134AA8}"/>
                    </a:ext>
                  </a:extLst>
                </p:cNvPr>
                <p:cNvSpPr/>
                <p:nvPr/>
              </p:nvSpPr>
              <p:spPr>
                <a:xfrm flipV="1">
                  <a:off x="5571532" y="805639"/>
                  <a:ext cx="746745" cy="746745"/>
                </a:xfrm>
                <a:prstGeom prst="ellipse">
                  <a:avLst/>
                </a:prstGeom>
                <a:blipFill>
                  <a:blip r:embed="rId7"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xmlns="" id="{66C4168F-9300-4E5C-AD7B-85430E64F07C}"/>
                    </a:ext>
                  </a:extLst>
                </p:cNvPr>
                <p:cNvSpPr/>
                <p:nvPr/>
              </p:nvSpPr>
              <p:spPr>
                <a:xfrm>
                  <a:off x="5557033" y="805639"/>
                  <a:ext cx="775742" cy="78079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4000" baseline="12000" dirty="0">
                      <a:solidFill>
                        <a:schemeClr val="bg1"/>
                      </a:solidFill>
                      <a:effectLst>
                        <a:innerShdw blurRad="63500" dist="50800" dir="18900000">
                          <a:prstClr val="black">
                            <a:alpha val="30000"/>
                          </a:prstClr>
                        </a:innerShdw>
                      </a:effectLst>
                      <a:latin typeface="Arial Black" panose="020B0A04020102020204" pitchFamily="34" charset="0"/>
                      <a:ea typeface="幼圆" panose="02010509060101010101" pitchFamily="49" charset="-122"/>
                    </a:rPr>
                    <a:t>02</a:t>
                  </a:r>
                  <a:endParaRPr lang="zh-CN" altLang="en-US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Arial Black" panose="020B0A04020102020204" pitchFamily="34" charset="0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30" name="TextBox 40">
              <a:extLst>
                <a:ext uri="{FF2B5EF4-FFF2-40B4-BE49-F238E27FC236}">
                  <a16:creationId xmlns:a16="http://schemas.microsoft.com/office/drawing/2014/main" xmlns="" id="{09D15C9D-ACB0-41B8-8A04-2B419A75243C}"/>
                </a:ext>
              </a:extLst>
            </p:cNvPr>
            <p:cNvSpPr txBox="1"/>
            <p:nvPr/>
          </p:nvSpPr>
          <p:spPr>
            <a:xfrm>
              <a:off x="929738" y="23628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Black" charset="0"/>
                </a:rPr>
                <a:t>点击此处添加标题</a:t>
              </a:r>
              <a:endParaRPr 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Black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3FEE4B4B-F39A-4BD0-9138-78E7AD416486}"/>
                </a:ext>
              </a:extLst>
            </p:cNvPr>
            <p:cNvSpPr/>
            <p:nvPr/>
          </p:nvSpPr>
          <p:spPr>
            <a:xfrm>
              <a:off x="978139" y="611684"/>
              <a:ext cx="310429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cs typeface="Arial Unicode MS" panose="020B0604020202020204" pitchFamily="34" charset="-122"/>
                </a:rPr>
                <a:t>Please click here to add the required titles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840579"/>
      </p:ext>
    </p:extLst>
  </p:cSld>
  <p:clrMapOvr>
    <a:masterClrMapping/>
  </p:clrMapOvr>
  <p:transition spd="slow" advClick="0" advTm="4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创意简约汇报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D4D4D"/>
      </a:accent1>
      <a:accent2>
        <a:srgbClr val="5F5F5F"/>
      </a:accent2>
      <a:accent3>
        <a:srgbClr val="808080"/>
      </a:accent3>
      <a:accent4>
        <a:srgbClr val="969696"/>
      </a:accent4>
      <a:accent5>
        <a:srgbClr val="B2B2B2"/>
      </a:accent5>
      <a:accent6>
        <a:srgbClr val="C6C6C6"/>
      </a:accent6>
      <a:hlink>
        <a:srgbClr val="4D4D4D"/>
      </a:hlink>
      <a:folHlink>
        <a:srgbClr val="BFBFBF"/>
      </a:folHlink>
    </a:clrScheme>
    <a:fontScheme name="自定义 5">
      <a:majorFont>
        <a:latin typeface="Arial"/>
        <a:ea typeface="幼圆"/>
        <a:cs typeface=""/>
      </a:majorFont>
      <a:minorFont>
        <a:latin typeface="Arial Unicode MS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3917</TotalTime>
  <Words>2925</Words>
  <Application>Microsoft Office PowerPoint</Application>
  <PresentationFormat>自定义</PresentationFormat>
  <Paragraphs>297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 Unicode MS</vt:lpstr>
      <vt:lpstr>Lato Black</vt:lpstr>
      <vt:lpstr>Roboto</vt:lpstr>
      <vt:lpstr>Roboto Black</vt:lpstr>
      <vt:lpstr>等线</vt:lpstr>
      <vt:lpstr>方正大黑简体</vt:lpstr>
      <vt:lpstr>方正兰亭黑_GBK</vt:lpstr>
      <vt:lpstr>华文黑体</vt:lpstr>
      <vt:lpstr>思源黑体 CN Bold</vt:lpstr>
      <vt:lpstr>思源黑体 CN Light</vt:lpstr>
      <vt:lpstr>思源宋体 CN Light</vt:lpstr>
      <vt:lpstr>宋体</vt:lpstr>
      <vt:lpstr>幼圆</vt:lpstr>
      <vt:lpstr>Arial</vt:lpstr>
      <vt:lpstr>Arial Black</vt:lpstr>
      <vt:lpstr>Palatino Linotype</vt:lpstr>
      <vt:lpstr>Roboto condensed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http://sdwm.org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</dc:title>
  <dc:creator>user</dc:creator>
  <cp:keywords>user</cp:keywords>
  <cp:lastModifiedBy>阳光 男孩</cp:lastModifiedBy>
  <cp:revision>532</cp:revision>
  <dcterms:created xsi:type="dcterms:W3CDTF">2015-10-09T08:54:14Z</dcterms:created>
  <dcterms:modified xsi:type="dcterms:W3CDTF">2019-01-16T12:51:56Z</dcterms:modified>
</cp:coreProperties>
</file>