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notesSlides/notesSlide13.xml" ContentType="application/vnd.openxmlformats-officedocument.presentationml.notesSlide+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1" r:id="rId1"/>
    <p:sldMasterId id="2147483669" r:id="rId2"/>
  </p:sldMasterIdLst>
  <p:notesMasterIdLst>
    <p:notesMasterId r:id="rId50"/>
  </p:notesMasterIdLst>
  <p:sldIdLst>
    <p:sldId id="327" r:id="rId3"/>
    <p:sldId id="328" r:id="rId4"/>
    <p:sldId id="329" r:id="rId5"/>
    <p:sldId id="330" r:id="rId6"/>
    <p:sldId id="331" r:id="rId7"/>
    <p:sldId id="332" r:id="rId8"/>
    <p:sldId id="333" r:id="rId9"/>
    <p:sldId id="334" r:id="rId10"/>
    <p:sldId id="335" r:id="rId11"/>
    <p:sldId id="336" r:id="rId12"/>
    <p:sldId id="337" r:id="rId13"/>
    <p:sldId id="338" r:id="rId14"/>
    <p:sldId id="339" r:id="rId15"/>
    <p:sldId id="340" r:id="rId16"/>
    <p:sldId id="341" r:id="rId17"/>
    <p:sldId id="342" r:id="rId18"/>
    <p:sldId id="344" r:id="rId19"/>
    <p:sldId id="343" r:id="rId20"/>
    <p:sldId id="317" r:id="rId21"/>
    <p:sldId id="319" r:id="rId22"/>
    <p:sldId id="314" r:id="rId23"/>
    <p:sldId id="316" r:id="rId24"/>
    <p:sldId id="273" r:id="rId25"/>
    <p:sldId id="311" r:id="rId26"/>
    <p:sldId id="312" r:id="rId27"/>
    <p:sldId id="275" r:id="rId28"/>
    <p:sldId id="277" r:id="rId29"/>
    <p:sldId id="279" r:id="rId30"/>
    <p:sldId id="280" r:id="rId31"/>
    <p:sldId id="298" r:id="rId32"/>
    <p:sldId id="282" r:id="rId33"/>
    <p:sldId id="283" r:id="rId34"/>
    <p:sldId id="284" r:id="rId35"/>
    <p:sldId id="285" r:id="rId36"/>
    <p:sldId id="321" r:id="rId37"/>
    <p:sldId id="286" r:id="rId38"/>
    <p:sldId id="323" r:id="rId39"/>
    <p:sldId id="308" r:id="rId40"/>
    <p:sldId id="313" r:id="rId41"/>
    <p:sldId id="315" r:id="rId42"/>
    <p:sldId id="318" r:id="rId43"/>
    <p:sldId id="320" r:id="rId44"/>
    <p:sldId id="322" r:id="rId45"/>
    <p:sldId id="271" r:id="rId46"/>
    <p:sldId id="272" r:id="rId47"/>
    <p:sldId id="309" r:id="rId48"/>
    <p:sldId id="345" r:id="rId49"/>
  </p:sldIdLst>
  <p:sldSz cx="12192000" cy="6858000"/>
  <p:notesSz cx="6858000" cy="9144000"/>
  <p:custDataLst>
    <p:tags r:id="rId51"/>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25AA2"/>
    <a:srgbClr val="0298DA"/>
    <a:srgbClr val="4D4D4D"/>
    <a:srgbClr val="E8EEF2"/>
    <a:srgbClr val="D6D6D6"/>
    <a:srgbClr val="BFBFBF"/>
    <a:srgbClr val="E7E6E6"/>
    <a:srgbClr val="FFFFFF"/>
    <a:srgbClr val="FDFDFD"/>
    <a:srgbClr val="007FE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78" autoAdjust="0"/>
    <p:restoredTop sz="94660"/>
  </p:normalViewPr>
  <p:slideViewPr>
    <p:cSldViewPr snapToGrid="0">
      <p:cViewPr>
        <p:scale>
          <a:sx n="75" d="100"/>
          <a:sy n="75" d="100"/>
        </p:scale>
        <p:origin x="2275" y="960"/>
      </p:cViewPr>
      <p:guideLst/>
    </p:cSldViewPr>
  </p:slideViewPr>
  <p:notesTextViewPr>
    <p:cViewPr>
      <p:scale>
        <a:sx n="1" d="1"/>
        <a:sy n="1" d="1"/>
      </p:scale>
      <p:origin x="0" y="0"/>
    </p:cViewPr>
  </p:notesTextViewPr>
  <p:sorterViewPr>
    <p:cViewPr varScale="1">
      <p:scale>
        <a:sx n="1" d="1"/>
        <a:sy n="1" d="1"/>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notesMaster" Target="notesMasters/notesMaster1.xml"/><Relationship Id="rId55" Type="http://schemas.openxmlformats.org/officeDocument/2006/relationships/tableStyles" Target="tableStyles.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viewProps" Target="viewProps.xml"/><Relationship Id="rId5" Type="http://schemas.openxmlformats.org/officeDocument/2006/relationships/slide" Target="slides/slide3.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8" Type="http://schemas.openxmlformats.org/officeDocument/2006/relationships/slide" Target="slides/slide6.xml"/><Relationship Id="rId51" Type="http://schemas.openxmlformats.org/officeDocument/2006/relationships/tags" Target="tags/tag1.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12BC9D7-1DE8-411C-8C4C-E164B209CD25}" type="datetimeFigureOut">
              <a:rPr lang="zh-CN" altLang="en-US" smtClean="0"/>
              <a:t>2019/1/17</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9CF110D-F366-45D6-BBFE-E6C30D723819}" type="slidenum">
              <a:rPr lang="zh-CN" altLang="en-US" smtClean="0"/>
              <a:t>‹#›</a:t>
            </a:fld>
            <a:endParaRPr lang="zh-CN" altLang="en-US"/>
          </a:p>
        </p:txBody>
      </p:sp>
    </p:spTree>
    <p:extLst>
      <p:ext uri="{BB962C8B-B14F-4D97-AF65-F5344CB8AC3E}">
        <p14:creationId xmlns:p14="http://schemas.microsoft.com/office/powerpoint/2010/main" val="187298529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9CF110D-F366-45D6-BBFE-E6C30D723819}"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155974130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F3E30AB-8515-4AEA-B788-15F4FB34578A}"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359648961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F3E30AB-8515-4AEA-B788-15F4FB34578A}"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17943441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F3E30AB-8515-4AEA-B788-15F4FB34578A}"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59324971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E79BF44-F5CE-455C-A9FE-73A15FC422D4}"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262750409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F3E30AB-8515-4AEA-B788-15F4FB34578A}"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251314557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9CF110D-F366-45D6-BBFE-E6C30D723819}"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273273303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F3E30AB-8515-4AEA-B788-15F4FB34578A}"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104130449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9CF110D-F366-45D6-BBFE-E6C30D723819}"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250828222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2D04BB-4E7C-4696-ABE1-CB17E268D1A0}" type="slidenum">
              <a:rPr lang="zh-CN" altLang="en-US" smtClean="0"/>
              <a:t>19</a:t>
            </a:fld>
            <a:endParaRPr lang="zh-CN" altLang="en-US"/>
          </a:p>
        </p:txBody>
      </p:sp>
    </p:spTree>
    <p:extLst>
      <p:ext uri="{BB962C8B-B14F-4D97-AF65-F5344CB8AC3E}">
        <p14:creationId xmlns:p14="http://schemas.microsoft.com/office/powerpoint/2010/main" val="404765035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2D04BB-4E7C-4696-ABE1-CB17E268D1A0}" type="slidenum">
              <a:rPr lang="zh-CN" altLang="en-US" smtClean="0"/>
              <a:t>20</a:t>
            </a:fld>
            <a:endParaRPr lang="zh-CN" altLang="en-US"/>
          </a:p>
        </p:txBody>
      </p:sp>
    </p:spTree>
    <p:extLst>
      <p:ext uri="{BB962C8B-B14F-4D97-AF65-F5344CB8AC3E}">
        <p14:creationId xmlns:p14="http://schemas.microsoft.com/office/powerpoint/2010/main" val="165720140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9CF110D-F366-45D6-BBFE-E6C30D723819}"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307178254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2D04BB-4E7C-4696-ABE1-CB17E268D1A0}" type="slidenum">
              <a:rPr lang="zh-CN" altLang="en-US" smtClean="0"/>
              <a:t>21</a:t>
            </a:fld>
            <a:endParaRPr lang="zh-CN" altLang="en-US"/>
          </a:p>
        </p:txBody>
      </p:sp>
    </p:spTree>
    <p:extLst>
      <p:ext uri="{BB962C8B-B14F-4D97-AF65-F5344CB8AC3E}">
        <p14:creationId xmlns:p14="http://schemas.microsoft.com/office/powerpoint/2010/main" val="325536721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2D04BB-4E7C-4696-ABE1-CB17E268D1A0}" type="slidenum">
              <a:rPr lang="zh-CN" altLang="en-US" smtClean="0"/>
              <a:t>22</a:t>
            </a:fld>
            <a:endParaRPr lang="zh-CN" altLang="en-US"/>
          </a:p>
        </p:txBody>
      </p:sp>
    </p:spTree>
    <p:extLst>
      <p:ext uri="{BB962C8B-B14F-4D97-AF65-F5344CB8AC3E}">
        <p14:creationId xmlns:p14="http://schemas.microsoft.com/office/powerpoint/2010/main" val="233378149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F3E30AB-8515-4AEA-B788-15F4FB34578A}" type="slidenum">
              <a:rPr lang="zh-CN" altLang="en-US" smtClean="0"/>
              <a:t>23</a:t>
            </a:fld>
            <a:endParaRPr lang="zh-CN" altLang="en-US"/>
          </a:p>
        </p:txBody>
      </p:sp>
    </p:spTree>
    <p:extLst>
      <p:ext uri="{BB962C8B-B14F-4D97-AF65-F5344CB8AC3E}">
        <p14:creationId xmlns:p14="http://schemas.microsoft.com/office/powerpoint/2010/main" val="34288818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2D04BB-4E7C-4696-ABE1-CB17E268D1A0}" type="slidenum">
              <a:rPr lang="zh-CN" altLang="en-US" smtClean="0"/>
              <a:t>24</a:t>
            </a:fld>
            <a:endParaRPr lang="zh-CN" altLang="en-US"/>
          </a:p>
        </p:txBody>
      </p:sp>
    </p:spTree>
    <p:extLst>
      <p:ext uri="{BB962C8B-B14F-4D97-AF65-F5344CB8AC3E}">
        <p14:creationId xmlns:p14="http://schemas.microsoft.com/office/powerpoint/2010/main" val="115952622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2D04BB-4E7C-4696-ABE1-CB17E268D1A0}" type="slidenum">
              <a:rPr lang="zh-CN" altLang="en-US" smtClean="0"/>
              <a:t>25</a:t>
            </a:fld>
            <a:endParaRPr lang="zh-CN" altLang="en-US"/>
          </a:p>
        </p:txBody>
      </p:sp>
    </p:spTree>
    <p:extLst>
      <p:ext uri="{BB962C8B-B14F-4D97-AF65-F5344CB8AC3E}">
        <p14:creationId xmlns:p14="http://schemas.microsoft.com/office/powerpoint/2010/main" val="371255033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F3E30AB-8515-4AEA-B788-15F4FB34578A}" type="slidenum">
              <a:rPr lang="zh-CN" altLang="en-US" smtClean="0"/>
              <a:t>26</a:t>
            </a:fld>
            <a:endParaRPr lang="zh-CN" altLang="en-US"/>
          </a:p>
        </p:txBody>
      </p:sp>
    </p:spTree>
    <p:extLst>
      <p:ext uri="{BB962C8B-B14F-4D97-AF65-F5344CB8AC3E}">
        <p14:creationId xmlns:p14="http://schemas.microsoft.com/office/powerpoint/2010/main" val="358951524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F3E30AB-8515-4AEA-B788-15F4FB34578A}" type="slidenum">
              <a:rPr lang="zh-CN" altLang="en-US" smtClean="0"/>
              <a:t>27</a:t>
            </a:fld>
            <a:endParaRPr lang="zh-CN" altLang="en-US"/>
          </a:p>
        </p:txBody>
      </p:sp>
    </p:spTree>
    <p:extLst>
      <p:ext uri="{BB962C8B-B14F-4D97-AF65-F5344CB8AC3E}">
        <p14:creationId xmlns:p14="http://schemas.microsoft.com/office/powerpoint/2010/main" val="237751201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F3E30AB-8515-4AEA-B788-15F4FB34578A}" type="slidenum">
              <a:rPr lang="zh-CN" altLang="en-US" smtClean="0"/>
              <a:t>28</a:t>
            </a:fld>
            <a:endParaRPr lang="zh-CN" altLang="en-US"/>
          </a:p>
        </p:txBody>
      </p:sp>
    </p:spTree>
    <p:extLst>
      <p:ext uri="{BB962C8B-B14F-4D97-AF65-F5344CB8AC3E}">
        <p14:creationId xmlns:p14="http://schemas.microsoft.com/office/powerpoint/2010/main" val="11780306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F3E30AB-8515-4AEA-B788-15F4FB34578A}" type="slidenum">
              <a:rPr lang="zh-CN" altLang="en-US" smtClean="0"/>
              <a:t>29</a:t>
            </a:fld>
            <a:endParaRPr lang="zh-CN" altLang="en-US"/>
          </a:p>
        </p:txBody>
      </p:sp>
    </p:spTree>
    <p:extLst>
      <p:ext uri="{BB962C8B-B14F-4D97-AF65-F5344CB8AC3E}">
        <p14:creationId xmlns:p14="http://schemas.microsoft.com/office/powerpoint/2010/main" val="401468171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CF110D-F366-45D6-BBFE-E6C30D723819}" type="slidenum">
              <a:rPr lang="zh-CN" altLang="en-US" smtClean="0"/>
              <a:t>30</a:t>
            </a:fld>
            <a:endParaRPr lang="zh-CN" altLang="en-US"/>
          </a:p>
        </p:txBody>
      </p:sp>
    </p:spTree>
    <p:extLst>
      <p:ext uri="{BB962C8B-B14F-4D97-AF65-F5344CB8AC3E}">
        <p14:creationId xmlns:p14="http://schemas.microsoft.com/office/powerpoint/2010/main" val="207836511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9CF110D-F366-45D6-BBFE-E6C30D723819}"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140952745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F3E30AB-8515-4AEA-B788-15F4FB34578A}" type="slidenum">
              <a:rPr lang="zh-CN" altLang="en-US" smtClean="0"/>
              <a:t>31</a:t>
            </a:fld>
            <a:endParaRPr lang="zh-CN" altLang="en-US"/>
          </a:p>
        </p:txBody>
      </p:sp>
    </p:spTree>
    <p:extLst>
      <p:ext uri="{BB962C8B-B14F-4D97-AF65-F5344CB8AC3E}">
        <p14:creationId xmlns:p14="http://schemas.microsoft.com/office/powerpoint/2010/main" val="238185717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F3E30AB-8515-4AEA-B788-15F4FB34578A}" type="slidenum">
              <a:rPr lang="zh-CN" altLang="en-US" smtClean="0"/>
              <a:t>32</a:t>
            </a:fld>
            <a:endParaRPr lang="zh-CN" altLang="en-US"/>
          </a:p>
        </p:txBody>
      </p:sp>
    </p:spTree>
    <p:extLst>
      <p:ext uri="{BB962C8B-B14F-4D97-AF65-F5344CB8AC3E}">
        <p14:creationId xmlns:p14="http://schemas.microsoft.com/office/powerpoint/2010/main" val="1546385806"/>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F3E30AB-8515-4AEA-B788-15F4FB34578A}" type="slidenum">
              <a:rPr lang="zh-CN" altLang="en-US" smtClean="0"/>
              <a:t>33</a:t>
            </a:fld>
            <a:endParaRPr lang="zh-CN" altLang="en-US"/>
          </a:p>
        </p:txBody>
      </p:sp>
    </p:spTree>
    <p:extLst>
      <p:ext uri="{BB962C8B-B14F-4D97-AF65-F5344CB8AC3E}">
        <p14:creationId xmlns:p14="http://schemas.microsoft.com/office/powerpoint/2010/main" val="858914638"/>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F3E30AB-8515-4AEA-B788-15F4FB34578A}" type="slidenum">
              <a:rPr lang="zh-CN" altLang="en-US" smtClean="0"/>
              <a:t>34</a:t>
            </a:fld>
            <a:endParaRPr lang="zh-CN" altLang="en-US"/>
          </a:p>
        </p:txBody>
      </p:sp>
    </p:spTree>
    <p:extLst>
      <p:ext uri="{BB962C8B-B14F-4D97-AF65-F5344CB8AC3E}">
        <p14:creationId xmlns:p14="http://schemas.microsoft.com/office/powerpoint/2010/main" val="178081524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2D04BB-4E7C-4696-ABE1-CB17E268D1A0}" type="slidenum">
              <a:rPr lang="zh-CN" altLang="en-US" smtClean="0"/>
              <a:t>35</a:t>
            </a:fld>
            <a:endParaRPr lang="zh-CN" altLang="en-US"/>
          </a:p>
        </p:txBody>
      </p:sp>
    </p:spTree>
    <p:extLst>
      <p:ext uri="{BB962C8B-B14F-4D97-AF65-F5344CB8AC3E}">
        <p14:creationId xmlns:p14="http://schemas.microsoft.com/office/powerpoint/2010/main" val="1821165966"/>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F3E30AB-8515-4AEA-B788-15F4FB34578A}" type="slidenum">
              <a:rPr lang="zh-CN" altLang="en-US" smtClean="0"/>
              <a:t>36</a:t>
            </a:fld>
            <a:endParaRPr lang="zh-CN" altLang="en-US"/>
          </a:p>
        </p:txBody>
      </p:sp>
    </p:spTree>
    <p:extLst>
      <p:ext uri="{BB962C8B-B14F-4D97-AF65-F5344CB8AC3E}">
        <p14:creationId xmlns:p14="http://schemas.microsoft.com/office/powerpoint/2010/main" val="3538794052"/>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2D04BB-4E7C-4696-ABE1-CB17E268D1A0}" type="slidenum">
              <a:rPr lang="zh-CN" altLang="en-US" smtClean="0"/>
              <a:t>37</a:t>
            </a:fld>
            <a:endParaRPr lang="zh-CN" altLang="en-US"/>
          </a:p>
        </p:txBody>
      </p:sp>
    </p:spTree>
    <p:extLst>
      <p:ext uri="{BB962C8B-B14F-4D97-AF65-F5344CB8AC3E}">
        <p14:creationId xmlns:p14="http://schemas.microsoft.com/office/powerpoint/2010/main" val="2449184827"/>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CF110D-F366-45D6-BBFE-E6C30D723819}" type="slidenum">
              <a:rPr lang="zh-CN" altLang="en-US" smtClean="0"/>
              <a:t>38</a:t>
            </a:fld>
            <a:endParaRPr lang="zh-CN" altLang="en-US"/>
          </a:p>
        </p:txBody>
      </p:sp>
    </p:spTree>
    <p:extLst>
      <p:ext uri="{BB962C8B-B14F-4D97-AF65-F5344CB8AC3E}">
        <p14:creationId xmlns:p14="http://schemas.microsoft.com/office/powerpoint/2010/main" val="598429572"/>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2D04BB-4E7C-4696-ABE1-CB17E268D1A0}" type="slidenum">
              <a:rPr lang="zh-CN" altLang="en-US" smtClean="0"/>
              <a:t>39</a:t>
            </a:fld>
            <a:endParaRPr lang="zh-CN" altLang="en-US"/>
          </a:p>
        </p:txBody>
      </p:sp>
    </p:spTree>
    <p:extLst>
      <p:ext uri="{BB962C8B-B14F-4D97-AF65-F5344CB8AC3E}">
        <p14:creationId xmlns:p14="http://schemas.microsoft.com/office/powerpoint/2010/main" val="2060064116"/>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2D04BB-4E7C-4696-ABE1-CB17E268D1A0}" type="slidenum">
              <a:rPr lang="zh-CN" altLang="en-US" smtClean="0"/>
              <a:t>40</a:t>
            </a:fld>
            <a:endParaRPr lang="zh-CN" altLang="en-US"/>
          </a:p>
        </p:txBody>
      </p:sp>
    </p:spTree>
    <p:extLst>
      <p:ext uri="{BB962C8B-B14F-4D97-AF65-F5344CB8AC3E}">
        <p14:creationId xmlns:p14="http://schemas.microsoft.com/office/powerpoint/2010/main" val="87704869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9CF110D-F366-45D6-BBFE-E6C30D723819}"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2032495504"/>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2D04BB-4E7C-4696-ABE1-CB17E268D1A0}" type="slidenum">
              <a:rPr lang="zh-CN" altLang="en-US" smtClean="0"/>
              <a:t>41</a:t>
            </a:fld>
            <a:endParaRPr lang="zh-CN" altLang="en-US"/>
          </a:p>
        </p:txBody>
      </p:sp>
    </p:spTree>
    <p:extLst>
      <p:ext uri="{BB962C8B-B14F-4D97-AF65-F5344CB8AC3E}">
        <p14:creationId xmlns:p14="http://schemas.microsoft.com/office/powerpoint/2010/main" val="43935872"/>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2D04BB-4E7C-4696-ABE1-CB17E268D1A0}" type="slidenum">
              <a:rPr lang="zh-CN" altLang="en-US" smtClean="0"/>
              <a:t>42</a:t>
            </a:fld>
            <a:endParaRPr lang="zh-CN" altLang="en-US"/>
          </a:p>
        </p:txBody>
      </p:sp>
    </p:spTree>
    <p:extLst>
      <p:ext uri="{BB962C8B-B14F-4D97-AF65-F5344CB8AC3E}">
        <p14:creationId xmlns:p14="http://schemas.microsoft.com/office/powerpoint/2010/main" val="1729731332"/>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2D04BB-4E7C-4696-ABE1-CB17E268D1A0}" type="slidenum">
              <a:rPr lang="zh-CN" altLang="en-US" smtClean="0"/>
              <a:t>43</a:t>
            </a:fld>
            <a:endParaRPr lang="zh-CN" altLang="en-US"/>
          </a:p>
        </p:txBody>
      </p:sp>
    </p:spTree>
    <p:extLst>
      <p:ext uri="{BB962C8B-B14F-4D97-AF65-F5344CB8AC3E}">
        <p14:creationId xmlns:p14="http://schemas.microsoft.com/office/powerpoint/2010/main" val="4174364343"/>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F3E30AB-8515-4AEA-B788-15F4FB34578A}" type="slidenum">
              <a:rPr lang="zh-CN" altLang="en-US" smtClean="0"/>
              <a:t>44</a:t>
            </a:fld>
            <a:endParaRPr lang="zh-CN" altLang="en-US"/>
          </a:p>
        </p:txBody>
      </p:sp>
    </p:spTree>
    <p:extLst>
      <p:ext uri="{BB962C8B-B14F-4D97-AF65-F5344CB8AC3E}">
        <p14:creationId xmlns:p14="http://schemas.microsoft.com/office/powerpoint/2010/main" val="4223167824"/>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F3E30AB-8515-4AEA-B788-15F4FB34578A}" type="slidenum">
              <a:rPr lang="zh-CN" altLang="en-US" smtClean="0"/>
              <a:t>45</a:t>
            </a:fld>
            <a:endParaRPr lang="zh-CN" altLang="en-US"/>
          </a:p>
        </p:txBody>
      </p:sp>
    </p:spTree>
    <p:extLst>
      <p:ext uri="{BB962C8B-B14F-4D97-AF65-F5344CB8AC3E}">
        <p14:creationId xmlns:p14="http://schemas.microsoft.com/office/powerpoint/2010/main" val="3316026728"/>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CF110D-F366-45D6-BBFE-E6C30D723819}" type="slidenum">
              <a:rPr lang="zh-CN" altLang="en-US" smtClean="0"/>
              <a:t>46</a:t>
            </a:fld>
            <a:endParaRPr lang="zh-CN" altLang="en-US"/>
          </a:p>
        </p:txBody>
      </p:sp>
    </p:spTree>
    <p:extLst>
      <p:ext uri="{BB962C8B-B14F-4D97-AF65-F5344CB8AC3E}">
        <p14:creationId xmlns:p14="http://schemas.microsoft.com/office/powerpoint/2010/main" val="160082523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927DC7C-EA85-41EA-BE8E-3BC04B9579CE}"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zh-CN" altLang="en-US" sz="12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401062180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927DC7C-EA85-41EA-BE8E-3BC04B9579CE}"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zh-CN" altLang="en-US" sz="12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274783534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927DC7C-EA85-41EA-BE8E-3BC04B9579CE}"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zh-CN" altLang="en-US" sz="12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229198138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927DC7C-EA85-41EA-BE8E-3BC04B9579CE}"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zh-CN" altLang="en-US" sz="12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360065930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F3E30AB-8515-4AEA-B788-15F4FB34578A}"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419829599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xmlns="" id="{DA05F25A-6FCB-41CE-8D35-0C9B99783AD6}"/>
              </a:ext>
            </a:extLst>
          </p:cNvPr>
          <p:cNvSpPr>
            <a:spLocks noGrp="1"/>
          </p:cNvSpPr>
          <p:nvPr>
            <p:ph type="dt" sz="half" idx="10"/>
          </p:nvPr>
        </p:nvSpPr>
        <p:spPr/>
        <p:txBody>
          <a:bodyPr/>
          <a:lstStyle/>
          <a:p>
            <a:fld id="{689ED067-F682-491F-8C27-2A9AD5231322}" type="datetimeFigureOut">
              <a:rPr lang="zh-CN" altLang="en-US" smtClean="0"/>
              <a:t>2019/1/17</a:t>
            </a:fld>
            <a:endParaRPr lang="zh-CN" altLang="en-US"/>
          </a:p>
        </p:txBody>
      </p:sp>
      <p:sp>
        <p:nvSpPr>
          <p:cNvPr id="3" name="页脚占位符 2">
            <a:extLst>
              <a:ext uri="{FF2B5EF4-FFF2-40B4-BE49-F238E27FC236}">
                <a16:creationId xmlns:a16="http://schemas.microsoft.com/office/drawing/2014/main" xmlns="" id="{2AD0479F-01F8-49BE-B925-CD37338E6FF7}"/>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xmlns="" id="{CD54F49C-AFB1-4B7C-8ECC-C30A1EACE001}"/>
              </a:ext>
            </a:extLst>
          </p:cNvPr>
          <p:cNvSpPr>
            <a:spLocks noGrp="1"/>
          </p:cNvSpPr>
          <p:nvPr>
            <p:ph type="sldNum" sz="quarter" idx="12"/>
          </p:nvPr>
        </p:nvSpPr>
        <p:spPr/>
        <p:txBody>
          <a:bodyPr/>
          <a:lstStyle/>
          <a:p>
            <a:fld id="{8BA97D23-0547-4A32-86FA-8D5FECB4DDC8}" type="slidenum">
              <a:rPr lang="zh-CN" altLang="en-US" smtClean="0"/>
              <a:t>‹#›</a:t>
            </a:fld>
            <a:endParaRPr lang="zh-CN" altLang="en-US"/>
          </a:p>
        </p:txBody>
      </p:sp>
    </p:spTree>
    <p:extLst>
      <p:ext uri="{BB962C8B-B14F-4D97-AF65-F5344CB8AC3E}">
        <p14:creationId xmlns:p14="http://schemas.microsoft.com/office/powerpoint/2010/main" val="122545766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373D890B-99C6-4B23-BBF7-B90DE691927D}" type="datetimeFigureOut">
              <a:rPr lang="zh-CN" altLang="en-US" smtClean="0"/>
              <a:t>2019/1/17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88ABE62-FDC1-448F-9B80-7DDF147832B5}" type="slidenum">
              <a:rPr lang="zh-CN" altLang="en-US" smtClean="0"/>
              <a:t>‹#›</a:t>
            </a:fld>
            <a:endParaRPr lang="zh-CN" altLang="en-US"/>
          </a:p>
        </p:txBody>
      </p:sp>
    </p:spTree>
    <p:extLst>
      <p:ext uri="{BB962C8B-B14F-4D97-AF65-F5344CB8AC3E}">
        <p14:creationId xmlns:p14="http://schemas.microsoft.com/office/powerpoint/2010/main" val="288180631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373D890B-99C6-4B23-BBF7-B90DE691927D}" type="datetimeFigureOut">
              <a:rPr lang="zh-CN" altLang="en-US" smtClean="0"/>
              <a:t>2019/1/17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88ABE62-FDC1-448F-9B80-7DDF147832B5}" type="slidenum">
              <a:rPr lang="zh-CN" altLang="en-US" smtClean="0"/>
              <a:t>‹#›</a:t>
            </a:fld>
            <a:endParaRPr lang="zh-CN" altLang="en-US"/>
          </a:p>
        </p:txBody>
      </p:sp>
    </p:spTree>
    <p:extLst>
      <p:ext uri="{BB962C8B-B14F-4D97-AF65-F5344CB8AC3E}">
        <p14:creationId xmlns:p14="http://schemas.microsoft.com/office/powerpoint/2010/main" val="129728585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373D890B-99C6-4B23-BBF7-B90DE691927D}" type="datetimeFigureOut">
              <a:rPr lang="zh-CN" altLang="en-US" smtClean="0"/>
              <a:t>2019/1/17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88ABE62-FDC1-448F-9B80-7DDF147832B5}" type="slidenum">
              <a:rPr lang="zh-CN" altLang="en-US" smtClean="0"/>
              <a:t>‹#›</a:t>
            </a:fld>
            <a:endParaRPr lang="zh-CN" altLang="en-US"/>
          </a:p>
        </p:txBody>
      </p:sp>
    </p:spTree>
    <p:extLst>
      <p:ext uri="{BB962C8B-B14F-4D97-AF65-F5344CB8AC3E}">
        <p14:creationId xmlns:p14="http://schemas.microsoft.com/office/powerpoint/2010/main" val="246106452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7_自定义版式">
    <p:bg>
      <p:bgPr>
        <a:gradFill>
          <a:gsLst>
            <a:gs pos="0">
              <a:schemeClr val="bg2">
                <a:lumMod val="75000"/>
              </a:schemeClr>
            </a:gs>
            <a:gs pos="100000">
              <a:schemeClr val="bg2">
                <a:lumMod val="50000"/>
              </a:schemeClr>
            </a:gs>
          </a:gsLst>
          <a:lin ang="2700000" scaled="0"/>
        </a:gra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3136115"/>
      </p:ext>
    </p:extLst>
  </p:cSld>
  <p:clrMapOvr>
    <a:masterClrMapping/>
  </p:clrMapOvr>
  <p:extLst mod="1">
    <p:ext uri="{DCECCB84-F9BA-43D5-87BE-67443E8EF086}">
      <p15:sldGuideLst xmlns:p15="http://schemas.microsoft.com/office/powerpoint/2012/main">
        <p15:guide id="1" pos="3840">
          <p15:clr>
            <a:srgbClr val="FBAE40"/>
          </p15:clr>
        </p15:guide>
        <p15:guide id="2" orient="horz" pos="216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373D890B-99C6-4B23-BBF7-B90DE691927D}" type="datetimeFigureOut">
              <a:rPr lang="zh-CN" altLang="en-US" smtClean="0"/>
              <a:t>2019/1/17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88ABE62-FDC1-448F-9B80-7DDF147832B5}" type="slidenum">
              <a:rPr lang="zh-CN" altLang="en-US" smtClean="0"/>
              <a:t>‹#›</a:t>
            </a:fld>
            <a:endParaRPr lang="zh-CN" altLang="en-US"/>
          </a:p>
        </p:txBody>
      </p:sp>
    </p:spTree>
    <p:extLst>
      <p:ext uri="{BB962C8B-B14F-4D97-AF65-F5344CB8AC3E}">
        <p14:creationId xmlns:p14="http://schemas.microsoft.com/office/powerpoint/2010/main" val="399590526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373D890B-99C6-4B23-BBF7-B90DE691927D}" type="datetimeFigureOut">
              <a:rPr lang="zh-CN" altLang="en-US" smtClean="0"/>
              <a:t>2019/1/17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88ABE62-FDC1-448F-9B80-7DDF147832B5}" type="slidenum">
              <a:rPr lang="zh-CN" altLang="en-US" smtClean="0"/>
              <a:t>‹#›</a:t>
            </a:fld>
            <a:endParaRPr lang="zh-CN" altLang="en-US"/>
          </a:p>
        </p:txBody>
      </p:sp>
    </p:spTree>
    <p:extLst>
      <p:ext uri="{BB962C8B-B14F-4D97-AF65-F5344CB8AC3E}">
        <p14:creationId xmlns:p14="http://schemas.microsoft.com/office/powerpoint/2010/main" val="352938294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373D890B-99C6-4B23-BBF7-B90DE691927D}" type="datetimeFigureOut">
              <a:rPr lang="zh-CN" altLang="en-US" smtClean="0"/>
              <a:t>2019/1/17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88ABE62-FDC1-448F-9B80-7DDF147832B5}" type="slidenum">
              <a:rPr lang="zh-CN" altLang="en-US" smtClean="0"/>
              <a:t>‹#›</a:t>
            </a:fld>
            <a:endParaRPr lang="zh-CN" altLang="en-US"/>
          </a:p>
        </p:txBody>
      </p:sp>
    </p:spTree>
    <p:extLst>
      <p:ext uri="{BB962C8B-B14F-4D97-AF65-F5344CB8AC3E}">
        <p14:creationId xmlns:p14="http://schemas.microsoft.com/office/powerpoint/2010/main" val="164609859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373D890B-99C6-4B23-BBF7-B90DE691927D}" type="datetimeFigureOut">
              <a:rPr lang="zh-CN" altLang="en-US" smtClean="0"/>
              <a:t>2019/1/17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88ABE62-FDC1-448F-9B80-7DDF147832B5}" type="slidenum">
              <a:rPr lang="zh-CN" altLang="en-US" smtClean="0"/>
              <a:t>‹#›</a:t>
            </a:fld>
            <a:endParaRPr lang="zh-CN" altLang="en-US"/>
          </a:p>
        </p:txBody>
      </p:sp>
    </p:spTree>
    <p:extLst>
      <p:ext uri="{BB962C8B-B14F-4D97-AF65-F5344CB8AC3E}">
        <p14:creationId xmlns:p14="http://schemas.microsoft.com/office/powerpoint/2010/main" val="180990070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373D890B-99C6-4B23-BBF7-B90DE691927D}" type="datetimeFigureOut">
              <a:rPr lang="zh-CN" altLang="en-US" smtClean="0"/>
              <a:t>2019/1/17</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88ABE62-FDC1-448F-9B80-7DDF147832B5}" type="slidenum">
              <a:rPr lang="zh-CN" altLang="en-US" smtClean="0"/>
              <a:t>‹#›</a:t>
            </a:fld>
            <a:endParaRPr lang="zh-CN" altLang="en-US"/>
          </a:p>
        </p:txBody>
      </p:sp>
    </p:spTree>
    <p:extLst>
      <p:ext uri="{BB962C8B-B14F-4D97-AF65-F5344CB8AC3E}">
        <p14:creationId xmlns:p14="http://schemas.microsoft.com/office/powerpoint/2010/main" val="213126102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373D890B-99C6-4B23-BBF7-B90DE691927D}" type="datetimeFigureOut">
              <a:rPr lang="zh-CN" altLang="en-US" smtClean="0"/>
              <a:t>2019/1/17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88ABE62-FDC1-448F-9B80-7DDF147832B5}" type="slidenum">
              <a:rPr lang="zh-CN" altLang="en-US" smtClean="0"/>
              <a:t>‹#›</a:t>
            </a:fld>
            <a:endParaRPr lang="zh-CN" altLang="en-US"/>
          </a:p>
        </p:txBody>
      </p:sp>
    </p:spTree>
    <p:extLst>
      <p:ext uri="{BB962C8B-B14F-4D97-AF65-F5344CB8AC3E}">
        <p14:creationId xmlns:p14="http://schemas.microsoft.com/office/powerpoint/2010/main" val="145943135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73D890B-99C6-4B23-BBF7-B90DE691927D}" type="datetimeFigureOut">
              <a:rPr lang="zh-CN" altLang="en-US" smtClean="0"/>
              <a:t>2019/1/17</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88ABE62-FDC1-448F-9B80-7DDF147832B5}" type="slidenum">
              <a:rPr lang="zh-CN" altLang="en-US" smtClean="0"/>
              <a:t>‹#›</a:t>
            </a:fld>
            <a:endParaRPr lang="zh-CN" altLang="en-US"/>
          </a:p>
        </p:txBody>
      </p:sp>
    </p:spTree>
    <p:extLst>
      <p:ext uri="{BB962C8B-B14F-4D97-AF65-F5344CB8AC3E}">
        <p14:creationId xmlns:p14="http://schemas.microsoft.com/office/powerpoint/2010/main" val="104940771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373D890B-99C6-4B23-BBF7-B90DE691927D}" type="datetimeFigureOut">
              <a:rPr lang="zh-CN" altLang="en-US" smtClean="0"/>
              <a:t>2019/1/17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88ABE62-FDC1-448F-9B80-7DDF147832B5}" type="slidenum">
              <a:rPr lang="zh-CN" altLang="en-US" smtClean="0"/>
              <a:t>‹#›</a:t>
            </a:fld>
            <a:endParaRPr lang="zh-CN" altLang="en-US"/>
          </a:p>
        </p:txBody>
      </p:sp>
    </p:spTree>
    <p:extLst>
      <p:ext uri="{BB962C8B-B14F-4D97-AF65-F5344CB8AC3E}">
        <p14:creationId xmlns:p14="http://schemas.microsoft.com/office/powerpoint/2010/main" val="1481981094"/>
      </p:ext>
    </p:extLst>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9.xml"/><Relationship Id="rId13" Type="http://schemas.openxmlformats.org/officeDocument/2006/relationships/theme" Target="../theme/theme2.xml"/><Relationship Id="rId3" Type="http://schemas.openxmlformats.org/officeDocument/2006/relationships/slideLayout" Target="../slideLayouts/slideLayout4.xml"/><Relationship Id="rId7" Type="http://schemas.openxmlformats.org/officeDocument/2006/relationships/slideLayout" Target="../slideLayouts/slideLayout8.xml"/><Relationship Id="rId12" Type="http://schemas.openxmlformats.org/officeDocument/2006/relationships/slideLayout" Target="../slideLayouts/slideLayout13.xml"/><Relationship Id="rId2" Type="http://schemas.openxmlformats.org/officeDocument/2006/relationships/slideLayout" Target="../slideLayouts/slideLayout3.xml"/><Relationship Id="rId1" Type="http://schemas.openxmlformats.org/officeDocument/2006/relationships/slideLayout" Target="../slideLayouts/slideLayout2.xml"/><Relationship Id="rId6" Type="http://schemas.openxmlformats.org/officeDocument/2006/relationships/slideLayout" Target="../slideLayouts/slideLayout7.xml"/><Relationship Id="rId11" Type="http://schemas.openxmlformats.org/officeDocument/2006/relationships/slideLayout" Target="../slideLayouts/slideLayout12.xml"/><Relationship Id="rId5" Type="http://schemas.openxmlformats.org/officeDocument/2006/relationships/slideLayout" Target="../slideLayouts/slideLayout6.xml"/><Relationship Id="rId10" Type="http://schemas.openxmlformats.org/officeDocument/2006/relationships/slideLayout" Target="../slideLayouts/slideLayout11.xml"/><Relationship Id="rId4" Type="http://schemas.openxmlformats.org/officeDocument/2006/relationships/slideLayout" Target="../slideLayouts/slideLayout5.xml"/><Relationship Id="rId9"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xmlns="" id="{1AB75846-FF0B-4053-9490-46FAD7912A7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xmlns="" id="{8BB58B1C-28BD-4B62-A26B-186567B364D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F6609C22-8EEC-4772-A482-E66338A9254C}"/>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89ED067-F682-491F-8C27-2A9AD5231322}" type="datetimeFigureOut">
              <a:rPr lang="zh-CN" altLang="en-US" smtClean="0"/>
              <a:t>2019/1/17</a:t>
            </a:fld>
            <a:endParaRPr lang="zh-CN" altLang="en-US"/>
          </a:p>
        </p:txBody>
      </p:sp>
      <p:sp>
        <p:nvSpPr>
          <p:cNvPr id="5" name="页脚占位符 4">
            <a:extLst>
              <a:ext uri="{FF2B5EF4-FFF2-40B4-BE49-F238E27FC236}">
                <a16:creationId xmlns:a16="http://schemas.microsoft.com/office/drawing/2014/main" xmlns="" id="{0CE1FAAA-DA17-4EED-9355-102882E8264D}"/>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xmlns="" id="{5AA6AC82-51FE-4AB6-A1B9-ED604BEFF163}"/>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BA97D23-0547-4A32-86FA-8D5FECB4DDC8}" type="slidenum">
              <a:rPr lang="zh-CN" altLang="en-US" smtClean="0"/>
              <a:t>‹#›</a:t>
            </a:fld>
            <a:endParaRPr lang="zh-CN" altLang="en-US"/>
          </a:p>
        </p:txBody>
      </p:sp>
    </p:spTree>
    <p:extLst>
      <p:ext uri="{BB962C8B-B14F-4D97-AF65-F5344CB8AC3E}">
        <p14:creationId xmlns:p14="http://schemas.microsoft.com/office/powerpoint/2010/main" val="2203073698"/>
      </p:ext>
    </p:extLst>
  </p:cSld>
  <p:clrMap bg1="lt1" tx1="dk1" bg2="lt2" tx2="dk2" accent1="accent1" accent2="accent2" accent3="accent3" accent4="accent4" accent5="accent5" accent6="accent6" hlink="hlink" folHlink="folHlink"/>
  <p:sldLayoutIdLst>
    <p:sldLayoutId id="2147483668"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E8EEF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73D890B-99C6-4B23-BBF7-B90DE691927D}" type="datetimeFigureOut">
              <a:rPr lang="zh-CN" altLang="en-US" smtClean="0"/>
              <a:t>2019/1/17</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88ABE62-FDC1-448F-9B80-7DDF147832B5}" type="slidenum">
              <a:rPr lang="zh-CN" altLang="en-US" smtClean="0"/>
              <a:t>‹#›</a:t>
            </a:fld>
            <a:endParaRPr lang="zh-CN" altLang="en-US"/>
          </a:p>
        </p:txBody>
      </p:sp>
    </p:spTree>
    <p:extLst>
      <p:ext uri="{BB962C8B-B14F-4D97-AF65-F5344CB8AC3E}">
        <p14:creationId xmlns:p14="http://schemas.microsoft.com/office/powerpoint/2010/main" val="3727965516"/>
      </p:ext>
    </p:extLst>
  </p:cSld>
  <p:clrMap bg1="lt1" tx1="dk1" bg2="lt2" tx2="dk2" accent1="accent1" accent2="accent2" accent3="accent3" accent4="accent4" accent5="accent5" accent6="accent6" hlink="hlink" folHlink="folHlink"/>
  <p:sldLayoutIdLst>
    <p:sldLayoutId id="2147483670" r:id="rId1"/>
    <p:sldLayoutId id="2147483671" r:id="rId2"/>
    <p:sldLayoutId id="2147483672" r:id="rId3"/>
    <p:sldLayoutId id="2147483673" r:id="rId4"/>
    <p:sldLayoutId id="2147483674" r:id="rId5"/>
    <p:sldLayoutId id="2147483675" r:id="rId6"/>
    <p:sldLayoutId id="2147483676" r:id="rId7"/>
    <p:sldLayoutId id="2147483677" r:id="rId8"/>
    <p:sldLayoutId id="2147483678" r:id="rId9"/>
    <p:sldLayoutId id="2147483679" r:id="rId10"/>
    <p:sldLayoutId id="2147483680" r:id="rId11"/>
    <p:sldLayoutId id="2147483681"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3.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image" Target="../media/image22.jpeg"/><Relationship Id="rId5" Type="http://schemas.openxmlformats.org/officeDocument/2006/relationships/image" Target="../media/image21.jpeg"/><Relationship Id="rId4" Type="http://schemas.openxmlformats.org/officeDocument/2006/relationships/image" Target="../media/image20.jpeg"/></Relationships>
</file>

<file path=ppt/slides/_rels/slide13.xml.rels><?xml version="1.0" encoding="UTF-8" standalone="yes"?>
<Relationships xmlns="http://schemas.openxmlformats.org/package/2006/relationships"><Relationship Id="rId8" Type="http://schemas.openxmlformats.org/officeDocument/2006/relationships/slideLayout" Target="../slideLayouts/slideLayout7.xml"/><Relationship Id="rId13" Type="http://schemas.openxmlformats.org/officeDocument/2006/relationships/image" Target="../media/image26.png"/><Relationship Id="rId3" Type="http://schemas.openxmlformats.org/officeDocument/2006/relationships/tags" Target="../tags/tag4.xml"/><Relationship Id="rId7" Type="http://schemas.openxmlformats.org/officeDocument/2006/relationships/tags" Target="../tags/tag8.xml"/><Relationship Id="rId12" Type="http://schemas.openxmlformats.org/officeDocument/2006/relationships/image" Target="../media/image25.png"/><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tags" Target="../tags/tag7.xml"/><Relationship Id="rId11" Type="http://schemas.openxmlformats.org/officeDocument/2006/relationships/image" Target="../media/image24.png"/><Relationship Id="rId5" Type="http://schemas.openxmlformats.org/officeDocument/2006/relationships/tags" Target="../tags/tag6.xml"/><Relationship Id="rId10" Type="http://schemas.openxmlformats.org/officeDocument/2006/relationships/image" Target="../media/image23.png"/><Relationship Id="rId4" Type="http://schemas.openxmlformats.org/officeDocument/2006/relationships/tags" Target="../tags/tag5.xml"/><Relationship Id="rId9" Type="http://schemas.openxmlformats.org/officeDocument/2006/relationships/notesSlide" Target="../notesSlides/notesSlide13.xml"/><Relationship Id="rId14" Type="http://schemas.openxmlformats.org/officeDocument/2006/relationships/image" Target="../media/image27.png"/></Relationships>
</file>

<file path=ppt/slides/_rels/slide14.xml.rels><?xml version="1.0" encoding="UTF-8" standalone="yes"?>
<Relationships xmlns="http://schemas.openxmlformats.org/package/2006/relationships"><Relationship Id="rId8" Type="http://schemas.openxmlformats.org/officeDocument/2006/relationships/notesSlide" Target="../notesSlides/notesSlide14.xml"/><Relationship Id="rId3" Type="http://schemas.openxmlformats.org/officeDocument/2006/relationships/tags" Target="../tags/tag11.xml"/><Relationship Id="rId7" Type="http://schemas.openxmlformats.org/officeDocument/2006/relationships/slideLayout" Target="../slideLayouts/slideLayout2.xml"/><Relationship Id="rId2" Type="http://schemas.openxmlformats.org/officeDocument/2006/relationships/tags" Target="../tags/tag10.xml"/><Relationship Id="rId1" Type="http://schemas.openxmlformats.org/officeDocument/2006/relationships/tags" Target="../tags/tag9.xml"/><Relationship Id="rId6" Type="http://schemas.openxmlformats.org/officeDocument/2006/relationships/tags" Target="../tags/tag14.xml"/><Relationship Id="rId5" Type="http://schemas.openxmlformats.org/officeDocument/2006/relationships/tags" Target="../tags/tag13.xml"/><Relationship Id="rId4" Type="http://schemas.openxmlformats.org/officeDocument/2006/relationships/tags" Target="../tags/tag12.xml"/></Relationships>
</file>

<file path=ppt/slides/_rels/slide15.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7.xml"/><Relationship Id="rId1" Type="http://schemas.openxmlformats.org/officeDocument/2006/relationships/slideLayout" Target="../slideLayouts/slideLayout3.xml"/><Relationship Id="rId4" Type="http://schemas.openxmlformats.org/officeDocument/2006/relationships/image" Target="../media/image2.png"/></Relationships>
</file>

<file path=ppt/slides/_rels/slide18.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3.jpg"/><Relationship Id="rId7"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3.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3.xml"/><Relationship Id="rId1" Type="http://schemas.openxmlformats.org/officeDocument/2006/relationships/slideLayout" Target="../slideLayouts/slideLayout8.xml"/></Relationships>
</file>

<file path=ppt/slides/_rels/slide30.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35.xml"/><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36.xml"/><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notesSlide" Target="../notesSlides/notesSlide37.xml"/><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38.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39.xml"/><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40.xml"/><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41.xml"/><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42.xml"/><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43.xml"/><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44.xml"/><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3" Type="http://schemas.openxmlformats.org/officeDocument/2006/relationships/image" Target="../media/image56.jpeg"/><Relationship Id="rId2" Type="http://schemas.openxmlformats.org/officeDocument/2006/relationships/notesSlide" Target="../notesSlides/notesSlide45.xml"/><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5.xml"/><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6.xml"/><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7.xml"/><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8.xml"/><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3" Type="http://schemas.openxmlformats.org/officeDocument/2006/relationships/image" Target="../media/image13.jpg"/><Relationship Id="rId7" Type="http://schemas.openxmlformats.org/officeDocument/2006/relationships/image" Target="../media/image17.jpg"/><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16.jpg"/><Relationship Id="rId5" Type="http://schemas.openxmlformats.org/officeDocument/2006/relationships/image" Target="../media/image15.jpg"/><Relationship Id="rId4" Type="http://schemas.openxmlformats.org/officeDocument/2006/relationships/image" Target="../media/image14.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4"/>
          <p:cNvSpPr/>
          <p:nvPr/>
        </p:nvSpPr>
        <p:spPr>
          <a:xfrm flipH="1" flipV="1">
            <a:off x="-6064" y="1355834"/>
            <a:ext cx="8183112" cy="4151586"/>
          </a:xfrm>
          <a:custGeom>
            <a:avLst/>
            <a:gdLst>
              <a:gd name="connsiteX0" fmla="*/ 0 w 7373815"/>
              <a:gd name="connsiteY0" fmla="*/ 0 h 4141076"/>
              <a:gd name="connsiteX1" fmla="*/ 7373815 w 7373815"/>
              <a:gd name="connsiteY1" fmla="*/ 0 h 4141076"/>
              <a:gd name="connsiteX2" fmla="*/ 7373815 w 7373815"/>
              <a:gd name="connsiteY2" fmla="*/ 4141076 h 4141076"/>
              <a:gd name="connsiteX3" fmla="*/ 0 w 7373815"/>
              <a:gd name="connsiteY3" fmla="*/ 4141076 h 4141076"/>
              <a:gd name="connsiteX4" fmla="*/ 0 w 7373815"/>
              <a:gd name="connsiteY4" fmla="*/ 0 h 4141076"/>
              <a:gd name="connsiteX0" fmla="*/ 0 w 7373815"/>
              <a:gd name="connsiteY0" fmla="*/ 0 h 4141076"/>
              <a:gd name="connsiteX1" fmla="*/ 3915912 w 7373815"/>
              <a:gd name="connsiteY1" fmla="*/ 0 h 4141076"/>
              <a:gd name="connsiteX2" fmla="*/ 7373815 w 7373815"/>
              <a:gd name="connsiteY2" fmla="*/ 0 h 4141076"/>
              <a:gd name="connsiteX3" fmla="*/ 7373815 w 7373815"/>
              <a:gd name="connsiteY3" fmla="*/ 4141076 h 4141076"/>
              <a:gd name="connsiteX4" fmla="*/ 0 w 7373815"/>
              <a:gd name="connsiteY4" fmla="*/ 4141076 h 4141076"/>
              <a:gd name="connsiteX5" fmla="*/ 0 w 7373815"/>
              <a:gd name="connsiteY5" fmla="*/ 0 h 4141076"/>
              <a:gd name="connsiteX0" fmla="*/ 0 w 7373815"/>
              <a:gd name="connsiteY0" fmla="*/ 4141076 h 4141076"/>
              <a:gd name="connsiteX1" fmla="*/ 3915912 w 7373815"/>
              <a:gd name="connsiteY1" fmla="*/ 0 h 4141076"/>
              <a:gd name="connsiteX2" fmla="*/ 7373815 w 7373815"/>
              <a:gd name="connsiteY2" fmla="*/ 0 h 4141076"/>
              <a:gd name="connsiteX3" fmla="*/ 7373815 w 7373815"/>
              <a:gd name="connsiteY3" fmla="*/ 4141076 h 4141076"/>
              <a:gd name="connsiteX4" fmla="*/ 0 w 7373815"/>
              <a:gd name="connsiteY4" fmla="*/ 4141076 h 4141076"/>
              <a:gd name="connsiteX0" fmla="*/ 0 w 8193622"/>
              <a:gd name="connsiteY0" fmla="*/ 4141076 h 4141076"/>
              <a:gd name="connsiteX1" fmla="*/ 3915912 w 8193622"/>
              <a:gd name="connsiteY1" fmla="*/ 0 h 4141076"/>
              <a:gd name="connsiteX2" fmla="*/ 7373815 w 8193622"/>
              <a:gd name="connsiteY2" fmla="*/ 0 h 4141076"/>
              <a:gd name="connsiteX3" fmla="*/ 8193622 w 8193622"/>
              <a:gd name="connsiteY3" fmla="*/ 4099034 h 4141076"/>
              <a:gd name="connsiteX4" fmla="*/ 0 w 8193622"/>
              <a:gd name="connsiteY4" fmla="*/ 4141076 h 4141076"/>
              <a:gd name="connsiteX0" fmla="*/ 0 w 8193622"/>
              <a:gd name="connsiteY0" fmla="*/ 4151586 h 4151586"/>
              <a:gd name="connsiteX1" fmla="*/ 3915912 w 8193622"/>
              <a:gd name="connsiteY1" fmla="*/ 10510 h 4151586"/>
              <a:gd name="connsiteX2" fmla="*/ 8172602 w 8193622"/>
              <a:gd name="connsiteY2" fmla="*/ 0 h 4151586"/>
              <a:gd name="connsiteX3" fmla="*/ 8193622 w 8193622"/>
              <a:gd name="connsiteY3" fmla="*/ 4109544 h 4151586"/>
              <a:gd name="connsiteX4" fmla="*/ 0 w 8193622"/>
              <a:gd name="connsiteY4" fmla="*/ 4151586 h 4151586"/>
              <a:gd name="connsiteX0" fmla="*/ 0 w 8183112"/>
              <a:gd name="connsiteY0" fmla="*/ 4151586 h 4151586"/>
              <a:gd name="connsiteX1" fmla="*/ 3915912 w 8183112"/>
              <a:gd name="connsiteY1" fmla="*/ 10510 h 4151586"/>
              <a:gd name="connsiteX2" fmla="*/ 8172602 w 8183112"/>
              <a:gd name="connsiteY2" fmla="*/ 0 h 4151586"/>
              <a:gd name="connsiteX3" fmla="*/ 8183112 w 8183112"/>
              <a:gd name="connsiteY3" fmla="*/ 4130565 h 4151586"/>
              <a:gd name="connsiteX4" fmla="*/ 0 w 8183112"/>
              <a:gd name="connsiteY4" fmla="*/ 4151586 h 41515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83112" h="4151586">
                <a:moveTo>
                  <a:pt x="0" y="4151586"/>
                </a:moveTo>
                <a:lnTo>
                  <a:pt x="3915912" y="10510"/>
                </a:lnTo>
                <a:lnTo>
                  <a:pt x="8172602" y="0"/>
                </a:lnTo>
                <a:cubicBezTo>
                  <a:pt x="8176105" y="1376855"/>
                  <a:pt x="8179609" y="2753710"/>
                  <a:pt x="8183112" y="4130565"/>
                </a:cubicBezTo>
                <a:lnTo>
                  <a:pt x="0" y="4151586"/>
                </a:lnTo>
                <a:close/>
              </a:path>
            </a:pathLst>
          </a:custGeom>
          <a:solidFill>
            <a:srgbClr val="0298DA"/>
          </a:solidFill>
          <a:ln>
            <a:noFill/>
          </a:ln>
          <a:effectLst>
            <a:outerShdw blurRad="101600" dist="101600" dir="8100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5" name="矩形 4"/>
          <p:cNvSpPr/>
          <p:nvPr/>
        </p:nvSpPr>
        <p:spPr>
          <a:xfrm>
            <a:off x="4818185" y="1355834"/>
            <a:ext cx="7373815" cy="4141076"/>
          </a:xfrm>
          <a:custGeom>
            <a:avLst/>
            <a:gdLst>
              <a:gd name="connsiteX0" fmla="*/ 0 w 7373815"/>
              <a:gd name="connsiteY0" fmla="*/ 0 h 4141076"/>
              <a:gd name="connsiteX1" fmla="*/ 7373815 w 7373815"/>
              <a:gd name="connsiteY1" fmla="*/ 0 h 4141076"/>
              <a:gd name="connsiteX2" fmla="*/ 7373815 w 7373815"/>
              <a:gd name="connsiteY2" fmla="*/ 4141076 h 4141076"/>
              <a:gd name="connsiteX3" fmla="*/ 0 w 7373815"/>
              <a:gd name="connsiteY3" fmla="*/ 4141076 h 4141076"/>
              <a:gd name="connsiteX4" fmla="*/ 0 w 7373815"/>
              <a:gd name="connsiteY4" fmla="*/ 0 h 4141076"/>
              <a:gd name="connsiteX0" fmla="*/ 0 w 7373815"/>
              <a:gd name="connsiteY0" fmla="*/ 0 h 4141076"/>
              <a:gd name="connsiteX1" fmla="*/ 3915912 w 7373815"/>
              <a:gd name="connsiteY1" fmla="*/ 0 h 4141076"/>
              <a:gd name="connsiteX2" fmla="*/ 7373815 w 7373815"/>
              <a:gd name="connsiteY2" fmla="*/ 0 h 4141076"/>
              <a:gd name="connsiteX3" fmla="*/ 7373815 w 7373815"/>
              <a:gd name="connsiteY3" fmla="*/ 4141076 h 4141076"/>
              <a:gd name="connsiteX4" fmla="*/ 0 w 7373815"/>
              <a:gd name="connsiteY4" fmla="*/ 4141076 h 4141076"/>
              <a:gd name="connsiteX5" fmla="*/ 0 w 7373815"/>
              <a:gd name="connsiteY5" fmla="*/ 0 h 4141076"/>
              <a:gd name="connsiteX0" fmla="*/ 0 w 7373815"/>
              <a:gd name="connsiteY0" fmla="*/ 4141076 h 4141076"/>
              <a:gd name="connsiteX1" fmla="*/ 3915912 w 7373815"/>
              <a:gd name="connsiteY1" fmla="*/ 0 h 4141076"/>
              <a:gd name="connsiteX2" fmla="*/ 7373815 w 7373815"/>
              <a:gd name="connsiteY2" fmla="*/ 0 h 4141076"/>
              <a:gd name="connsiteX3" fmla="*/ 7373815 w 7373815"/>
              <a:gd name="connsiteY3" fmla="*/ 4141076 h 4141076"/>
              <a:gd name="connsiteX4" fmla="*/ 0 w 7373815"/>
              <a:gd name="connsiteY4" fmla="*/ 4141076 h 41410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373815" h="4141076">
                <a:moveTo>
                  <a:pt x="0" y="4141076"/>
                </a:moveTo>
                <a:lnTo>
                  <a:pt x="3915912" y="0"/>
                </a:lnTo>
                <a:lnTo>
                  <a:pt x="7373815" y="0"/>
                </a:lnTo>
                <a:lnTo>
                  <a:pt x="7373815" y="4141076"/>
                </a:lnTo>
                <a:lnTo>
                  <a:pt x="0" y="4141076"/>
                </a:lnTo>
                <a:close/>
              </a:path>
            </a:pathLst>
          </a:custGeom>
          <a:gradFill>
            <a:gsLst>
              <a:gs pos="100000">
                <a:srgbClr val="004C89"/>
              </a:gs>
              <a:gs pos="50000">
                <a:srgbClr val="006BC7"/>
              </a:gs>
              <a:gs pos="0">
                <a:srgbClr val="0087FC"/>
              </a:gs>
            </a:gsLst>
            <a:lin ang="5400000" scaled="1"/>
          </a:gradFill>
          <a:ln>
            <a:noFill/>
          </a:ln>
          <a:effectLst>
            <a:outerShdw blurRad="101600" dist="101600" dir="8100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nvGrpSpPr>
          <p:cNvPr id="6" name="组合 5"/>
          <p:cNvGrpSpPr/>
          <p:nvPr/>
        </p:nvGrpSpPr>
        <p:grpSpPr>
          <a:xfrm>
            <a:off x="-536836" y="1355834"/>
            <a:ext cx="8183112" cy="5200174"/>
            <a:chOff x="-536836" y="1355834"/>
            <a:chExt cx="8183112" cy="5200174"/>
          </a:xfrm>
          <a:blipFill dpi="0" rotWithShape="1">
            <a:blip r:embed="rId3">
              <a:extLst>
                <a:ext uri="{28A0092B-C50C-407E-A947-70E740481C1C}">
                  <a14:useLocalDpi xmlns:a14="http://schemas.microsoft.com/office/drawing/2010/main" val="0"/>
                </a:ext>
              </a:extLst>
            </a:blip>
            <a:srcRect/>
            <a:stretch>
              <a:fillRect/>
            </a:stretch>
          </a:blipFill>
          <a:effectLst>
            <a:outerShdw blurRad="101600" dist="101600" dir="8100000" algn="tr" rotWithShape="0">
              <a:prstClr val="black">
                <a:alpha val="30000"/>
              </a:prstClr>
            </a:outerShdw>
          </a:effectLst>
        </p:grpSpPr>
        <p:sp>
          <p:nvSpPr>
            <p:cNvPr id="7" name="矩形 4"/>
            <p:cNvSpPr/>
            <p:nvPr/>
          </p:nvSpPr>
          <p:spPr>
            <a:xfrm flipH="1" flipV="1">
              <a:off x="-536836" y="1355834"/>
              <a:ext cx="8183112" cy="4151586"/>
            </a:xfrm>
            <a:custGeom>
              <a:avLst/>
              <a:gdLst>
                <a:gd name="connsiteX0" fmla="*/ 0 w 7373815"/>
                <a:gd name="connsiteY0" fmla="*/ 0 h 4141076"/>
                <a:gd name="connsiteX1" fmla="*/ 7373815 w 7373815"/>
                <a:gd name="connsiteY1" fmla="*/ 0 h 4141076"/>
                <a:gd name="connsiteX2" fmla="*/ 7373815 w 7373815"/>
                <a:gd name="connsiteY2" fmla="*/ 4141076 h 4141076"/>
                <a:gd name="connsiteX3" fmla="*/ 0 w 7373815"/>
                <a:gd name="connsiteY3" fmla="*/ 4141076 h 4141076"/>
                <a:gd name="connsiteX4" fmla="*/ 0 w 7373815"/>
                <a:gd name="connsiteY4" fmla="*/ 0 h 4141076"/>
                <a:gd name="connsiteX0" fmla="*/ 0 w 7373815"/>
                <a:gd name="connsiteY0" fmla="*/ 0 h 4141076"/>
                <a:gd name="connsiteX1" fmla="*/ 3915912 w 7373815"/>
                <a:gd name="connsiteY1" fmla="*/ 0 h 4141076"/>
                <a:gd name="connsiteX2" fmla="*/ 7373815 w 7373815"/>
                <a:gd name="connsiteY2" fmla="*/ 0 h 4141076"/>
                <a:gd name="connsiteX3" fmla="*/ 7373815 w 7373815"/>
                <a:gd name="connsiteY3" fmla="*/ 4141076 h 4141076"/>
                <a:gd name="connsiteX4" fmla="*/ 0 w 7373815"/>
                <a:gd name="connsiteY4" fmla="*/ 4141076 h 4141076"/>
                <a:gd name="connsiteX5" fmla="*/ 0 w 7373815"/>
                <a:gd name="connsiteY5" fmla="*/ 0 h 4141076"/>
                <a:gd name="connsiteX0" fmla="*/ 0 w 7373815"/>
                <a:gd name="connsiteY0" fmla="*/ 4141076 h 4141076"/>
                <a:gd name="connsiteX1" fmla="*/ 3915912 w 7373815"/>
                <a:gd name="connsiteY1" fmla="*/ 0 h 4141076"/>
                <a:gd name="connsiteX2" fmla="*/ 7373815 w 7373815"/>
                <a:gd name="connsiteY2" fmla="*/ 0 h 4141076"/>
                <a:gd name="connsiteX3" fmla="*/ 7373815 w 7373815"/>
                <a:gd name="connsiteY3" fmla="*/ 4141076 h 4141076"/>
                <a:gd name="connsiteX4" fmla="*/ 0 w 7373815"/>
                <a:gd name="connsiteY4" fmla="*/ 4141076 h 4141076"/>
                <a:gd name="connsiteX0" fmla="*/ 0 w 8193622"/>
                <a:gd name="connsiteY0" fmla="*/ 4141076 h 4141076"/>
                <a:gd name="connsiteX1" fmla="*/ 3915912 w 8193622"/>
                <a:gd name="connsiteY1" fmla="*/ 0 h 4141076"/>
                <a:gd name="connsiteX2" fmla="*/ 7373815 w 8193622"/>
                <a:gd name="connsiteY2" fmla="*/ 0 h 4141076"/>
                <a:gd name="connsiteX3" fmla="*/ 8193622 w 8193622"/>
                <a:gd name="connsiteY3" fmla="*/ 4099034 h 4141076"/>
                <a:gd name="connsiteX4" fmla="*/ 0 w 8193622"/>
                <a:gd name="connsiteY4" fmla="*/ 4141076 h 4141076"/>
                <a:gd name="connsiteX0" fmla="*/ 0 w 8193622"/>
                <a:gd name="connsiteY0" fmla="*/ 4151586 h 4151586"/>
                <a:gd name="connsiteX1" fmla="*/ 3915912 w 8193622"/>
                <a:gd name="connsiteY1" fmla="*/ 10510 h 4151586"/>
                <a:gd name="connsiteX2" fmla="*/ 8172602 w 8193622"/>
                <a:gd name="connsiteY2" fmla="*/ 0 h 4151586"/>
                <a:gd name="connsiteX3" fmla="*/ 8193622 w 8193622"/>
                <a:gd name="connsiteY3" fmla="*/ 4109544 h 4151586"/>
                <a:gd name="connsiteX4" fmla="*/ 0 w 8193622"/>
                <a:gd name="connsiteY4" fmla="*/ 4151586 h 4151586"/>
                <a:gd name="connsiteX0" fmla="*/ 0 w 8183112"/>
                <a:gd name="connsiteY0" fmla="*/ 4151586 h 4151586"/>
                <a:gd name="connsiteX1" fmla="*/ 3915912 w 8183112"/>
                <a:gd name="connsiteY1" fmla="*/ 10510 h 4151586"/>
                <a:gd name="connsiteX2" fmla="*/ 8172602 w 8183112"/>
                <a:gd name="connsiteY2" fmla="*/ 0 h 4151586"/>
                <a:gd name="connsiteX3" fmla="*/ 8183112 w 8183112"/>
                <a:gd name="connsiteY3" fmla="*/ 4130565 h 4151586"/>
                <a:gd name="connsiteX4" fmla="*/ 0 w 8183112"/>
                <a:gd name="connsiteY4" fmla="*/ 4151586 h 41515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83112" h="4151586">
                  <a:moveTo>
                    <a:pt x="0" y="4151586"/>
                  </a:moveTo>
                  <a:lnTo>
                    <a:pt x="3915912" y="10510"/>
                  </a:lnTo>
                  <a:lnTo>
                    <a:pt x="8172602" y="0"/>
                  </a:lnTo>
                  <a:cubicBezTo>
                    <a:pt x="8176105" y="1376855"/>
                    <a:pt x="8179609" y="2753710"/>
                    <a:pt x="8183112" y="4130565"/>
                  </a:cubicBezTo>
                  <a:lnTo>
                    <a:pt x="0" y="415158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8" name="矩形 4"/>
            <p:cNvSpPr/>
            <p:nvPr/>
          </p:nvSpPr>
          <p:spPr>
            <a:xfrm flipH="1" flipV="1">
              <a:off x="-1722" y="5759624"/>
              <a:ext cx="4111267" cy="796384"/>
            </a:xfrm>
            <a:custGeom>
              <a:avLst/>
              <a:gdLst>
                <a:gd name="connsiteX0" fmla="*/ 0 w 7373815"/>
                <a:gd name="connsiteY0" fmla="*/ 0 h 4141076"/>
                <a:gd name="connsiteX1" fmla="*/ 7373815 w 7373815"/>
                <a:gd name="connsiteY1" fmla="*/ 0 h 4141076"/>
                <a:gd name="connsiteX2" fmla="*/ 7373815 w 7373815"/>
                <a:gd name="connsiteY2" fmla="*/ 4141076 h 4141076"/>
                <a:gd name="connsiteX3" fmla="*/ 0 w 7373815"/>
                <a:gd name="connsiteY3" fmla="*/ 4141076 h 4141076"/>
                <a:gd name="connsiteX4" fmla="*/ 0 w 7373815"/>
                <a:gd name="connsiteY4" fmla="*/ 0 h 4141076"/>
                <a:gd name="connsiteX0" fmla="*/ 0 w 7373815"/>
                <a:gd name="connsiteY0" fmla="*/ 0 h 4141076"/>
                <a:gd name="connsiteX1" fmla="*/ 3915912 w 7373815"/>
                <a:gd name="connsiteY1" fmla="*/ 0 h 4141076"/>
                <a:gd name="connsiteX2" fmla="*/ 7373815 w 7373815"/>
                <a:gd name="connsiteY2" fmla="*/ 0 h 4141076"/>
                <a:gd name="connsiteX3" fmla="*/ 7373815 w 7373815"/>
                <a:gd name="connsiteY3" fmla="*/ 4141076 h 4141076"/>
                <a:gd name="connsiteX4" fmla="*/ 0 w 7373815"/>
                <a:gd name="connsiteY4" fmla="*/ 4141076 h 4141076"/>
                <a:gd name="connsiteX5" fmla="*/ 0 w 7373815"/>
                <a:gd name="connsiteY5" fmla="*/ 0 h 4141076"/>
                <a:gd name="connsiteX0" fmla="*/ 0 w 7373815"/>
                <a:gd name="connsiteY0" fmla="*/ 4141076 h 4141076"/>
                <a:gd name="connsiteX1" fmla="*/ 3915912 w 7373815"/>
                <a:gd name="connsiteY1" fmla="*/ 0 h 4141076"/>
                <a:gd name="connsiteX2" fmla="*/ 7373815 w 7373815"/>
                <a:gd name="connsiteY2" fmla="*/ 0 h 4141076"/>
                <a:gd name="connsiteX3" fmla="*/ 7373815 w 7373815"/>
                <a:gd name="connsiteY3" fmla="*/ 4141076 h 4141076"/>
                <a:gd name="connsiteX4" fmla="*/ 0 w 7373815"/>
                <a:gd name="connsiteY4" fmla="*/ 4141076 h 4141076"/>
                <a:gd name="connsiteX0" fmla="*/ 0 w 8193622"/>
                <a:gd name="connsiteY0" fmla="*/ 4141076 h 4141076"/>
                <a:gd name="connsiteX1" fmla="*/ 3915912 w 8193622"/>
                <a:gd name="connsiteY1" fmla="*/ 0 h 4141076"/>
                <a:gd name="connsiteX2" fmla="*/ 7373815 w 8193622"/>
                <a:gd name="connsiteY2" fmla="*/ 0 h 4141076"/>
                <a:gd name="connsiteX3" fmla="*/ 8193622 w 8193622"/>
                <a:gd name="connsiteY3" fmla="*/ 4099034 h 4141076"/>
                <a:gd name="connsiteX4" fmla="*/ 0 w 8193622"/>
                <a:gd name="connsiteY4" fmla="*/ 4141076 h 4141076"/>
                <a:gd name="connsiteX0" fmla="*/ 0 w 8193622"/>
                <a:gd name="connsiteY0" fmla="*/ 4151586 h 4151586"/>
                <a:gd name="connsiteX1" fmla="*/ 3915912 w 8193622"/>
                <a:gd name="connsiteY1" fmla="*/ 10510 h 4151586"/>
                <a:gd name="connsiteX2" fmla="*/ 8172602 w 8193622"/>
                <a:gd name="connsiteY2" fmla="*/ 0 h 4151586"/>
                <a:gd name="connsiteX3" fmla="*/ 8193622 w 8193622"/>
                <a:gd name="connsiteY3" fmla="*/ 4109544 h 4151586"/>
                <a:gd name="connsiteX4" fmla="*/ 0 w 8193622"/>
                <a:gd name="connsiteY4" fmla="*/ 4151586 h 4151586"/>
                <a:gd name="connsiteX0" fmla="*/ 0 w 8183112"/>
                <a:gd name="connsiteY0" fmla="*/ 4151586 h 4151586"/>
                <a:gd name="connsiteX1" fmla="*/ 3915912 w 8183112"/>
                <a:gd name="connsiteY1" fmla="*/ 10510 h 4151586"/>
                <a:gd name="connsiteX2" fmla="*/ 8172602 w 8183112"/>
                <a:gd name="connsiteY2" fmla="*/ 0 h 4151586"/>
                <a:gd name="connsiteX3" fmla="*/ 8183112 w 8183112"/>
                <a:gd name="connsiteY3" fmla="*/ 4130565 h 4151586"/>
                <a:gd name="connsiteX4" fmla="*/ 0 w 8183112"/>
                <a:gd name="connsiteY4" fmla="*/ 4151586 h 4151586"/>
                <a:gd name="connsiteX0" fmla="*/ 0 w 8183112"/>
                <a:gd name="connsiteY0" fmla="*/ 4151586 h 4151586"/>
                <a:gd name="connsiteX1" fmla="*/ 2980515 w 8183112"/>
                <a:gd name="connsiteY1" fmla="*/ 1008147 h 4151586"/>
                <a:gd name="connsiteX2" fmla="*/ 3915912 w 8183112"/>
                <a:gd name="connsiteY2" fmla="*/ 10510 h 4151586"/>
                <a:gd name="connsiteX3" fmla="*/ 8172602 w 8183112"/>
                <a:gd name="connsiteY3" fmla="*/ 0 h 4151586"/>
                <a:gd name="connsiteX4" fmla="*/ 8183112 w 8183112"/>
                <a:gd name="connsiteY4" fmla="*/ 4130565 h 4151586"/>
                <a:gd name="connsiteX5" fmla="*/ 0 w 8183112"/>
                <a:gd name="connsiteY5" fmla="*/ 4151586 h 4151586"/>
                <a:gd name="connsiteX0" fmla="*/ 0 w 8789658"/>
                <a:gd name="connsiteY0" fmla="*/ 4151586 h 4151586"/>
                <a:gd name="connsiteX1" fmla="*/ 2980515 w 8789658"/>
                <a:gd name="connsiteY1" fmla="*/ 1008147 h 4151586"/>
                <a:gd name="connsiteX2" fmla="*/ 3915912 w 8789658"/>
                <a:gd name="connsiteY2" fmla="*/ 10510 h 4151586"/>
                <a:gd name="connsiteX3" fmla="*/ 8172602 w 8789658"/>
                <a:gd name="connsiteY3" fmla="*/ 0 h 4151586"/>
                <a:gd name="connsiteX4" fmla="*/ 8183112 w 8789658"/>
                <a:gd name="connsiteY4" fmla="*/ 981535 h 4151586"/>
                <a:gd name="connsiteX5" fmla="*/ 8183112 w 8789658"/>
                <a:gd name="connsiteY5" fmla="*/ 4130565 h 4151586"/>
                <a:gd name="connsiteX6" fmla="*/ 0 w 8789658"/>
                <a:gd name="connsiteY6" fmla="*/ 4151586 h 4151586"/>
                <a:gd name="connsiteX0" fmla="*/ 5202597 w 5809141"/>
                <a:gd name="connsiteY0" fmla="*/ 4130565 h 4130564"/>
                <a:gd name="connsiteX1" fmla="*/ 0 w 5809141"/>
                <a:gd name="connsiteY1" fmla="*/ 1008147 h 4130564"/>
                <a:gd name="connsiteX2" fmla="*/ 935397 w 5809141"/>
                <a:gd name="connsiteY2" fmla="*/ 10510 h 4130564"/>
                <a:gd name="connsiteX3" fmla="*/ 5192087 w 5809141"/>
                <a:gd name="connsiteY3" fmla="*/ 0 h 4130564"/>
                <a:gd name="connsiteX4" fmla="*/ 5202597 w 5809141"/>
                <a:gd name="connsiteY4" fmla="*/ 981535 h 4130564"/>
                <a:gd name="connsiteX5" fmla="*/ 5202597 w 5809141"/>
                <a:gd name="connsiteY5" fmla="*/ 4130565 h 4130564"/>
                <a:gd name="connsiteX0" fmla="*/ 5202597 w 5790361"/>
                <a:gd name="connsiteY0" fmla="*/ 981535 h 1119166"/>
                <a:gd name="connsiteX1" fmla="*/ 0 w 5790361"/>
                <a:gd name="connsiteY1" fmla="*/ 1008147 h 1119166"/>
                <a:gd name="connsiteX2" fmla="*/ 935397 w 5790361"/>
                <a:gd name="connsiteY2" fmla="*/ 10510 h 1119166"/>
                <a:gd name="connsiteX3" fmla="*/ 5192087 w 5790361"/>
                <a:gd name="connsiteY3" fmla="*/ 0 h 1119166"/>
                <a:gd name="connsiteX4" fmla="*/ 5202597 w 5790361"/>
                <a:gd name="connsiteY4" fmla="*/ 981535 h 1119166"/>
                <a:gd name="connsiteX0" fmla="*/ 5202597 w 5790361"/>
                <a:gd name="connsiteY0" fmla="*/ 981535 h 1068204"/>
                <a:gd name="connsiteX1" fmla="*/ 0 w 5790361"/>
                <a:gd name="connsiteY1" fmla="*/ 1008147 h 1068204"/>
                <a:gd name="connsiteX2" fmla="*/ 935397 w 5790361"/>
                <a:gd name="connsiteY2" fmla="*/ 10510 h 1068204"/>
                <a:gd name="connsiteX3" fmla="*/ 5192087 w 5790361"/>
                <a:gd name="connsiteY3" fmla="*/ 0 h 1068204"/>
                <a:gd name="connsiteX4" fmla="*/ 5202597 w 5790361"/>
                <a:gd name="connsiteY4" fmla="*/ 981535 h 1068204"/>
                <a:gd name="connsiteX0" fmla="*/ 5202597 w 5511029"/>
                <a:gd name="connsiteY0" fmla="*/ 981535 h 1068204"/>
                <a:gd name="connsiteX1" fmla="*/ 0 w 5511029"/>
                <a:gd name="connsiteY1" fmla="*/ 1008147 h 1068204"/>
                <a:gd name="connsiteX2" fmla="*/ 935397 w 5511029"/>
                <a:gd name="connsiteY2" fmla="*/ 10510 h 1068204"/>
                <a:gd name="connsiteX3" fmla="*/ 5192087 w 5511029"/>
                <a:gd name="connsiteY3" fmla="*/ 0 h 1068204"/>
                <a:gd name="connsiteX4" fmla="*/ 5202597 w 5511029"/>
                <a:gd name="connsiteY4" fmla="*/ 981535 h 1068204"/>
                <a:gd name="connsiteX0" fmla="*/ 5202597 w 5204776"/>
                <a:gd name="connsiteY0" fmla="*/ 981535 h 1068204"/>
                <a:gd name="connsiteX1" fmla="*/ 0 w 5204776"/>
                <a:gd name="connsiteY1" fmla="*/ 1008147 h 1068204"/>
                <a:gd name="connsiteX2" fmla="*/ 935397 w 5204776"/>
                <a:gd name="connsiteY2" fmla="*/ 10510 h 1068204"/>
                <a:gd name="connsiteX3" fmla="*/ 5192087 w 5204776"/>
                <a:gd name="connsiteY3" fmla="*/ 0 h 1068204"/>
                <a:gd name="connsiteX4" fmla="*/ 5202597 w 5204776"/>
                <a:gd name="connsiteY4" fmla="*/ 981535 h 1068204"/>
                <a:gd name="connsiteX0" fmla="*/ 5202597 w 5204776"/>
                <a:gd name="connsiteY0" fmla="*/ 981535 h 1008204"/>
                <a:gd name="connsiteX1" fmla="*/ 0 w 5204776"/>
                <a:gd name="connsiteY1" fmla="*/ 1008147 h 1008204"/>
                <a:gd name="connsiteX2" fmla="*/ 935397 w 5204776"/>
                <a:gd name="connsiteY2" fmla="*/ 10510 h 1008204"/>
                <a:gd name="connsiteX3" fmla="*/ 5192087 w 5204776"/>
                <a:gd name="connsiteY3" fmla="*/ 0 h 1008204"/>
                <a:gd name="connsiteX4" fmla="*/ 5202597 w 5204776"/>
                <a:gd name="connsiteY4" fmla="*/ 981535 h 10082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04776" h="1008204">
                  <a:moveTo>
                    <a:pt x="5202597" y="981535"/>
                  </a:moveTo>
                  <a:cubicBezTo>
                    <a:pt x="5202130" y="949972"/>
                    <a:pt x="72518" y="1010313"/>
                    <a:pt x="0" y="1008147"/>
                  </a:cubicBezTo>
                  <a:lnTo>
                    <a:pt x="935397" y="10510"/>
                  </a:lnTo>
                  <a:lnTo>
                    <a:pt x="5192087" y="0"/>
                  </a:lnTo>
                  <a:cubicBezTo>
                    <a:pt x="5211382" y="2167"/>
                    <a:pt x="5203065" y="933263"/>
                    <a:pt x="5202597" y="981535"/>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sp>
        <p:nvSpPr>
          <p:cNvPr id="9" name="矩形 4"/>
          <p:cNvSpPr/>
          <p:nvPr/>
        </p:nvSpPr>
        <p:spPr>
          <a:xfrm>
            <a:off x="8921561" y="346797"/>
            <a:ext cx="4111267" cy="796384"/>
          </a:xfrm>
          <a:custGeom>
            <a:avLst/>
            <a:gdLst>
              <a:gd name="connsiteX0" fmla="*/ 0 w 7373815"/>
              <a:gd name="connsiteY0" fmla="*/ 0 h 4141076"/>
              <a:gd name="connsiteX1" fmla="*/ 7373815 w 7373815"/>
              <a:gd name="connsiteY1" fmla="*/ 0 h 4141076"/>
              <a:gd name="connsiteX2" fmla="*/ 7373815 w 7373815"/>
              <a:gd name="connsiteY2" fmla="*/ 4141076 h 4141076"/>
              <a:gd name="connsiteX3" fmla="*/ 0 w 7373815"/>
              <a:gd name="connsiteY3" fmla="*/ 4141076 h 4141076"/>
              <a:gd name="connsiteX4" fmla="*/ 0 w 7373815"/>
              <a:gd name="connsiteY4" fmla="*/ 0 h 4141076"/>
              <a:gd name="connsiteX0" fmla="*/ 0 w 7373815"/>
              <a:gd name="connsiteY0" fmla="*/ 0 h 4141076"/>
              <a:gd name="connsiteX1" fmla="*/ 3915912 w 7373815"/>
              <a:gd name="connsiteY1" fmla="*/ 0 h 4141076"/>
              <a:gd name="connsiteX2" fmla="*/ 7373815 w 7373815"/>
              <a:gd name="connsiteY2" fmla="*/ 0 h 4141076"/>
              <a:gd name="connsiteX3" fmla="*/ 7373815 w 7373815"/>
              <a:gd name="connsiteY3" fmla="*/ 4141076 h 4141076"/>
              <a:gd name="connsiteX4" fmla="*/ 0 w 7373815"/>
              <a:gd name="connsiteY4" fmla="*/ 4141076 h 4141076"/>
              <a:gd name="connsiteX5" fmla="*/ 0 w 7373815"/>
              <a:gd name="connsiteY5" fmla="*/ 0 h 4141076"/>
              <a:gd name="connsiteX0" fmla="*/ 0 w 7373815"/>
              <a:gd name="connsiteY0" fmla="*/ 4141076 h 4141076"/>
              <a:gd name="connsiteX1" fmla="*/ 3915912 w 7373815"/>
              <a:gd name="connsiteY1" fmla="*/ 0 h 4141076"/>
              <a:gd name="connsiteX2" fmla="*/ 7373815 w 7373815"/>
              <a:gd name="connsiteY2" fmla="*/ 0 h 4141076"/>
              <a:gd name="connsiteX3" fmla="*/ 7373815 w 7373815"/>
              <a:gd name="connsiteY3" fmla="*/ 4141076 h 4141076"/>
              <a:gd name="connsiteX4" fmla="*/ 0 w 7373815"/>
              <a:gd name="connsiteY4" fmla="*/ 4141076 h 4141076"/>
              <a:gd name="connsiteX0" fmla="*/ 0 w 8193622"/>
              <a:gd name="connsiteY0" fmla="*/ 4141076 h 4141076"/>
              <a:gd name="connsiteX1" fmla="*/ 3915912 w 8193622"/>
              <a:gd name="connsiteY1" fmla="*/ 0 h 4141076"/>
              <a:gd name="connsiteX2" fmla="*/ 7373815 w 8193622"/>
              <a:gd name="connsiteY2" fmla="*/ 0 h 4141076"/>
              <a:gd name="connsiteX3" fmla="*/ 8193622 w 8193622"/>
              <a:gd name="connsiteY3" fmla="*/ 4099034 h 4141076"/>
              <a:gd name="connsiteX4" fmla="*/ 0 w 8193622"/>
              <a:gd name="connsiteY4" fmla="*/ 4141076 h 4141076"/>
              <a:gd name="connsiteX0" fmla="*/ 0 w 8193622"/>
              <a:gd name="connsiteY0" fmla="*/ 4151586 h 4151586"/>
              <a:gd name="connsiteX1" fmla="*/ 3915912 w 8193622"/>
              <a:gd name="connsiteY1" fmla="*/ 10510 h 4151586"/>
              <a:gd name="connsiteX2" fmla="*/ 8172602 w 8193622"/>
              <a:gd name="connsiteY2" fmla="*/ 0 h 4151586"/>
              <a:gd name="connsiteX3" fmla="*/ 8193622 w 8193622"/>
              <a:gd name="connsiteY3" fmla="*/ 4109544 h 4151586"/>
              <a:gd name="connsiteX4" fmla="*/ 0 w 8193622"/>
              <a:gd name="connsiteY4" fmla="*/ 4151586 h 4151586"/>
              <a:gd name="connsiteX0" fmla="*/ 0 w 8183112"/>
              <a:gd name="connsiteY0" fmla="*/ 4151586 h 4151586"/>
              <a:gd name="connsiteX1" fmla="*/ 3915912 w 8183112"/>
              <a:gd name="connsiteY1" fmla="*/ 10510 h 4151586"/>
              <a:gd name="connsiteX2" fmla="*/ 8172602 w 8183112"/>
              <a:gd name="connsiteY2" fmla="*/ 0 h 4151586"/>
              <a:gd name="connsiteX3" fmla="*/ 8183112 w 8183112"/>
              <a:gd name="connsiteY3" fmla="*/ 4130565 h 4151586"/>
              <a:gd name="connsiteX4" fmla="*/ 0 w 8183112"/>
              <a:gd name="connsiteY4" fmla="*/ 4151586 h 4151586"/>
              <a:gd name="connsiteX0" fmla="*/ 0 w 8183112"/>
              <a:gd name="connsiteY0" fmla="*/ 4151586 h 4151586"/>
              <a:gd name="connsiteX1" fmla="*/ 2980515 w 8183112"/>
              <a:gd name="connsiteY1" fmla="*/ 1008147 h 4151586"/>
              <a:gd name="connsiteX2" fmla="*/ 3915912 w 8183112"/>
              <a:gd name="connsiteY2" fmla="*/ 10510 h 4151586"/>
              <a:gd name="connsiteX3" fmla="*/ 8172602 w 8183112"/>
              <a:gd name="connsiteY3" fmla="*/ 0 h 4151586"/>
              <a:gd name="connsiteX4" fmla="*/ 8183112 w 8183112"/>
              <a:gd name="connsiteY4" fmla="*/ 4130565 h 4151586"/>
              <a:gd name="connsiteX5" fmla="*/ 0 w 8183112"/>
              <a:gd name="connsiteY5" fmla="*/ 4151586 h 4151586"/>
              <a:gd name="connsiteX0" fmla="*/ 0 w 8789658"/>
              <a:gd name="connsiteY0" fmla="*/ 4151586 h 4151586"/>
              <a:gd name="connsiteX1" fmla="*/ 2980515 w 8789658"/>
              <a:gd name="connsiteY1" fmla="*/ 1008147 h 4151586"/>
              <a:gd name="connsiteX2" fmla="*/ 3915912 w 8789658"/>
              <a:gd name="connsiteY2" fmla="*/ 10510 h 4151586"/>
              <a:gd name="connsiteX3" fmla="*/ 8172602 w 8789658"/>
              <a:gd name="connsiteY3" fmla="*/ 0 h 4151586"/>
              <a:gd name="connsiteX4" fmla="*/ 8183112 w 8789658"/>
              <a:gd name="connsiteY4" fmla="*/ 981535 h 4151586"/>
              <a:gd name="connsiteX5" fmla="*/ 8183112 w 8789658"/>
              <a:gd name="connsiteY5" fmla="*/ 4130565 h 4151586"/>
              <a:gd name="connsiteX6" fmla="*/ 0 w 8789658"/>
              <a:gd name="connsiteY6" fmla="*/ 4151586 h 4151586"/>
              <a:gd name="connsiteX0" fmla="*/ 5202597 w 5809141"/>
              <a:gd name="connsiteY0" fmla="*/ 4130565 h 4130564"/>
              <a:gd name="connsiteX1" fmla="*/ 0 w 5809141"/>
              <a:gd name="connsiteY1" fmla="*/ 1008147 h 4130564"/>
              <a:gd name="connsiteX2" fmla="*/ 935397 w 5809141"/>
              <a:gd name="connsiteY2" fmla="*/ 10510 h 4130564"/>
              <a:gd name="connsiteX3" fmla="*/ 5192087 w 5809141"/>
              <a:gd name="connsiteY3" fmla="*/ 0 h 4130564"/>
              <a:gd name="connsiteX4" fmla="*/ 5202597 w 5809141"/>
              <a:gd name="connsiteY4" fmla="*/ 981535 h 4130564"/>
              <a:gd name="connsiteX5" fmla="*/ 5202597 w 5809141"/>
              <a:gd name="connsiteY5" fmla="*/ 4130565 h 4130564"/>
              <a:gd name="connsiteX0" fmla="*/ 5202597 w 5790361"/>
              <a:gd name="connsiteY0" fmla="*/ 981535 h 1119166"/>
              <a:gd name="connsiteX1" fmla="*/ 0 w 5790361"/>
              <a:gd name="connsiteY1" fmla="*/ 1008147 h 1119166"/>
              <a:gd name="connsiteX2" fmla="*/ 935397 w 5790361"/>
              <a:gd name="connsiteY2" fmla="*/ 10510 h 1119166"/>
              <a:gd name="connsiteX3" fmla="*/ 5192087 w 5790361"/>
              <a:gd name="connsiteY3" fmla="*/ 0 h 1119166"/>
              <a:gd name="connsiteX4" fmla="*/ 5202597 w 5790361"/>
              <a:gd name="connsiteY4" fmla="*/ 981535 h 1119166"/>
              <a:gd name="connsiteX0" fmla="*/ 5202597 w 5790361"/>
              <a:gd name="connsiteY0" fmla="*/ 981535 h 1068204"/>
              <a:gd name="connsiteX1" fmla="*/ 0 w 5790361"/>
              <a:gd name="connsiteY1" fmla="*/ 1008147 h 1068204"/>
              <a:gd name="connsiteX2" fmla="*/ 935397 w 5790361"/>
              <a:gd name="connsiteY2" fmla="*/ 10510 h 1068204"/>
              <a:gd name="connsiteX3" fmla="*/ 5192087 w 5790361"/>
              <a:gd name="connsiteY3" fmla="*/ 0 h 1068204"/>
              <a:gd name="connsiteX4" fmla="*/ 5202597 w 5790361"/>
              <a:gd name="connsiteY4" fmla="*/ 981535 h 1068204"/>
              <a:gd name="connsiteX0" fmla="*/ 5202597 w 5511029"/>
              <a:gd name="connsiteY0" fmla="*/ 981535 h 1068204"/>
              <a:gd name="connsiteX1" fmla="*/ 0 w 5511029"/>
              <a:gd name="connsiteY1" fmla="*/ 1008147 h 1068204"/>
              <a:gd name="connsiteX2" fmla="*/ 935397 w 5511029"/>
              <a:gd name="connsiteY2" fmla="*/ 10510 h 1068204"/>
              <a:gd name="connsiteX3" fmla="*/ 5192087 w 5511029"/>
              <a:gd name="connsiteY3" fmla="*/ 0 h 1068204"/>
              <a:gd name="connsiteX4" fmla="*/ 5202597 w 5511029"/>
              <a:gd name="connsiteY4" fmla="*/ 981535 h 1068204"/>
              <a:gd name="connsiteX0" fmla="*/ 5202597 w 5204776"/>
              <a:gd name="connsiteY0" fmla="*/ 981535 h 1068204"/>
              <a:gd name="connsiteX1" fmla="*/ 0 w 5204776"/>
              <a:gd name="connsiteY1" fmla="*/ 1008147 h 1068204"/>
              <a:gd name="connsiteX2" fmla="*/ 935397 w 5204776"/>
              <a:gd name="connsiteY2" fmla="*/ 10510 h 1068204"/>
              <a:gd name="connsiteX3" fmla="*/ 5192087 w 5204776"/>
              <a:gd name="connsiteY3" fmla="*/ 0 h 1068204"/>
              <a:gd name="connsiteX4" fmla="*/ 5202597 w 5204776"/>
              <a:gd name="connsiteY4" fmla="*/ 981535 h 1068204"/>
              <a:gd name="connsiteX0" fmla="*/ 5202597 w 5204776"/>
              <a:gd name="connsiteY0" fmla="*/ 981535 h 1008204"/>
              <a:gd name="connsiteX1" fmla="*/ 0 w 5204776"/>
              <a:gd name="connsiteY1" fmla="*/ 1008147 h 1008204"/>
              <a:gd name="connsiteX2" fmla="*/ 935397 w 5204776"/>
              <a:gd name="connsiteY2" fmla="*/ 10510 h 1008204"/>
              <a:gd name="connsiteX3" fmla="*/ 5192087 w 5204776"/>
              <a:gd name="connsiteY3" fmla="*/ 0 h 1008204"/>
              <a:gd name="connsiteX4" fmla="*/ 5202597 w 5204776"/>
              <a:gd name="connsiteY4" fmla="*/ 981535 h 10082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04776" h="1008204">
                <a:moveTo>
                  <a:pt x="5202597" y="981535"/>
                </a:moveTo>
                <a:cubicBezTo>
                  <a:pt x="5202130" y="949972"/>
                  <a:pt x="72518" y="1010313"/>
                  <a:pt x="0" y="1008147"/>
                </a:cubicBezTo>
                <a:lnTo>
                  <a:pt x="935397" y="10510"/>
                </a:lnTo>
                <a:lnTo>
                  <a:pt x="5192087" y="0"/>
                </a:lnTo>
                <a:cubicBezTo>
                  <a:pt x="5211382" y="2167"/>
                  <a:pt x="5203065" y="933263"/>
                  <a:pt x="5202597" y="981535"/>
                </a:cubicBezTo>
                <a:close/>
              </a:path>
            </a:pathLst>
          </a:custGeom>
          <a:solidFill>
            <a:srgbClr val="0298DA"/>
          </a:solidFill>
          <a:ln>
            <a:noFill/>
          </a:ln>
          <a:effectLst>
            <a:outerShdw blurRad="101600" dist="101600" dir="8100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0" name="五边形 9"/>
          <p:cNvSpPr/>
          <p:nvPr/>
        </p:nvSpPr>
        <p:spPr>
          <a:xfrm>
            <a:off x="-6064" y="346797"/>
            <a:ext cx="3180188" cy="220762"/>
          </a:xfrm>
          <a:prstGeom prst="homePlate">
            <a:avLst/>
          </a:prstGeom>
          <a:solidFill>
            <a:srgbClr val="D6D6D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1" name="五边形 10"/>
          <p:cNvSpPr/>
          <p:nvPr/>
        </p:nvSpPr>
        <p:spPr>
          <a:xfrm>
            <a:off x="-6064" y="801383"/>
            <a:ext cx="4513734" cy="168157"/>
          </a:xfrm>
          <a:prstGeom prst="homePlate">
            <a:avLst/>
          </a:pr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2" name="五边形 11"/>
          <p:cNvSpPr/>
          <p:nvPr/>
        </p:nvSpPr>
        <p:spPr>
          <a:xfrm flipH="1">
            <a:off x="9108830" y="6201106"/>
            <a:ext cx="3083169" cy="168157"/>
          </a:xfrm>
          <a:prstGeom prst="homePlate">
            <a:avLst/>
          </a:pr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3" name="五边形 12"/>
          <p:cNvSpPr/>
          <p:nvPr/>
        </p:nvSpPr>
        <p:spPr>
          <a:xfrm flipH="1">
            <a:off x="7681964" y="5759624"/>
            <a:ext cx="4510033" cy="168157"/>
          </a:xfrm>
          <a:prstGeom prst="homePlate">
            <a:avLst/>
          </a:prstGeom>
          <a:solidFill>
            <a:srgbClr val="D6D6D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cxnSp>
        <p:nvCxnSpPr>
          <p:cNvPr id="16" name="直接连接符 15"/>
          <p:cNvCxnSpPr/>
          <p:nvPr/>
        </p:nvCxnSpPr>
        <p:spPr>
          <a:xfrm>
            <a:off x="2690906" y="8858167"/>
            <a:ext cx="5830987" cy="0"/>
          </a:xfrm>
          <a:prstGeom prst="line">
            <a:avLst/>
          </a:prstGeom>
          <a:ln w="1905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pic>
        <p:nvPicPr>
          <p:cNvPr id="19" name="图片 1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28" y="-343362"/>
            <a:ext cx="5850781" cy="5850781"/>
          </a:xfrm>
          <a:prstGeom prst="rect">
            <a:avLst/>
          </a:prstGeom>
        </p:spPr>
      </p:pic>
      <p:sp>
        <p:nvSpPr>
          <p:cNvPr id="20" name="文本框 19"/>
          <p:cNvSpPr txBox="1"/>
          <p:nvPr/>
        </p:nvSpPr>
        <p:spPr>
          <a:xfrm>
            <a:off x="6896750" y="3624668"/>
            <a:ext cx="5147564" cy="707886"/>
          </a:xfrm>
          <a:prstGeom prst="rect">
            <a:avLst/>
          </a:prstGeom>
          <a:noFill/>
          <a:effectLst/>
        </p:spPr>
        <p:txBody>
          <a:bodyPr wrap="non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zh-CN" altLang="en-US" sz="4000" b="1" i="0" u="none" strike="noStrike" kern="1200" cap="none" spc="30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大气稳重商业计划书</a:t>
            </a:r>
            <a:endParaRPr kumimoji="0" lang="en-US" altLang="zh-CN" sz="4000" b="1" i="0" u="none" strike="noStrike" kern="1200" cap="none" spc="30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21" name="文本框 20"/>
          <p:cNvSpPr txBox="1"/>
          <p:nvPr/>
        </p:nvSpPr>
        <p:spPr>
          <a:xfrm>
            <a:off x="10662910" y="2068407"/>
            <a:ext cx="1313180" cy="1446550"/>
          </a:xfrm>
          <a:prstGeom prst="rect">
            <a:avLst/>
          </a:prstGeom>
          <a:noFill/>
          <a:effectLst/>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8800" b="0" i="0" u="none" strike="noStrike" kern="1200" cap="none" spc="0" normalizeH="0" baseline="0" noProof="0" dirty="0">
                <a:ln>
                  <a:noFill/>
                </a:ln>
                <a:solidFill>
                  <a:prstClr val="white"/>
                </a:solidFill>
                <a:effectLst/>
                <a:uLnTx/>
                <a:uFillTx/>
                <a:latin typeface="方正兰亭粗黑_GBK" panose="02000000000000000000" pitchFamily="2" charset="-122"/>
                <a:ea typeface="方正兰亭粗黑_GBK" panose="02000000000000000000" pitchFamily="2" charset="-122"/>
                <a:cs typeface="+mn-cs"/>
              </a:rPr>
              <a:t>“</a:t>
            </a:r>
          </a:p>
        </p:txBody>
      </p:sp>
      <p:sp>
        <p:nvSpPr>
          <p:cNvPr id="22" name="文本框 21"/>
          <p:cNvSpPr txBox="1"/>
          <p:nvPr/>
        </p:nvSpPr>
        <p:spPr>
          <a:xfrm>
            <a:off x="8323730" y="4312160"/>
            <a:ext cx="3680242" cy="653384"/>
          </a:xfrm>
          <a:prstGeom prst="rect">
            <a:avLst/>
          </a:prstGeom>
          <a:noFill/>
          <a:effectLst/>
        </p:spPr>
        <p:txBody>
          <a:bodyPr wrap="square" rtlCol="0">
            <a:spAutoFit/>
          </a:bodyPr>
          <a:lstStyle/>
          <a:p>
            <a:pPr marL="0" marR="0" lvl="0" indent="0" algn="r" defTabSz="914400" rtl="0" eaLnBrk="1" fontAlgn="auto" latinLnBrk="0" hangingPunct="1">
              <a:lnSpc>
                <a:spcPts val="1500"/>
              </a:lnSpc>
              <a:spcBef>
                <a:spcPts val="0"/>
              </a:spcBef>
              <a:spcAft>
                <a:spcPts val="0"/>
              </a:spcAft>
              <a:buClrTx/>
              <a:buSzTx/>
              <a:buFontTx/>
              <a:buNone/>
              <a:tabLst/>
              <a:defRPr/>
            </a:pPr>
            <a:r>
              <a:rPr kumimoji="0" lang="zh-CN" altLang="en-US" sz="105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以人为本，诚信经营</a:t>
            </a:r>
          </a:p>
          <a:p>
            <a:pPr marL="0" marR="0" lvl="0" indent="0" algn="r" defTabSz="914400" rtl="0" eaLnBrk="1" fontAlgn="auto" latinLnBrk="0" hangingPunct="1">
              <a:lnSpc>
                <a:spcPts val="1500"/>
              </a:lnSpc>
              <a:spcBef>
                <a:spcPts val="0"/>
              </a:spcBef>
              <a:spcAft>
                <a:spcPts val="0"/>
              </a:spcAft>
              <a:buClrTx/>
              <a:buSzTx/>
              <a:buFontTx/>
              <a:buNone/>
              <a:tabLst/>
              <a:defRPr/>
            </a:pPr>
            <a:r>
              <a:rPr kumimoji="0" lang="zh-CN" altLang="en-US" sz="105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高效高质，同建和谐，实现共赢</a:t>
            </a:r>
          </a:p>
          <a:p>
            <a:pPr marL="0" marR="0" lvl="0" indent="0" algn="r" defTabSz="914400" rtl="0" eaLnBrk="1" fontAlgn="auto" latinLnBrk="0" hangingPunct="1">
              <a:lnSpc>
                <a:spcPts val="1500"/>
              </a:lnSpc>
              <a:spcBef>
                <a:spcPts val="0"/>
              </a:spcBef>
              <a:spcAft>
                <a:spcPts val="0"/>
              </a:spcAft>
              <a:buClrTx/>
              <a:buSzTx/>
              <a:buFontTx/>
              <a:buNone/>
              <a:tabLst/>
              <a:defRPr/>
            </a:pPr>
            <a:r>
              <a:rPr kumimoji="0" lang="zh-CN" altLang="en-US" sz="105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立足产品，打造精品</a:t>
            </a:r>
          </a:p>
        </p:txBody>
      </p:sp>
      <p:sp>
        <p:nvSpPr>
          <p:cNvPr id="23" name="文本框 22"/>
          <p:cNvSpPr txBox="1"/>
          <p:nvPr/>
        </p:nvSpPr>
        <p:spPr>
          <a:xfrm>
            <a:off x="8262508" y="3004743"/>
            <a:ext cx="3781805" cy="584775"/>
          </a:xfrm>
          <a:prstGeom prst="rect">
            <a:avLst/>
          </a:prstGeom>
          <a:noFill/>
          <a:effectLst/>
        </p:spPr>
        <p:txBody>
          <a:bodyPr wrap="non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zh-CN" altLang="en-US" sz="3200" b="0" i="0" u="none" strike="noStrike" kern="1200" cap="none" spc="0" normalizeH="0" baseline="0" noProof="0" dirty="0">
                <a:ln>
                  <a:noFill/>
                </a:ln>
                <a:solidFill>
                  <a:prstClr val="white"/>
                </a:solidFill>
                <a:effectLst/>
                <a:uLnTx/>
                <a:uFillTx/>
                <a:latin typeface="华文行楷" panose="02010800040101010101" pitchFamily="2" charset="-122"/>
                <a:ea typeface="华文行楷" panose="02010800040101010101" pitchFamily="2" charset="-122"/>
                <a:cs typeface="+mn-cs"/>
              </a:rPr>
              <a:t>扬帆起航 </a:t>
            </a:r>
            <a:r>
              <a:rPr kumimoji="0" lang="en-US" altLang="zh-CN" sz="3200" b="0" i="0" u="none" strike="noStrike" kern="1200" cap="none" spc="0" normalizeH="0" baseline="0" noProof="0" dirty="0">
                <a:ln>
                  <a:noFill/>
                </a:ln>
                <a:solidFill>
                  <a:prstClr val="white"/>
                </a:solidFill>
                <a:effectLst/>
                <a:uLnTx/>
                <a:uFillTx/>
                <a:latin typeface="华文行楷" panose="02010800040101010101" pitchFamily="2" charset="-122"/>
                <a:ea typeface="华文行楷" panose="02010800040101010101" pitchFamily="2" charset="-122"/>
                <a:cs typeface="+mn-cs"/>
              </a:rPr>
              <a:t>/ </a:t>
            </a:r>
            <a:r>
              <a:rPr kumimoji="0" lang="zh-CN" altLang="en-US" sz="3200" b="0" i="0" u="none" strike="noStrike" kern="1200" cap="none" spc="0" normalizeH="0" baseline="0" noProof="0" dirty="0">
                <a:ln>
                  <a:noFill/>
                </a:ln>
                <a:solidFill>
                  <a:prstClr val="white"/>
                </a:solidFill>
                <a:effectLst/>
                <a:uLnTx/>
                <a:uFillTx/>
                <a:latin typeface="华文行楷" panose="02010800040101010101" pitchFamily="2" charset="-122"/>
                <a:ea typeface="华文行楷" panose="02010800040101010101" pitchFamily="2" charset="-122"/>
                <a:cs typeface="+mn-cs"/>
              </a:rPr>
              <a:t>再创辉煌</a:t>
            </a:r>
            <a:endParaRPr kumimoji="0" lang="en-US" altLang="zh-CN" sz="3200" b="0" i="0" u="none" strike="noStrike" kern="1200" cap="none" spc="0" normalizeH="0" baseline="0" noProof="0" dirty="0">
              <a:ln>
                <a:noFill/>
              </a:ln>
              <a:solidFill>
                <a:prstClr val="white"/>
              </a:solidFill>
              <a:effectLst/>
              <a:uLnTx/>
              <a:uFillTx/>
              <a:latin typeface="华文行楷" panose="02010800040101010101" pitchFamily="2" charset="-122"/>
              <a:ea typeface="华文行楷" panose="02010800040101010101" pitchFamily="2" charset="-122"/>
              <a:cs typeface="+mn-cs"/>
            </a:endParaRPr>
          </a:p>
        </p:txBody>
      </p:sp>
    </p:spTree>
    <p:extLst>
      <p:ext uri="{BB962C8B-B14F-4D97-AF65-F5344CB8AC3E}">
        <p14:creationId xmlns:p14="http://schemas.microsoft.com/office/powerpoint/2010/main" val="965260250"/>
      </p:ext>
    </p:extLst>
  </p:cSld>
  <p:clrMapOvr>
    <a:masterClrMapping/>
  </p:clrMapOvr>
  <mc:AlternateContent xmlns:mc="http://schemas.openxmlformats.org/markup-compatibility/2006">
    <mc:Choice xmlns:p14="http://schemas.microsoft.com/office/powerpoint/2010/main" Requires="p14">
      <p:transition spd="slow" p14:dur="4000">
        <p14:vortex dir="r"/>
      </p:transition>
    </mc:Choice>
    <mc:Fallback>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14:presetBounceEnd="40000">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14:bounceEnd="40000">
                                          <p:cBhvr additive="base">
                                            <p:cTn id="7" dur="1000" fill="hold"/>
                                            <p:tgtEl>
                                              <p:spTgt spid="6"/>
                                            </p:tgtEl>
                                            <p:attrNameLst>
                                              <p:attrName>ppt_x</p:attrName>
                                            </p:attrNameLst>
                                          </p:cBhvr>
                                          <p:tavLst>
                                            <p:tav tm="0">
                                              <p:val>
                                                <p:strVal val="0-#ppt_w/2"/>
                                              </p:val>
                                            </p:tav>
                                            <p:tav tm="100000">
                                              <p:val>
                                                <p:strVal val="#ppt_x"/>
                                              </p:val>
                                            </p:tav>
                                          </p:tavLst>
                                        </p:anim>
                                        <p:anim calcmode="lin" valueType="num" p14:bounceEnd="40000">
                                          <p:cBhvr additive="base">
                                            <p:cTn id="8" dur="1000" fill="hold"/>
                                            <p:tgtEl>
                                              <p:spTgt spid="6"/>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14:presetBounceEnd="40000">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14:bounceEnd="40000">
                                          <p:cBhvr additive="base">
                                            <p:cTn id="11" dur="1000" fill="hold"/>
                                            <p:tgtEl>
                                              <p:spTgt spid="4"/>
                                            </p:tgtEl>
                                            <p:attrNameLst>
                                              <p:attrName>ppt_x</p:attrName>
                                            </p:attrNameLst>
                                          </p:cBhvr>
                                          <p:tavLst>
                                            <p:tav tm="0">
                                              <p:val>
                                                <p:strVal val="0-#ppt_w/2"/>
                                              </p:val>
                                            </p:tav>
                                            <p:tav tm="100000">
                                              <p:val>
                                                <p:strVal val="#ppt_x"/>
                                              </p:val>
                                            </p:tav>
                                          </p:tavLst>
                                        </p:anim>
                                        <p:anim calcmode="lin" valueType="num" p14:bounceEnd="40000">
                                          <p:cBhvr additive="base">
                                            <p:cTn id="12" dur="1000" fill="hold"/>
                                            <p:tgtEl>
                                              <p:spTgt spid="4"/>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14:presetBounceEnd="40000">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14:bounceEnd="40000">
                                          <p:cBhvr additive="base">
                                            <p:cTn id="15" dur="1000" fill="hold"/>
                                            <p:tgtEl>
                                              <p:spTgt spid="9"/>
                                            </p:tgtEl>
                                            <p:attrNameLst>
                                              <p:attrName>ppt_x</p:attrName>
                                            </p:attrNameLst>
                                          </p:cBhvr>
                                          <p:tavLst>
                                            <p:tav tm="0">
                                              <p:val>
                                                <p:strVal val="1+#ppt_w/2"/>
                                              </p:val>
                                            </p:tav>
                                            <p:tav tm="100000">
                                              <p:val>
                                                <p:strVal val="#ppt_x"/>
                                              </p:val>
                                            </p:tav>
                                          </p:tavLst>
                                        </p:anim>
                                        <p:anim calcmode="lin" valueType="num" p14:bounceEnd="40000">
                                          <p:cBhvr additive="base">
                                            <p:cTn id="16" dur="1000" fill="hold"/>
                                            <p:tgtEl>
                                              <p:spTgt spid="9"/>
                                            </p:tgtEl>
                                            <p:attrNameLst>
                                              <p:attrName>ppt_y</p:attrName>
                                            </p:attrNameLst>
                                          </p:cBhvr>
                                          <p:tavLst>
                                            <p:tav tm="0">
                                              <p:val>
                                                <p:strVal val="#ppt_y"/>
                                              </p:val>
                                            </p:tav>
                                            <p:tav tm="100000">
                                              <p:val>
                                                <p:strVal val="#ppt_y"/>
                                              </p:val>
                                            </p:tav>
                                          </p:tavLst>
                                        </p:anim>
                                      </p:childTnLst>
                                    </p:cTn>
                                  </p:par>
                                  <p:par>
                                    <p:cTn id="17" presetID="2" presetClass="entr" presetSubtype="2" fill="hold" grpId="0" nodeType="withEffect" p14:presetBounceEnd="40000">
                                      <p:stCondLst>
                                        <p:cond delay="500"/>
                                      </p:stCondLst>
                                      <p:childTnLst>
                                        <p:set>
                                          <p:cBhvr>
                                            <p:cTn id="18" dur="1" fill="hold">
                                              <p:stCondLst>
                                                <p:cond delay="0"/>
                                              </p:stCondLst>
                                            </p:cTn>
                                            <p:tgtEl>
                                              <p:spTgt spid="5"/>
                                            </p:tgtEl>
                                            <p:attrNameLst>
                                              <p:attrName>style.visibility</p:attrName>
                                            </p:attrNameLst>
                                          </p:cBhvr>
                                          <p:to>
                                            <p:strVal val="visible"/>
                                          </p:to>
                                        </p:set>
                                        <p:anim calcmode="lin" valueType="num" p14:bounceEnd="40000">
                                          <p:cBhvr additive="base">
                                            <p:cTn id="19" dur="1000" fill="hold"/>
                                            <p:tgtEl>
                                              <p:spTgt spid="5"/>
                                            </p:tgtEl>
                                            <p:attrNameLst>
                                              <p:attrName>ppt_x</p:attrName>
                                            </p:attrNameLst>
                                          </p:cBhvr>
                                          <p:tavLst>
                                            <p:tav tm="0">
                                              <p:val>
                                                <p:strVal val="1+#ppt_w/2"/>
                                              </p:val>
                                            </p:tav>
                                            <p:tav tm="100000">
                                              <p:val>
                                                <p:strVal val="#ppt_x"/>
                                              </p:val>
                                            </p:tav>
                                          </p:tavLst>
                                        </p:anim>
                                        <p:anim calcmode="lin" valueType="num" p14:bounceEnd="40000">
                                          <p:cBhvr additive="base">
                                            <p:cTn id="20" dur="1000" fill="hold"/>
                                            <p:tgtEl>
                                              <p:spTgt spid="5"/>
                                            </p:tgtEl>
                                            <p:attrNameLst>
                                              <p:attrName>ppt_y</p:attrName>
                                            </p:attrNameLst>
                                          </p:cBhvr>
                                          <p:tavLst>
                                            <p:tav tm="0">
                                              <p:val>
                                                <p:strVal val="#ppt_y"/>
                                              </p:val>
                                            </p:tav>
                                            <p:tav tm="100000">
                                              <p:val>
                                                <p:strVal val="#ppt_y"/>
                                              </p:val>
                                            </p:tav>
                                          </p:tavLst>
                                        </p:anim>
                                      </p:childTnLst>
                                    </p:cTn>
                                  </p:par>
                                  <p:par>
                                    <p:cTn id="21" presetID="2" presetClass="entr" presetSubtype="8" fill="hold" nodeType="withEffect" p14:presetBounceEnd="40000">
                                      <p:stCondLst>
                                        <p:cond delay="750"/>
                                      </p:stCondLst>
                                      <p:childTnLst>
                                        <p:set>
                                          <p:cBhvr>
                                            <p:cTn id="22" dur="1" fill="hold">
                                              <p:stCondLst>
                                                <p:cond delay="0"/>
                                              </p:stCondLst>
                                            </p:cTn>
                                            <p:tgtEl>
                                              <p:spTgt spid="19"/>
                                            </p:tgtEl>
                                            <p:attrNameLst>
                                              <p:attrName>style.visibility</p:attrName>
                                            </p:attrNameLst>
                                          </p:cBhvr>
                                          <p:to>
                                            <p:strVal val="visible"/>
                                          </p:to>
                                        </p:set>
                                        <p:anim calcmode="lin" valueType="num" p14:bounceEnd="40000">
                                          <p:cBhvr additive="base">
                                            <p:cTn id="23" dur="1000" fill="hold"/>
                                            <p:tgtEl>
                                              <p:spTgt spid="19"/>
                                            </p:tgtEl>
                                            <p:attrNameLst>
                                              <p:attrName>ppt_x</p:attrName>
                                            </p:attrNameLst>
                                          </p:cBhvr>
                                          <p:tavLst>
                                            <p:tav tm="0">
                                              <p:val>
                                                <p:strVal val="0-#ppt_w/2"/>
                                              </p:val>
                                            </p:tav>
                                            <p:tav tm="100000">
                                              <p:val>
                                                <p:strVal val="#ppt_x"/>
                                              </p:val>
                                            </p:tav>
                                          </p:tavLst>
                                        </p:anim>
                                        <p:anim calcmode="lin" valueType="num" p14:bounceEnd="40000">
                                          <p:cBhvr additive="base">
                                            <p:cTn id="24" dur="1000" fill="hold"/>
                                            <p:tgtEl>
                                              <p:spTgt spid="19"/>
                                            </p:tgtEl>
                                            <p:attrNameLst>
                                              <p:attrName>ppt_y</p:attrName>
                                            </p:attrNameLst>
                                          </p:cBhvr>
                                          <p:tavLst>
                                            <p:tav tm="0">
                                              <p:val>
                                                <p:strVal val="#ppt_y"/>
                                              </p:val>
                                            </p:tav>
                                            <p:tav tm="100000">
                                              <p:val>
                                                <p:strVal val="#ppt_y"/>
                                              </p:val>
                                            </p:tav>
                                          </p:tavLst>
                                        </p:anim>
                                      </p:childTnLst>
                                    </p:cTn>
                                  </p:par>
                                  <p:par>
                                    <p:cTn id="25" presetID="2" presetClass="entr" presetSubtype="2" fill="hold" grpId="0" nodeType="withEffect" p14:presetBounceEnd="40000">
                                      <p:stCondLst>
                                        <p:cond delay="250"/>
                                      </p:stCondLst>
                                      <p:childTnLst>
                                        <p:set>
                                          <p:cBhvr>
                                            <p:cTn id="26" dur="1" fill="hold">
                                              <p:stCondLst>
                                                <p:cond delay="0"/>
                                              </p:stCondLst>
                                            </p:cTn>
                                            <p:tgtEl>
                                              <p:spTgt spid="13"/>
                                            </p:tgtEl>
                                            <p:attrNameLst>
                                              <p:attrName>style.visibility</p:attrName>
                                            </p:attrNameLst>
                                          </p:cBhvr>
                                          <p:to>
                                            <p:strVal val="visible"/>
                                          </p:to>
                                        </p:set>
                                        <p:anim calcmode="lin" valueType="num" p14:bounceEnd="40000">
                                          <p:cBhvr additive="base">
                                            <p:cTn id="27" dur="1000" fill="hold"/>
                                            <p:tgtEl>
                                              <p:spTgt spid="13"/>
                                            </p:tgtEl>
                                            <p:attrNameLst>
                                              <p:attrName>ppt_x</p:attrName>
                                            </p:attrNameLst>
                                          </p:cBhvr>
                                          <p:tavLst>
                                            <p:tav tm="0">
                                              <p:val>
                                                <p:strVal val="1+#ppt_w/2"/>
                                              </p:val>
                                            </p:tav>
                                            <p:tav tm="100000">
                                              <p:val>
                                                <p:strVal val="#ppt_x"/>
                                              </p:val>
                                            </p:tav>
                                          </p:tavLst>
                                        </p:anim>
                                        <p:anim calcmode="lin" valueType="num" p14:bounceEnd="40000">
                                          <p:cBhvr additive="base">
                                            <p:cTn id="28" dur="1000" fill="hold"/>
                                            <p:tgtEl>
                                              <p:spTgt spid="13"/>
                                            </p:tgtEl>
                                            <p:attrNameLst>
                                              <p:attrName>ppt_y</p:attrName>
                                            </p:attrNameLst>
                                          </p:cBhvr>
                                          <p:tavLst>
                                            <p:tav tm="0">
                                              <p:val>
                                                <p:strVal val="#ppt_y"/>
                                              </p:val>
                                            </p:tav>
                                            <p:tav tm="100000">
                                              <p:val>
                                                <p:strVal val="#ppt_y"/>
                                              </p:val>
                                            </p:tav>
                                          </p:tavLst>
                                        </p:anim>
                                      </p:childTnLst>
                                    </p:cTn>
                                  </p:par>
                                  <p:par>
                                    <p:cTn id="29" presetID="2" presetClass="entr" presetSubtype="2" fill="hold" grpId="0" nodeType="withEffect" p14:presetBounceEnd="40000">
                                      <p:stCondLst>
                                        <p:cond delay="0"/>
                                      </p:stCondLst>
                                      <p:childTnLst>
                                        <p:set>
                                          <p:cBhvr>
                                            <p:cTn id="30" dur="1" fill="hold">
                                              <p:stCondLst>
                                                <p:cond delay="0"/>
                                              </p:stCondLst>
                                            </p:cTn>
                                            <p:tgtEl>
                                              <p:spTgt spid="12"/>
                                            </p:tgtEl>
                                            <p:attrNameLst>
                                              <p:attrName>style.visibility</p:attrName>
                                            </p:attrNameLst>
                                          </p:cBhvr>
                                          <p:to>
                                            <p:strVal val="visible"/>
                                          </p:to>
                                        </p:set>
                                        <p:anim calcmode="lin" valueType="num" p14:bounceEnd="40000">
                                          <p:cBhvr additive="base">
                                            <p:cTn id="31" dur="1000" fill="hold"/>
                                            <p:tgtEl>
                                              <p:spTgt spid="12"/>
                                            </p:tgtEl>
                                            <p:attrNameLst>
                                              <p:attrName>ppt_x</p:attrName>
                                            </p:attrNameLst>
                                          </p:cBhvr>
                                          <p:tavLst>
                                            <p:tav tm="0">
                                              <p:val>
                                                <p:strVal val="1+#ppt_w/2"/>
                                              </p:val>
                                            </p:tav>
                                            <p:tav tm="100000">
                                              <p:val>
                                                <p:strVal val="#ppt_x"/>
                                              </p:val>
                                            </p:tav>
                                          </p:tavLst>
                                        </p:anim>
                                        <p:anim calcmode="lin" valueType="num" p14:bounceEnd="40000">
                                          <p:cBhvr additive="base">
                                            <p:cTn id="32" dur="1000" fill="hold"/>
                                            <p:tgtEl>
                                              <p:spTgt spid="12"/>
                                            </p:tgtEl>
                                            <p:attrNameLst>
                                              <p:attrName>ppt_y</p:attrName>
                                            </p:attrNameLst>
                                          </p:cBhvr>
                                          <p:tavLst>
                                            <p:tav tm="0">
                                              <p:val>
                                                <p:strVal val="#ppt_y"/>
                                              </p:val>
                                            </p:tav>
                                            <p:tav tm="100000">
                                              <p:val>
                                                <p:strVal val="#ppt_y"/>
                                              </p:val>
                                            </p:tav>
                                          </p:tavLst>
                                        </p:anim>
                                      </p:childTnLst>
                                    </p:cTn>
                                  </p:par>
                                  <p:par>
                                    <p:cTn id="33" presetID="2" presetClass="entr" presetSubtype="8" fill="hold" grpId="0" nodeType="withEffect" p14:presetBounceEnd="40000">
                                      <p:stCondLst>
                                        <p:cond delay="0"/>
                                      </p:stCondLst>
                                      <p:childTnLst>
                                        <p:set>
                                          <p:cBhvr>
                                            <p:cTn id="34" dur="1" fill="hold">
                                              <p:stCondLst>
                                                <p:cond delay="0"/>
                                              </p:stCondLst>
                                            </p:cTn>
                                            <p:tgtEl>
                                              <p:spTgt spid="10"/>
                                            </p:tgtEl>
                                            <p:attrNameLst>
                                              <p:attrName>style.visibility</p:attrName>
                                            </p:attrNameLst>
                                          </p:cBhvr>
                                          <p:to>
                                            <p:strVal val="visible"/>
                                          </p:to>
                                        </p:set>
                                        <p:anim calcmode="lin" valueType="num" p14:bounceEnd="40000">
                                          <p:cBhvr additive="base">
                                            <p:cTn id="35" dur="1000" fill="hold"/>
                                            <p:tgtEl>
                                              <p:spTgt spid="10"/>
                                            </p:tgtEl>
                                            <p:attrNameLst>
                                              <p:attrName>ppt_x</p:attrName>
                                            </p:attrNameLst>
                                          </p:cBhvr>
                                          <p:tavLst>
                                            <p:tav tm="0">
                                              <p:val>
                                                <p:strVal val="0-#ppt_w/2"/>
                                              </p:val>
                                            </p:tav>
                                            <p:tav tm="100000">
                                              <p:val>
                                                <p:strVal val="#ppt_x"/>
                                              </p:val>
                                            </p:tav>
                                          </p:tavLst>
                                        </p:anim>
                                        <p:anim calcmode="lin" valueType="num" p14:bounceEnd="40000">
                                          <p:cBhvr additive="base">
                                            <p:cTn id="36" dur="1000" fill="hold"/>
                                            <p:tgtEl>
                                              <p:spTgt spid="10"/>
                                            </p:tgtEl>
                                            <p:attrNameLst>
                                              <p:attrName>ppt_y</p:attrName>
                                            </p:attrNameLst>
                                          </p:cBhvr>
                                          <p:tavLst>
                                            <p:tav tm="0">
                                              <p:val>
                                                <p:strVal val="#ppt_y"/>
                                              </p:val>
                                            </p:tav>
                                            <p:tav tm="100000">
                                              <p:val>
                                                <p:strVal val="#ppt_y"/>
                                              </p:val>
                                            </p:tav>
                                          </p:tavLst>
                                        </p:anim>
                                      </p:childTnLst>
                                    </p:cTn>
                                  </p:par>
                                  <p:par>
                                    <p:cTn id="37" presetID="2" presetClass="entr" presetSubtype="8" fill="hold" grpId="0" nodeType="withEffect" p14:presetBounceEnd="40000">
                                      <p:stCondLst>
                                        <p:cond delay="500"/>
                                      </p:stCondLst>
                                      <p:childTnLst>
                                        <p:set>
                                          <p:cBhvr>
                                            <p:cTn id="38" dur="1" fill="hold">
                                              <p:stCondLst>
                                                <p:cond delay="0"/>
                                              </p:stCondLst>
                                            </p:cTn>
                                            <p:tgtEl>
                                              <p:spTgt spid="11"/>
                                            </p:tgtEl>
                                            <p:attrNameLst>
                                              <p:attrName>style.visibility</p:attrName>
                                            </p:attrNameLst>
                                          </p:cBhvr>
                                          <p:to>
                                            <p:strVal val="visible"/>
                                          </p:to>
                                        </p:set>
                                        <p:anim calcmode="lin" valueType="num" p14:bounceEnd="40000">
                                          <p:cBhvr additive="base">
                                            <p:cTn id="39" dur="1000" fill="hold"/>
                                            <p:tgtEl>
                                              <p:spTgt spid="11"/>
                                            </p:tgtEl>
                                            <p:attrNameLst>
                                              <p:attrName>ppt_x</p:attrName>
                                            </p:attrNameLst>
                                          </p:cBhvr>
                                          <p:tavLst>
                                            <p:tav tm="0">
                                              <p:val>
                                                <p:strVal val="0-#ppt_w/2"/>
                                              </p:val>
                                            </p:tav>
                                            <p:tav tm="100000">
                                              <p:val>
                                                <p:strVal val="#ppt_x"/>
                                              </p:val>
                                            </p:tav>
                                          </p:tavLst>
                                        </p:anim>
                                        <p:anim calcmode="lin" valueType="num" p14:bounceEnd="40000">
                                          <p:cBhvr additive="base">
                                            <p:cTn id="40" dur="1000" fill="hold"/>
                                            <p:tgtEl>
                                              <p:spTgt spid="11"/>
                                            </p:tgtEl>
                                            <p:attrNameLst>
                                              <p:attrName>ppt_y</p:attrName>
                                            </p:attrNameLst>
                                          </p:cBhvr>
                                          <p:tavLst>
                                            <p:tav tm="0">
                                              <p:val>
                                                <p:strVal val="#ppt_y"/>
                                              </p:val>
                                            </p:tav>
                                            <p:tav tm="100000">
                                              <p:val>
                                                <p:strVal val="#ppt_y"/>
                                              </p:val>
                                            </p:tav>
                                          </p:tavLst>
                                        </p:anim>
                                      </p:childTnLst>
                                    </p:cTn>
                                  </p:par>
                                </p:childTnLst>
                              </p:cTn>
                            </p:par>
                            <p:par>
                              <p:cTn id="41" fill="hold">
                                <p:stCondLst>
                                  <p:cond delay="1750"/>
                                </p:stCondLst>
                                <p:childTnLst>
                                  <p:par>
                                    <p:cTn id="42" presetID="22" presetClass="entr" presetSubtype="8" fill="hold" nodeType="afterEffect">
                                      <p:stCondLst>
                                        <p:cond delay="0"/>
                                      </p:stCondLst>
                                      <p:childTnLst>
                                        <p:set>
                                          <p:cBhvr>
                                            <p:cTn id="43" dur="1" fill="hold">
                                              <p:stCondLst>
                                                <p:cond delay="0"/>
                                              </p:stCondLst>
                                            </p:cTn>
                                            <p:tgtEl>
                                              <p:spTgt spid="16"/>
                                            </p:tgtEl>
                                            <p:attrNameLst>
                                              <p:attrName>style.visibility</p:attrName>
                                            </p:attrNameLst>
                                          </p:cBhvr>
                                          <p:to>
                                            <p:strVal val="visible"/>
                                          </p:to>
                                        </p:set>
                                        <p:animEffect transition="in" filter="wipe(left)">
                                          <p:cBhvr>
                                            <p:cTn id="44" dur="500"/>
                                            <p:tgtEl>
                                              <p:spTgt spid="16"/>
                                            </p:tgtEl>
                                          </p:cBhvr>
                                        </p:animEffect>
                                      </p:childTnLst>
                                    </p:cTn>
                                  </p:par>
                                  <p:par>
                                    <p:cTn id="45" presetID="42" presetClass="entr" presetSubtype="0" fill="hold" grpId="0" nodeType="withEffect">
                                      <p:stCondLst>
                                        <p:cond delay="0"/>
                                      </p:stCondLst>
                                      <p:childTnLst>
                                        <p:set>
                                          <p:cBhvr>
                                            <p:cTn id="46" dur="1" fill="hold">
                                              <p:stCondLst>
                                                <p:cond delay="0"/>
                                              </p:stCondLst>
                                            </p:cTn>
                                            <p:tgtEl>
                                              <p:spTgt spid="21"/>
                                            </p:tgtEl>
                                            <p:attrNameLst>
                                              <p:attrName>style.visibility</p:attrName>
                                            </p:attrNameLst>
                                          </p:cBhvr>
                                          <p:to>
                                            <p:strVal val="visible"/>
                                          </p:to>
                                        </p:set>
                                        <p:animEffect transition="in" filter="fade">
                                          <p:cBhvr>
                                            <p:cTn id="47" dur="1000"/>
                                            <p:tgtEl>
                                              <p:spTgt spid="21"/>
                                            </p:tgtEl>
                                          </p:cBhvr>
                                        </p:animEffect>
                                        <p:anim calcmode="lin" valueType="num">
                                          <p:cBhvr>
                                            <p:cTn id="48" dur="1000" fill="hold"/>
                                            <p:tgtEl>
                                              <p:spTgt spid="21"/>
                                            </p:tgtEl>
                                            <p:attrNameLst>
                                              <p:attrName>ppt_x</p:attrName>
                                            </p:attrNameLst>
                                          </p:cBhvr>
                                          <p:tavLst>
                                            <p:tav tm="0">
                                              <p:val>
                                                <p:strVal val="#ppt_x"/>
                                              </p:val>
                                            </p:tav>
                                            <p:tav tm="100000">
                                              <p:val>
                                                <p:strVal val="#ppt_x"/>
                                              </p:val>
                                            </p:tav>
                                          </p:tavLst>
                                        </p:anim>
                                        <p:anim calcmode="lin" valueType="num">
                                          <p:cBhvr>
                                            <p:cTn id="49" dur="1000" fill="hold"/>
                                            <p:tgtEl>
                                              <p:spTgt spid="21"/>
                                            </p:tgtEl>
                                            <p:attrNameLst>
                                              <p:attrName>ppt_y</p:attrName>
                                            </p:attrNameLst>
                                          </p:cBhvr>
                                          <p:tavLst>
                                            <p:tav tm="0">
                                              <p:val>
                                                <p:strVal val="#ppt_y+.1"/>
                                              </p:val>
                                            </p:tav>
                                            <p:tav tm="100000">
                                              <p:val>
                                                <p:strVal val="#ppt_y"/>
                                              </p:val>
                                            </p:tav>
                                          </p:tavLst>
                                        </p:anim>
                                      </p:childTnLst>
                                    </p:cTn>
                                  </p:par>
                                </p:childTnLst>
                              </p:cTn>
                            </p:par>
                            <p:par>
                              <p:cTn id="50" fill="hold">
                                <p:stCondLst>
                                  <p:cond delay="2750"/>
                                </p:stCondLst>
                                <p:childTnLst>
                                  <p:par>
                                    <p:cTn id="51" presetID="52" presetClass="entr" presetSubtype="0" fill="hold" grpId="0" nodeType="afterEffect">
                                      <p:stCondLst>
                                        <p:cond delay="0"/>
                                      </p:stCondLst>
                                      <p:iterate type="lt">
                                        <p:tmPct val="0"/>
                                      </p:iterate>
                                      <p:childTnLst>
                                        <p:set>
                                          <p:cBhvr>
                                            <p:cTn id="52" dur="1" fill="hold">
                                              <p:stCondLst>
                                                <p:cond delay="0"/>
                                              </p:stCondLst>
                                            </p:cTn>
                                            <p:tgtEl>
                                              <p:spTgt spid="23"/>
                                            </p:tgtEl>
                                            <p:attrNameLst>
                                              <p:attrName>style.visibility</p:attrName>
                                            </p:attrNameLst>
                                          </p:cBhvr>
                                          <p:to>
                                            <p:strVal val="visible"/>
                                          </p:to>
                                        </p:set>
                                        <p:animScale>
                                          <p:cBhvr>
                                            <p:cTn id="53" dur="1000" decel="50000" fill="hold">
                                              <p:stCondLst>
                                                <p:cond delay="0"/>
                                              </p:stCondLst>
                                            </p:cTn>
                                            <p:tgtEl>
                                              <p:spTgt spid="2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4" dur="1000" decel="50000" fill="hold">
                                              <p:stCondLst>
                                                <p:cond delay="0"/>
                                              </p:stCondLst>
                                            </p:cTn>
                                            <p:tgtEl>
                                              <p:spTgt spid="23"/>
                                            </p:tgtEl>
                                            <p:attrNameLst>
                                              <p:attrName>ppt_x</p:attrName>
                                              <p:attrName>ppt_y</p:attrName>
                                            </p:attrNameLst>
                                          </p:cBhvr>
                                        </p:animMotion>
                                        <p:animEffect transition="in" filter="fade">
                                          <p:cBhvr>
                                            <p:cTn id="55" dur="1000"/>
                                            <p:tgtEl>
                                              <p:spTgt spid="23"/>
                                            </p:tgtEl>
                                          </p:cBhvr>
                                        </p:animEffect>
                                      </p:childTnLst>
                                    </p:cTn>
                                  </p:par>
                                  <p:par>
                                    <p:cTn id="56" presetID="41" presetClass="entr" presetSubtype="0" fill="hold" grpId="0" nodeType="withEffect">
                                      <p:stCondLst>
                                        <p:cond delay="0"/>
                                      </p:stCondLst>
                                      <p:iterate type="lt">
                                        <p:tmPct val="10000"/>
                                      </p:iterate>
                                      <p:childTnLst>
                                        <p:set>
                                          <p:cBhvr>
                                            <p:cTn id="57" dur="1" fill="hold">
                                              <p:stCondLst>
                                                <p:cond delay="0"/>
                                              </p:stCondLst>
                                            </p:cTn>
                                            <p:tgtEl>
                                              <p:spTgt spid="20"/>
                                            </p:tgtEl>
                                            <p:attrNameLst>
                                              <p:attrName>style.visibility</p:attrName>
                                            </p:attrNameLst>
                                          </p:cBhvr>
                                          <p:to>
                                            <p:strVal val="visible"/>
                                          </p:to>
                                        </p:set>
                                        <p:anim calcmode="lin" valueType="num">
                                          <p:cBhvr>
                                            <p:cTn id="58" dur="500" fill="hold"/>
                                            <p:tgtEl>
                                              <p:spTgt spid="20"/>
                                            </p:tgtEl>
                                            <p:attrNameLst>
                                              <p:attrName>ppt_x</p:attrName>
                                            </p:attrNameLst>
                                          </p:cBhvr>
                                          <p:tavLst>
                                            <p:tav tm="0">
                                              <p:val>
                                                <p:strVal val="#ppt_x"/>
                                              </p:val>
                                            </p:tav>
                                            <p:tav tm="50000">
                                              <p:val>
                                                <p:strVal val="#ppt_x+.1"/>
                                              </p:val>
                                            </p:tav>
                                            <p:tav tm="100000">
                                              <p:val>
                                                <p:strVal val="#ppt_x"/>
                                              </p:val>
                                            </p:tav>
                                          </p:tavLst>
                                        </p:anim>
                                        <p:anim calcmode="lin" valueType="num">
                                          <p:cBhvr>
                                            <p:cTn id="59" dur="500" fill="hold"/>
                                            <p:tgtEl>
                                              <p:spTgt spid="20"/>
                                            </p:tgtEl>
                                            <p:attrNameLst>
                                              <p:attrName>ppt_y</p:attrName>
                                            </p:attrNameLst>
                                          </p:cBhvr>
                                          <p:tavLst>
                                            <p:tav tm="0">
                                              <p:val>
                                                <p:strVal val="#ppt_y"/>
                                              </p:val>
                                            </p:tav>
                                            <p:tav tm="100000">
                                              <p:val>
                                                <p:strVal val="#ppt_y"/>
                                              </p:val>
                                            </p:tav>
                                          </p:tavLst>
                                        </p:anim>
                                        <p:anim calcmode="lin" valueType="num">
                                          <p:cBhvr>
                                            <p:cTn id="60" dur="500" fill="hold"/>
                                            <p:tgtEl>
                                              <p:spTgt spid="20"/>
                                            </p:tgtEl>
                                            <p:attrNameLst>
                                              <p:attrName>ppt_h</p:attrName>
                                            </p:attrNameLst>
                                          </p:cBhvr>
                                          <p:tavLst>
                                            <p:tav tm="0">
                                              <p:val>
                                                <p:strVal val="#ppt_h/10"/>
                                              </p:val>
                                            </p:tav>
                                            <p:tav tm="50000">
                                              <p:val>
                                                <p:strVal val="#ppt_h+.01"/>
                                              </p:val>
                                            </p:tav>
                                            <p:tav tm="100000">
                                              <p:val>
                                                <p:strVal val="#ppt_h"/>
                                              </p:val>
                                            </p:tav>
                                          </p:tavLst>
                                        </p:anim>
                                        <p:anim calcmode="lin" valueType="num">
                                          <p:cBhvr>
                                            <p:cTn id="61" dur="500" fill="hold"/>
                                            <p:tgtEl>
                                              <p:spTgt spid="20"/>
                                            </p:tgtEl>
                                            <p:attrNameLst>
                                              <p:attrName>ppt_w</p:attrName>
                                            </p:attrNameLst>
                                          </p:cBhvr>
                                          <p:tavLst>
                                            <p:tav tm="0">
                                              <p:val>
                                                <p:strVal val="#ppt_w/10"/>
                                              </p:val>
                                            </p:tav>
                                            <p:tav tm="50000">
                                              <p:val>
                                                <p:strVal val="#ppt_w+.01"/>
                                              </p:val>
                                            </p:tav>
                                            <p:tav tm="100000">
                                              <p:val>
                                                <p:strVal val="#ppt_w"/>
                                              </p:val>
                                            </p:tav>
                                          </p:tavLst>
                                        </p:anim>
                                        <p:animEffect transition="in" filter="fade">
                                          <p:cBhvr>
                                            <p:cTn id="62" dur="500" tmFilter="0,0; .5, 1; 1, 1"/>
                                            <p:tgtEl>
                                              <p:spTgt spid="20"/>
                                            </p:tgtEl>
                                          </p:cBhvr>
                                        </p:animEffect>
                                      </p:childTnLst>
                                    </p:cTn>
                                  </p:par>
                                  <p:par>
                                    <p:cTn id="63" presetID="41" presetClass="entr" presetSubtype="0" fill="hold" grpId="0" nodeType="withEffect">
                                      <p:stCondLst>
                                        <p:cond delay="0"/>
                                      </p:stCondLst>
                                      <p:iterate type="lt">
                                        <p:tmPct val="10000"/>
                                      </p:iterate>
                                      <p:childTnLst>
                                        <p:set>
                                          <p:cBhvr>
                                            <p:cTn id="64" dur="1" fill="hold">
                                              <p:stCondLst>
                                                <p:cond delay="0"/>
                                              </p:stCondLst>
                                            </p:cTn>
                                            <p:tgtEl>
                                              <p:spTgt spid="22"/>
                                            </p:tgtEl>
                                            <p:attrNameLst>
                                              <p:attrName>style.visibility</p:attrName>
                                            </p:attrNameLst>
                                          </p:cBhvr>
                                          <p:to>
                                            <p:strVal val="visible"/>
                                          </p:to>
                                        </p:set>
                                        <p:anim calcmode="lin" valueType="num">
                                          <p:cBhvr>
                                            <p:cTn id="65" dur="500" fill="hold"/>
                                            <p:tgtEl>
                                              <p:spTgt spid="22"/>
                                            </p:tgtEl>
                                            <p:attrNameLst>
                                              <p:attrName>ppt_x</p:attrName>
                                            </p:attrNameLst>
                                          </p:cBhvr>
                                          <p:tavLst>
                                            <p:tav tm="0">
                                              <p:val>
                                                <p:strVal val="#ppt_x"/>
                                              </p:val>
                                            </p:tav>
                                            <p:tav tm="50000">
                                              <p:val>
                                                <p:strVal val="#ppt_x+.1"/>
                                              </p:val>
                                            </p:tav>
                                            <p:tav tm="100000">
                                              <p:val>
                                                <p:strVal val="#ppt_x"/>
                                              </p:val>
                                            </p:tav>
                                          </p:tavLst>
                                        </p:anim>
                                        <p:anim calcmode="lin" valueType="num">
                                          <p:cBhvr>
                                            <p:cTn id="66" dur="500" fill="hold"/>
                                            <p:tgtEl>
                                              <p:spTgt spid="22"/>
                                            </p:tgtEl>
                                            <p:attrNameLst>
                                              <p:attrName>ppt_y</p:attrName>
                                            </p:attrNameLst>
                                          </p:cBhvr>
                                          <p:tavLst>
                                            <p:tav tm="0">
                                              <p:val>
                                                <p:strVal val="#ppt_y"/>
                                              </p:val>
                                            </p:tav>
                                            <p:tav tm="100000">
                                              <p:val>
                                                <p:strVal val="#ppt_y"/>
                                              </p:val>
                                            </p:tav>
                                          </p:tavLst>
                                        </p:anim>
                                        <p:anim calcmode="lin" valueType="num">
                                          <p:cBhvr>
                                            <p:cTn id="67" dur="500" fill="hold"/>
                                            <p:tgtEl>
                                              <p:spTgt spid="22"/>
                                            </p:tgtEl>
                                            <p:attrNameLst>
                                              <p:attrName>ppt_h</p:attrName>
                                            </p:attrNameLst>
                                          </p:cBhvr>
                                          <p:tavLst>
                                            <p:tav tm="0">
                                              <p:val>
                                                <p:strVal val="#ppt_h/10"/>
                                              </p:val>
                                            </p:tav>
                                            <p:tav tm="50000">
                                              <p:val>
                                                <p:strVal val="#ppt_h+.01"/>
                                              </p:val>
                                            </p:tav>
                                            <p:tav tm="100000">
                                              <p:val>
                                                <p:strVal val="#ppt_h"/>
                                              </p:val>
                                            </p:tav>
                                          </p:tavLst>
                                        </p:anim>
                                        <p:anim calcmode="lin" valueType="num">
                                          <p:cBhvr>
                                            <p:cTn id="68" dur="500" fill="hold"/>
                                            <p:tgtEl>
                                              <p:spTgt spid="22"/>
                                            </p:tgtEl>
                                            <p:attrNameLst>
                                              <p:attrName>ppt_w</p:attrName>
                                            </p:attrNameLst>
                                          </p:cBhvr>
                                          <p:tavLst>
                                            <p:tav tm="0">
                                              <p:val>
                                                <p:strVal val="#ppt_w/10"/>
                                              </p:val>
                                            </p:tav>
                                            <p:tav tm="50000">
                                              <p:val>
                                                <p:strVal val="#ppt_w+.01"/>
                                              </p:val>
                                            </p:tav>
                                            <p:tav tm="100000">
                                              <p:val>
                                                <p:strVal val="#ppt_w"/>
                                              </p:val>
                                            </p:tav>
                                          </p:tavLst>
                                        </p:anim>
                                        <p:animEffect transition="in" filter="fade">
                                          <p:cBhvr>
                                            <p:cTn id="69" dur="500" tmFilter="0,0; .5, 1; 1, 1"/>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9" grpId="0" animBg="1"/>
          <p:bldP spid="10" grpId="0" animBg="1"/>
          <p:bldP spid="11" grpId="0" animBg="1"/>
          <p:bldP spid="12" grpId="0" animBg="1"/>
          <p:bldP spid="13" grpId="0" animBg="1"/>
          <p:bldP spid="20" grpId="0"/>
          <p:bldP spid="21" grpId="0"/>
          <p:bldP spid="22" grpId="0"/>
          <p:bldP spid="23"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24"/>
                                            </p:tgtEl>
                                          </p:cBhvr>
                                        </p:cmd>
                                      </p:childTnLst>
                                    </p:cTn>
                                  </p:par>
                                  <p:par>
                                    <p:cTn id="7" presetID="2" presetClass="entr" presetSubtype="8" fill="hold" nodeType="withEffect">
                                      <p:stCondLst>
                                        <p:cond delay="0"/>
                                      </p:stCondLst>
                                      <p:childTnLst>
                                        <p:set>
                                          <p:cBhvr>
                                            <p:cTn id="8" dur="1" fill="hold">
                                              <p:stCondLst>
                                                <p:cond delay="0"/>
                                              </p:stCondLst>
                                            </p:cTn>
                                            <p:tgtEl>
                                              <p:spTgt spid="6"/>
                                            </p:tgtEl>
                                            <p:attrNameLst>
                                              <p:attrName>style.visibility</p:attrName>
                                            </p:attrNameLst>
                                          </p:cBhvr>
                                          <p:to>
                                            <p:strVal val="visible"/>
                                          </p:to>
                                        </p:set>
                                        <p:anim calcmode="lin" valueType="num">
                                          <p:cBhvr additive="base">
                                            <p:cTn id="9" dur="1000" fill="hold"/>
                                            <p:tgtEl>
                                              <p:spTgt spid="6"/>
                                            </p:tgtEl>
                                            <p:attrNameLst>
                                              <p:attrName>ppt_x</p:attrName>
                                            </p:attrNameLst>
                                          </p:cBhvr>
                                          <p:tavLst>
                                            <p:tav tm="0">
                                              <p:val>
                                                <p:strVal val="0-#ppt_w/2"/>
                                              </p:val>
                                            </p:tav>
                                            <p:tav tm="100000">
                                              <p:val>
                                                <p:strVal val="#ppt_x"/>
                                              </p:val>
                                            </p:tav>
                                          </p:tavLst>
                                        </p:anim>
                                        <p:anim calcmode="lin" valueType="num">
                                          <p:cBhvr additive="base">
                                            <p:cTn id="10" dur="1000" fill="hold"/>
                                            <p:tgtEl>
                                              <p:spTgt spid="6"/>
                                            </p:tgtEl>
                                            <p:attrNameLst>
                                              <p:attrName>ppt_y</p:attrName>
                                            </p:attrNameLst>
                                          </p:cBhvr>
                                          <p:tavLst>
                                            <p:tav tm="0">
                                              <p:val>
                                                <p:strVal val="#ppt_y"/>
                                              </p:val>
                                            </p:tav>
                                            <p:tav tm="100000">
                                              <p:val>
                                                <p:strVal val="#ppt_y"/>
                                              </p:val>
                                            </p:tav>
                                          </p:tavLst>
                                        </p:anim>
                                      </p:childTnLst>
                                    </p:cTn>
                                  </p:par>
                                  <p:par>
                                    <p:cTn id="11" presetID="2" presetClass="entr" presetSubtype="8"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1000" fill="hold"/>
                                            <p:tgtEl>
                                              <p:spTgt spid="4"/>
                                            </p:tgtEl>
                                            <p:attrNameLst>
                                              <p:attrName>ppt_x</p:attrName>
                                            </p:attrNameLst>
                                          </p:cBhvr>
                                          <p:tavLst>
                                            <p:tav tm="0">
                                              <p:val>
                                                <p:strVal val="0-#ppt_w/2"/>
                                              </p:val>
                                            </p:tav>
                                            <p:tav tm="100000">
                                              <p:val>
                                                <p:strVal val="#ppt_x"/>
                                              </p:val>
                                            </p:tav>
                                          </p:tavLst>
                                        </p:anim>
                                        <p:anim calcmode="lin" valueType="num">
                                          <p:cBhvr additive="base">
                                            <p:cTn id="14" dur="1000" fill="hold"/>
                                            <p:tgtEl>
                                              <p:spTgt spid="4"/>
                                            </p:tgtEl>
                                            <p:attrNameLst>
                                              <p:attrName>ppt_y</p:attrName>
                                            </p:attrNameLst>
                                          </p:cBhvr>
                                          <p:tavLst>
                                            <p:tav tm="0">
                                              <p:val>
                                                <p:strVal val="#ppt_y"/>
                                              </p:val>
                                            </p:tav>
                                            <p:tav tm="100000">
                                              <p:val>
                                                <p:strVal val="#ppt_y"/>
                                              </p:val>
                                            </p:tav>
                                          </p:tavLst>
                                        </p:anim>
                                      </p:childTnLst>
                                    </p:cTn>
                                  </p:par>
                                  <p:par>
                                    <p:cTn id="15" presetID="2" presetClass="entr" presetSubtype="2" fill="hold" grpId="0" nodeType="with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additive="base">
                                            <p:cTn id="17" dur="1000" fill="hold"/>
                                            <p:tgtEl>
                                              <p:spTgt spid="9"/>
                                            </p:tgtEl>
                                            <p:attrNameLst>
                                              <p:attrName>ppt_x</p:attrName>
                                            </p:attrNameLst>
                                          </p:cBhvr>
                                          <p:tavLst>
                                            <p:tav tm="0">
                                              <p:val>
                                                <p:strVal val="1+#ppt_w/2"/>
                                              </p:val>
                                            </p:tav>
                                            <p:tav tm="100000">
                                              <p:val>
                                                <p:strVal val="#ppt_x"/>
                                              </p:val>
                                            </p:tav>
                                          </p:tavLst>
                                        </p:anim>
                                        <p:anim calcmode="lin" valueType="num">
                                          <p:cBhvr additive="base">
                                            <p:cTn id="18" dur="1000" fill="hold"/>
                                            <p:tgtEl>
                                              <p:spTgt spid="9"/>
                                            </p:tgtEl>
                                            <p:attrNameLst>
                                              <p:attrName>ppt_y</p:attrName>
                                            </p:attrNameLst>
                                          </p:cBhvr>
                                          <p:tavLst>
                                            <p:tav tm="0">
                                              <p:val>
                                                <p:strVal val="#ppt_y"/>
                                              </p:val>
                                            </p:tav>
                                            <p:tav tm="100000">
                                              <p:val>
                                                <p:strVal val="#ppt_y"/>
                                              </p:val>
                                            </p:tav>
                                          </p:tavLst>
                                        </p:anim>
                                      </p:childTnLst>
                                    </p:cTn>
                                  </p:par>
                                  <p:par>
                                    <p:cTn id="19" presetID="2" presetClass="entr" presetSubtype="2" fill="hold" grpId="0" nodeType="withEffect">
                                      <p:stCondLst>
                                        <p:cond delay="500"/>
                                      </p:stCondLst>
                                      <p:childTnLst>
                                        <p:set>
                                          <p:cBhvr>
                                            <p:cTn id="20" dur="1" fill="hold">
                                              <p:stCondLst>
                                                <p:cond delay="0"/>
                                              </p:stCondLst>
                                            </p:cTn>
                                            <p:tgtEl>
                                              <p:spTgt spid="5"/>
                                            </p:tgtEl>
                                            <p:attrNameLst>
                                              <p:attrName>style.visibility</p:attrName>
                                            </p:attrNameLst>
                                          </p:cBhvr>
                                          <p:to>
                                            <p:strVal val="visible"/>
                                          </p:to>
                                        </p:set>
                                        <p:anim calcmode="lin" valueType="num">
                                          <p:cBhvr additive="base">
                                            <p:cTn id="21" dur="1000" fill="hold"/>
                                            <p:tgtEl>
                                              <p:spTgt spid="5"/>
                                            </p:tgtEl>
                                            <p:attrNameLst>
                                              <p:attrName>ppt_x</p:attrName>
                                            </p:attrNameLst>
                                          </p:cBhvr>
                                          <p:tavLst>
                                            <p:tav tm="0">
                                              <p:val>
                                                <p:strVal val="1+#ppt_w/2"/>
                                              </p:val>
                                            </p:tav>
                                            <p:tav tm="100000">
                                              <p:val>
                                                <p:strVal val="#ppt_x"/>
                                              </p:val>
                                            </p:tav>
                                          </p:tavLst>
                                        </p:anim>
                                        <p:anim calcmode="lin" valueType="num">
                                          <p:cBhvr additive="base">
                                            <p:cTn id="22" dur="1000" fill="hold"/>
                                            <p:tgtEl>
                                              <p:spTgt spid="5"/>
                                            </p:tgtEl>
                                            <p:attrNameLst>
                                              <p:attrName>ppt_y</p:attrName>
                                            </p:attrNameLst>
                                          </p:cBhvr>
                                          <p:tavLst>
                                            <p:tav tm="0">
                                              <p:val>
                                                <p:strVal val="#ppt_y"/>
                                              </p:val>
                                            </p:tav>
                                            <p:tav tm="100000">
                                              <p:val>
                                                <p:strVal val="#ppt_y"/>
                                              </p:val>
                                            </p:tav>
                                          </p:tavLst>
                                        </p:anim>
                                      </p:childTnLst>
                                    </p:cTn>
                                  </p:par>
                                  <p:par>
                                    <p:cTn id="23" presetID="2" presetClass="entr" presetSubtype="8" fill="hold" nodeType="withEffect">
                                      <p:stCondLst>
                                        <p:cond delay="750"/>
                                      </p:stCondLst>
                                      <p:childTnLst>
                                        <p:set>
                                          <p:cBhvr>
                                            <p:cTn id="24" dur="1" fill="hold">
                                              <p:stCondLst>
                                                <p:cond delay="0"/>
                                              </p:stCondLst>
                                            </p:cTn>
                                            <p:tgtEl>
                                              <p:spTgt spid="19"/>
                                            </p:tgtEl>
                                            <p:attrNameLst>
                                              <p:attrName>style.visibility</p:attrName>
                                            </p:attrNameLst>
                                          </p:cBhvr>
                                          <p:to>
                                            <p:strVal val="visible"/>
                                          </p:to>
                                        </p:set>
                                        <p:anim calcmode="lin" valueType="num">
                                          <p:cBhvr additive="base">
                                            <p:cTn id="25" dur="1000" fill="hold"/>
                                            <p:tgtEl>
                                              <p:spTgt spid="19"/>
                                            </p:tgtEl>
                                            <p:attrNameLst>
                                              <p:attrName>ppt_x</p:attrName>
                                            </p:attrNameLst>
                                          </p:cBhvr>
                                          <p:tavLst>
                                            <p:tav tm="0">
                                              <p:val>
                                                <p:strVal val="0-#ppt_w/2"/>
                                              </p:val>
                                            </p:tav>
                                            <p:tav tm="100000">
                                              <p:val>
                                                <p:strVal val="#ppt_x"/>
                                              </p:val>
                                            </p:tav>
                                          </p:tavLst>
                                        </p:anim>
                                        <p:anim calcmode="lin" valueType="num">
                                          <p:cBhvr additive="base">
                                            <p:cTn id="26" dur="1000" fill="hold"/>
                                            <p:tgtEl>
                                              <p:spTgt spid="19"/>
                                            </p:tgtEl>
                                            <p:attrNameLst>
                                              <p:attrName>ppt_y</p:attrName>
                                            </p:attrNameLst>
                                          </p:cBhvr>
                                          <p:tavLst>
                                            <p:tav tm="0">
                                              <p:val>
                                                <p:strVal val="#ppt_y"/>
                                              </p:val>
                                            </p:tav>
                                            <p:tav tm="100000">
                                              <p:val>
                                                <p:strVal val="#ppt_y"/>
                                              </p:val>
                                            </p:tav>
                                          </p:tavLst>
                                        </p:anim>
                                      </p:childTnLst>
                                    </p:cTn>
                                  </p:par>
                                  <p:par>
                                    <p:cTn id="27" presetID="2" presetClass="entr" presetSubtype="2" fill="hold" grpId="0" nodeType="withEffect">
                                      <p:stCondLst>
                                        <p:cond delay="250"/>
                                      </p:stCondLst>
                                      <p:childTnLst>
                                        <p:set>
                                          <p:cBhvr>
                                            <p:cTn id="28" dur="1" fill="hold">
                                              <p:stCondLst>
                                                <p:cond delay="0"/>
                                              </p:stCondLst>
                                            </p:cTn>
                                            <p:tgtEl>
                                              <p:spTgt spid="13"/>
                                            </p:tgtEl>
                                            <p:attrNameLst>
                                              <p:attrName>style.visibility</p:attrName>
                                            </p:attrNameLst>
                                          </p:cBhvr>
                                          <p:to>
                                            <p:strVal val="visible"/>
                                          </p:to>
                                        </p:set>
                                        <p:anim calcmode="lin" valueType="num">
                                          <p:cBhvr additive="base">
                                            <p:cTn id="29" dur="1000" fill="hold"/>
                                            <p:tgtEl>
                                              <p:spTgt spid="13"/>
                                            </p:tgtEl>
                                            <p:attrNameLst>
                                              <p:attrName>ppt_x</p:attrName>
                                            </p:attrNameLst>
                                          </p:cBhvr>
                                          <p:tavLst>
                                            <p:tav tm="0">
                                              <p:val>
                                                <p:strVal val="1+#ppt_w/2"/>
                                              </p:val>
                                            </p:tav>
                                            <p:tav tm="100000">
                                              <p:val>
                                                <p:strVal val="#ppt_x"/>
                                              </p:val>
                                            </p:tav>
                                          </p:tavLst>
                                        </p:anim>
                                        <p:anim calcmode="lin" valueType="num">
                                          <p:cBhvr additive="base">
                                            <p:cTn id="30" dur="1000" fill="hold"/>
                                            <p:tgtEl>
                                              <p:spTgt spid="13"/>
                                            </p:tgtEl>
                                            <p:attrNameLst>
                                              <p:attrName>ppt_y</p:attrName>
                                            </p:attrNameLst>
                                          </p:cBhvr>
                                          <p:tavLst>
                                            <p:tav tm="0">
                                              <p:val>
                                                <p:strVal val="#ppt_y"/>
                                              </p:val>
                                            </p:tav>
                                            <p:tav tm="100000">
                                              <p:val>
                                                <p:strVal val="#ppt_y"/>
                                              </p:val>
                                            </p:tav>
                                          </p:tavLst>
                                        </p:anim>
                                      </p:childTnLst>
                                    </p:cTn>
                                  </p:par>
                                  <p:par>
                                    <p:cTn id="31" presetID="2" presetClass="entr" presetSubtype="2" fill="hold" grpId="0" nodeType="withEffect">
                                      <p:stCondLst>
                                        <p:cond delay="0"/>
                                      </p:stCondLst>
                                      <p:childTnLst>
                                        <p:set>
                                          <p:cBhvr>
                                            <p:cTn id="32" dur="1" fill="hold">
                                              <p:stCondLst>
                                                <p:cond delay="0"/>
                                              </p:stCondLst>
                                            </p:cTn>
                                            <p:tgtEl>
                                              <p:spTgt spid="12"/>
                                            </p:tgtEl>
                                            <p:attrNameLst>
                                              <p:attrName>style.visibility</p:attrName>
                                            </p:attrNameLst>
                                          </p:cBhvr>
                                          <p:to>
                                            <p:strVal val="visible"/>
                                          </p:to>
                                        </p:set>
                                        <p:anim calcmode="lin" valueType="num">
                                          <p:cBhvr additive="base">
                                            <p:cTn id="33" dur="1000" fill="hold"/>
                                            <p:tgtEl>
                                              <p:spTgt spid="12"/>
                                            </p:tgtEl>
                                            <p:attrNameLst>
                                              <p:attrName>ppt_x</p:attrName>
                                            </p:attrNameLst>
                                          </p:cBhvr>
                                          <p:tavLst>
                                            <p:tav tm="0">
                                              <p:val>
                                                <p:strVal val="1+#ppt_w/2"/>
                                              </p:val>
                                            </p:tav>
                                            <p:tav tm="100000">
                                              <p:val>
                                                <p:strVal val="#ppt_x"/>
                                              </p:val>
                                            </p:tav>
                                          </p:tavLst>
                                        </p:anim>
                                        <p:anim calcmode="lin" valueType="num">
                                          <p:cBhvr additive="base">
                                            <p:cTn id="34" dur="1000" fill="hold"/>
                                            <p:tgtEl>
                                              <p:spTgt spid="12"/>
                                            </p:tgtEl>
                                            <p:attrNameLst>
                                              <p:attrName>ppt_y</p:attrName>
                                            </p:attrNameLst>
                                          </p:cBhvr>
                                          <p:tavLst>
                                            <p:tav tm="0">
                                              <p:val>
                                                <p:strVal val="#ppt_y"/>
                                              </p:val>
                                            </p:tav>
                                            <p:tav tm="100000">
                                              <p:val>
                                                <p:strVal val="#ppt_y"/>
                                              </p:val>
                                            </p:tav>
                                          </p:tavLst>
                                        </p:anim>
                                      </p:childTnLst>
                                    </p:cTn>
                                  </p:par>
                                  <p:par>
                                    <p:cTn id="35" presetID="2" presetClass="entr" presetSubtype="8" fill="hold" grpId="0" nodeType="withEffect">
                                      <p:stCondLst>
                                        <p:cond delay="0"/>
                                      </p:stCondLst>
                                      <p:childTnLst>
                                        <p:set>
                                          <p:cBhvr>
                                            <p:cTn id="36" dur="1" fill="hold">
                                              <p:stCondLst>
                                                <p:cond delay="0"/>
                                              </p:stCondLst>
                                            </p:cTn>
                                            <p:tgtEl>
                                              <p:spTgt spid="10"/>
                                            </p:tgtEl>
                                            <p:attrNameLst>
                                              <p:attrName>style.visibility</p:attrName>
                                            </p:attrNameLst>
                                          </p:cBhvr>
                                          <p:to>
                                            <p:strVal val="visible"/>
                                          </p:to>
                                        </p:set>
                                        <p:anim calcmode="lin" valueType="num">
                                          <p:cBhvr additive="base">
                                            <p:cTn id="37" dur="1000" fill="hold"/>
                                            <p:tgtEl>
                                              <p:spTgt spid="10"/>
                                            </p:tgtEl>
                                            <p:attrNameLst>
                                              <p:attrName>ppt_x</p:attrName>
                                            </p:attrNameLst>
                                          </p:cBhvr>
                                          <p:tavLst>
                                            <p:tav tm="0">
                                              <p:val>
                                                <p:strVal val="0-#ppt_w/2"/>
                                              </p:val>
                                            </p:tav>
                                            <p:tav tm="100000">
                                              <p:val>
                                                <p:strVal val="#ppt_x"/>
                                              </p:val>
                                            </p:tav>
                                          </p:tavLst>
                                        </p:anim>
                                        <p:anim calcmode="lin" valueType="num">
                                          <p:cBhvr additive="base">
                                            <p:cTn id="38" dur="1000" fill="hold"/>
                                            <p:tgtEl>
                                              <p:spTgt spid="10"/>
                                            </p:tgtEl>
                                            <p:attrNameLst>
                                              <p:attrName>ppt_y</p:attrName>
                                            </p:attrNameLst>
                                          </p:cBhvr>
                                          <p:tavLst>
                                            <p:tav tm="0">
                                              <p:val>
                                                <p:strVal val="#ppt_y"/>
                                              </p:val>
                                            </p:tav>
                                            <p:tav tm="100000">
                                              <p:val>
                                                <p:strVal val="#ppt_y"/>
                                              </p:val>
                                            </p:tav>
                                          </p:tavLst>
                                        </p:anim>
                                      </p:childTnLst>
                                    </p:cTn>
                                  </p:par>
                                  <p:par>
                                    <p:cTn id="39" presetID="2" presetClass="entr" presetSubtype="8" fill="hold" grpId="0" nodeType="withEffect">
                                      <p:stCondLst>
                                        <p:cond delay="500"/>
                                      </p:stCondLst>
                                      <p:childTnLst>
                                        <p:set>
                                          <p:cBhvr>
                                            <p:cTn id="40" dur="1" fill="hold">
                                              <p:stCondLst>
                                                <p:cond delay="0"/>
                                              </p:stCondLst>
                                            </p:cTn>
                                            <p:tgtEl>
                                              <p:spTgt spid="11"/>
                                            </p:tgtEl>
                                            <p:attrNameLst>
                                              <p:attrName>style.visibility</p:attrName>
                                            </p:attrNameLst>
                                          </p:cBhvr>
                                          <p:to>
                                            <p:strVal val="visible"/>
                                          </p:to>
                                        </p:set>
                                        <p:anim calcmode="lin" valueType="num">
                                          <p:cBhvr additive="base">
                                            <p:cTn id="41" dur="1000" fill="hold"/>
                                            <p:tgtEl>
                                              <p:spTgt spid="11"/>
                                            </p:tgtEl>
                                            <p:attrNameLst>
                                              <p:attrName>ppt_x</p:attrName>
                                            </p:attrNameLst>
                                          </p:cBhvr>
                                          <p:tavLst>
                                            <p:tav tm="0">
                                              <p:val>
                                                <p:strVal val="0-#ppt_w/2"/>
                                              </p:val>
                                            </p:tav>
                                            <p:tav tm="100000">
                                              <p:val>
                                                <p:strVal val="#ppt_x"/>
                                              </p:val>
                                            </p:tav>
                                          </p:tavLst>
                                        </p:anim>
                                        <p:anim calcmode="lin" valueType="num">
                                          <p:cBhvr additive="base">
                                            <p:cTn id="42" dur="1000" fill="hold"/>
                                            <p:tgtEl>
                                              <p:spTgt spid="11"/>
                                            </p:tgtEl>
                                            <p:attrNameLst>
                                              <p:attrName>ppt_y</p:attrName>
                                            </p:attrNameLst>
                                          </p:cBhvr>
                                          <p:tavLst>
                                            <p:tav tm="0">
                                              <p:val>
                                                <p:strVal val="#ppt_y"/>
                                              </p:val>
                                            </p:tav>
                                            <p:tav tm="100000">
                                              <p:val>
                                                <p:strVal val="#ppt_y"/>
                                              </p:val>
                                            </p:tav>
                                          </p:tavLst>
                                        </p:anim>
                                      </p:childTnLst>
                                    </p:cTn>
                                  </p:par>
                                </p:childTnLst>
                              </p:cTn>
                            </p:par>
                            <p:par>
                              <p:cTn id="43" fill="hold">
                                <p:stCondLst>
                                  <p:cond delay="1750"/>
                                </p:stCondLst>
                                <p:childTnLst>
                                  <p:par>
                                    <p:cTn id="44" presetID="22" presetClass="entr" presetSubtype="8" fill="hold" nodeType="afterEffect">
                                      <p:stCondLst>
                                        <p:cond delay="0"/>
                                      </p:stCondLst>
                                      <p:childTnLst>
                                        <p:set>
                                          <p:cBhvr>
                                            <p:cTn id="45" dur="1" fill="hold">
                                              <p:stCondLst>
                                                <p:cond delay="0"/>
                                              </p:stCondLst>
                                            </p:cTn>
                                            <p:tgtEl>
                                              <p:spTgt spid="16"/>
                                            </p:tgtEl>
                                            <p:attrNameLst>
                                              <p:attrName>style.visibility</p:attrName>
                                            </p:attrNameLst>
                                          </p:cBhvr>
                                          <p:to>
                                            <p:strVal val="visible"/>
                                          </p:to>
                                        </p:set>
                                        <p:animEffect transition="in" filter="wipe(left)">
                                          <p:cBhvr>
                                            <p:cTn id="46" dur="500"/>
                                            <p:tgtEl>
                                              <p:spTgt spid="16"/>
                                            </p:tgtEl>
                                          </p:cBhvr>
                                        </p:animEffect>
                                      </p:childTnLst>
                                    </p:cTn>
                                  </p:par>
                                  <p:par>
                                    <p:cTn id="47" presetID="42" presetClass="entr" presetSubtype="0" fill="hold" grpId="0" nodeType="withEffect">
                                      <p:stCondLst>
                                        <p:cond delay="0"/>
                                      </p:stCondLst>
                                      <p:childTnLst>
                                        <p:set>
                                          <p:cBhvr>
                                            <p:cTn id="48" dur="1" fill="hold">
                                              <p:stCondLst>
                                                <p:cond delay="0"/>
                                              </p:stCondLst>
                                            </p:cTn>
                                            <p:tgtEl>
                                              <p:spTgt spid="21"/>
                                            </p:tgtEl>
                                            <p:attrNameLst>
                                              <p:attrName>style.visibility</p:attrName>
                                            </p:attrNameLst>
                                          </p:cBhvr>
                                          <p:to>
                                            <p:strVal val="visible"/>
                                          </p:to>
                                        </p:set>
                                        <p:animEffect transition="in" filter="fade">
                                          <p:cBhvr>
                                            <p:cTn id="49" dur="1000"/>
                                            <p:tgtEl>
                                              <p:spTgt spid="21"/>
                                            </p:tgtEl>
                                          </p:cBhvr>
                                        </p:animEffect>
                                        <p:anim calcmode="lin" valueType="num">
                                          <p:cBhvr>
                                            <p:cTn id="50" dur="1000" fill="hold"/>
                                            <p:tgtEl>
                                              <p:spTgt spid="21"/>
                                            </p:tgtEl>
                                            <p:attrNameLst>
                                              <p:attrName>ppt_x</p:attrName>
                                            </p:attrNameLst>
                                          </p:cBhvr>
                                          <p:tavLst>
                                            <p:tav tm="0">
                                              <p:val>
                                                <p:strVal val="#ppt_x"/>
                                              </p:val>
                                            </p:tav>
                                            <p:tav tm="100000">
                                              <p:val>
                                                <p:strVal val="#ppt_x"/>
                                              </p:val>
                                            </p:tav>
                                          </p:tavLst>
                                        </p:anim>
                                        <p:anim calcmode="lin" valueType="num">
                                          <p:cBhvr>
                                            <p:cTn id="51" dur="1000" fill="hold"/>
                                            <p:tgtEl>
                                              <p:spTgt spid="21"/>
                                            </p:tgtEl>
                                            <p:attrNameLst>
                                              <p:attrName>ppt_y</p:attrName>
                                            </p:attrNameLst>
                                          </p:cBhvr>
                                          <p:tavLst>
                                            <p:tav tm="0">
                                              <p:val>
                                                <p:strVal val="#ppt_y+.1"/>
                                              </p:val>
                                            </p:tav>
                                            <p:tav tm="100000">
                                              <p:val>
                                                <p:strVal val="#ppt_y"/>
                                              </p:val>
                                            </p:tav>
                                          </p:tavLst>
                                        </p:anim>
                                      </p:childTnLst>
                                    </p:cTn>
                                  </p:par>
                                </p:childTnLst>
                              </p:cTn>
                            </p:par>
                            <p:par>
                              <p:cTn id="52" fill="hold">
                                <p:stCondLst>
                                  <p:cond delay="2750"/>
                                </p:stCondLst>
                                <p:childTnLst>
                                  <p:par>
                                    <p:cTn id="53" presetID="52" presetClass="entr" presetSubtype="0" fill="hold" grpId="0" nodeType="afterEffect">
                                      <p:stCondLst>
                                        <p:cond delay="0"/>
                                      </p:stCondLst>
                                      <p:iterate type="lt">
                                        <p:tmPct val="0"/>
                                      </p:iterate>
                                      <p:childTnLst>
                                        <p:set>
                                          <p:cBhvr>
                                            <p:cTn id="54" dur="1" fill="hold">
                                              <p:stCondLst>
                                                <p:cond delay="0"/>
                                              </p:stCondLst>
                                            </p:cTn>
                                            <p:tgtEl>
                                              <p:spTgt spid="23"/>
                                            </p:tgtEl>
                                            <p:attrNameLst>
                                              <p:attrName>style.visibility</p:attrName>
                                            </p:attrNameLst>
                                          </p:cBhvr>
                                          <p:to>
                                            <p:strVal val="visible"/>
                                          </p:to>
                                        </p:set>
                                        <p:animScale>
                                          <p:cBhvr>
                                            <p:cTn id="55" dur="1000" decel="50000" fill="hold">
                                              <p:stCondLst>
                                                <p:cond delay="0"/>
                                              </p:stCondLst>
                                            </p:cTn>
                                            <p:tgtEl>
                                              <p:spTgt spid="2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6" dur="1000" decel="50000" fill="hold">
                                              <p:stCondLst>
                                                <p:cond delay="0"/>
                                              </p:stCondLst>
                                            </p:cTn>
                                            <p:tgtEl>
                                              <p:spTgt spid="23"/>
                                            </p:tgtEl>
                                            <p:attrNameLst>
                                              <p:attrName>ppt_x</p:attrName>
                                              <p:attrName>ppt_y</p:attrName>
                                            </p:attrNameLst>
                                          </p:cBhvr>
                                        </p:animMotion>
                                        <p:animEffect transition="in" filter="fade">
                                          <p:cBhvr>
                                            <p:cTn id="57" dur="1000"/>
                                            <p:tgtEl>
                                              <p:spTgt spid="23"/>
                                            </p:tgtEl>
                                          </p:cBhvr>
                                        </p:animEffect>
                                      </p:childTnLst>
                                    </p:cTn>
                                  </p:par>
                                  <p:par>
                                    <p:cTn id="58" presetID="41" presetClass="entr" presetSubtype="0" fill="hold" grpId="1" nodeType="withEffect">
                                      <p:stCondLst>
                                        <p:cond delay="0"/>
                                      </p:stCondLst>
                                      <p:iterate type="lt">
                                        <p:tmPct val="10000"/>
                                      </p:iterate>
                                      <p:childTnLst>
                                        <p:set>
                                          <p:cBhvr>
                                            <p:cTn id="59" dur="1" fill="hold">
                                              <p:stCondLst>
                                                <p:cond delay="0"/>
                                              </p:stCondLst>
                                            </p:cTn>
                                            <p:tgtEl>
                                              <p:spTgt spid="20"/>
                                            </p:tgtEl>
                                            <p:attrNameLst>
                                              <p:attrName>style.visibility</p:attrName>
                                            </p:attrNameLst>
                                          </p:cBhvr>
                                          <p:to>
                                            <p:strVal val="visible"/>
                                          </p:to>
                                        </p:set>
                                        <p:anim calcmode="lin" valueType="num">
                                          <p:cBhvr>
                                            <p:cTn id="60" dur="500" fill="hold"/>
                                            <p:tgtEl>
                                              <p:spTgt spid="20"/>
                                            </p:tgtEl>
                                            <p:attrNameLst>
                                              <p:attrName>ppt_x</p:attrName>
                                            </p:attrNameLst>
                                          </p:cBhvr>
                                          <p:tavLst>
                                            <p:tav tm="0">
                                              <p:val>
                                                <p:strVal val="#ppt_x"/>
                                              </p:val>
                                            </p:tav>
                                            <p:tav tm="50000">
                                              <p:val>
                                                <p:strVal val="#ppt_x+.1"/>
                                              </p:val>
                                            </p:tav>
                                            <p:tav tm="100000">
                                              <p:val>
                                                <p:strVal val="#ppt_x"/>
                                              </p:val>
                                            </p:tav>
                                          </p:tavLst>
                                        </p:anim>
                                        <p:anim calcmode="lin" valueType="num">
                                          <p:cBhvr>
                                            <p:cTn id="61" dur="500" fill="hold"/>
                                            <p:tgtEl>
                                              <p:spTgt spid="20"/>
                                            </p:tgtEl>
                                            <p:attrNameLst>
                                              <p:attrName>ppt_y</p:attrName>
                                            </p:attrNameLst>
                                          </p:cBhvr>
                                          <p:tavLst>
                                            <p:tav tm="0">
                                              <p:val>
                                                <p:strVal val="#ppt_y"/>
                                              </p:val>
                                            </p:tav>
                                            <p:tav tm="100000">
                                              <p:val>
                                                <p:strVal val="#ppt_y"/>
                                              </p:val>
                                            </p:tav>
                                          </p:tavLst>
                                        </p:anim>
                                        <p:anim calcmode="lin" valueType="num">
                                          <p:cBhvr>
                                            <p:cTn id="62" dur="500" fill="hold"/>
                                            <p:tgtEl>
                                              <p:spTgt spid="20"/>
                                            </p:tgtEl>
                                            <p:attrNameLst>
                                              <p:attrName>ppt_h</p:attrName>
                                            </p:attrNameLst>
                                          </p:cBhvr>
                                          <p:tavLst>
                                            <p:tav tm="0">
                                              <p:val>
                                                <p:strVal val="#ppt_h/10"/>
                                              </p:val>
                                            </p:tav>
                                            <p:tav tm="50000">
                                              <p:val>
                                                <p:strVal val="#ppt_h+.01"/>
                                              </p:val>
                                            </p:tav>
                                            <p:tav tm="100000">
                                              <p:val>
                                                <p:strVal val="#ppt_h"/>
                                              </p:val>
                                            </p:tav>
                                          </p:tavLst>
                                        </p:anim>
                                        <p:anim calcmode="lin" valueType="num">
                                          <p:cBhvr>
                                            <p:cTn id="63" dur="500" fill="hold"/>
                                            <p:tgtEl>
                                              <p:spTgt spid="20"/>
                                            </p:tgtEl>
                                            <p:attrNameLst>
                                              <p:attrName>ppt_w</p:attrName>
                                            </p:attrNameLst>
                                          </p:cBhvr>
                                          <p:tavLst>
                                            <p:tav tm="0">
                                              <p:val>
                                                <p:strVal val="#ppt_w/10"/>
                                              </p:val>
                                            </p:tav>
                                            <p:tav tm="50000">
                                              <p:val>
                                                <p:strVal val="#ppt_w+.01"/>
                                              </p:val>
                                            </p:tav>
                                            <p:tav tm="100000">
                                              <p:val>
                                                <p:strVal val="#ppt_w"/>
                                              </p:val>
                                            </p:tav>
                                          </p:tavLst>
                                        </p:anim>
                                        <p:animEffect transition="in" filter="fade">
                                          <p:cBhvr>
                                            <p:cTn id="64" dur="500" tmFilter="0,0; .5, 1; 1, 1"/>
                                            <p:tgtEl>
                                              <p:spTgt spid="20"/>
                                            </p:tgtEl>
                                          </p:cBhvr>
                                        </p:animEffect>
                                      </p:childTnLst>
                                    </p:cTn>
                                  </p:par>
                                  <p:par>
                                    <p:cTn id="65" presetID="41" presetClass="entr" presetSubtype="0" fill="hold" grpId="1" nodeType="withEffect">
                                      <p:stCondLst>
                                        <p:cond delay="0"/>
                                      </p:stCondLst>
                                      <p:iterate type="lt">
                                        <p:tmPct val="10000"/>
                                      </p:iterate>
                                      <p:childTnLst>
                                        <p:set>
                                          <p:cBhvr>
                                            <p:cTn id="66" dur="1" fill="hold">
                                              <p:stCondLst>
                                                <p:cond delay="0"/>
                                              </p:stCondLst>
                                            </p:cTn>
                                            <p:tgtEl>
                                              <p:spTgt spid="22"/>
                                            </p:tgtEl>
                                            <p:attrNameLst>
                                              <p:attrName>style.visibility</p:attrName>
                                            </p:attrNameLst>
                                          </p:cBhvr>
                                          <p:to>
                                            <p:strVal val="visible"/>
                                          </p:to>
                                        </p:set>
                                        <p:anim calcmode="lin" valueType="num">
                                          <p:cBhvr>
                                            <p:cTn id="67" dur="500" fill="hold"/>
                                            <p:tgtEl>
                                              <p:spTgt spid="22"/>
                                            </p:tgtEl>
                                            <p:attrNameLst>
                                              <p:attrName>ppt_x</p:attrName>
                                            </p:attrNameLst>
                                          </p:cBhvr>
                                          <p:tavLst>
                                            <p:tav tm="0">
                                              <p:val>
                                                <p:strVal val="#ppt_x"/>
                                              </p:val>
                                            </p:tav>
                                            <p:tav tm="50000">
                                              <p:val>
                                                <p:strVal val="#ppt_x+.1"/>
                                              </p:val>
                                            </p:tav>
                                            <p:tav tm="100000">
                                              <p:val>
                                                <p:strVal val="#ppt_x"/>
                                              </p:val>
                                            </p:tav>
                                          </p:tavLst>
                                        </p:anim>
                                        <p:anim calcmode="lin" valueType="num">
                                          <p:cBhvr>
                                            <p:cTn id="68" dur="500" fill="hold"/>
                                            <p:tgtEl>
                                              <p:spTgt spid="22"/>
                                            </p:tgtEl>
                                            <p:attrNameLst>
                                              <p:attrName>ppt_y</p:attrName>
                                            </p:attrNameLst>
                                          </p:cBhvr>
                                          <p:tavLst>
                                            <p:tav tm="0">
                                              <p:val>
                                                <p:strVal val="#ppt_y"/>
                                              </p:val>
                                            </p:tav>
                                            <p:tav tm="100000">
                                              <p:val>
                                                <p:strVal val="#ppt_y"/>
                                              </p:val>
                                            </p:tav>
                                          </p:tavLst>
                                        </p:anim>
                                        <p:anim calcmode="lin" valueType="num">
                                          <p:cBhvr>
                                            <p:cTn id="69" dur="500" fill="hold"/>
                                            <p:tgtEl>
                                              <p:spTgt spid="22"/>
                                            </p:tgtEl>
                                            <p:attrNameLst>
                                              <p:attrName>ppt_h</p:attrName>
                                            </p:attrNameLst>
                                          </p:cBhvr>
                                          <p:tavLst>
                                            <p:tav tm="0">
                                              <p:val>
                                                <p:strVal val="#ppt_h/10"/>
                                              </p:val>
                                            </p:tav>
                                            <p:tav tm="50000">
                                              <p:val>
                                                <p:strVal val="#ppt_h+.01"/>
                                              </p:val>
                                            </p:tav>
                                            <p:tav tm="100000">
                                              <p:val>
                                                <p:strVal val="#ppt_h"/>
                                              </p:val>
                                            </p:tav>
                                          </p:tavLst>
                                        </p:anim>
                                        <p:anim calcmode="lin" valueType="num">
                                          <p:cBhvr>
                                            <p:cTn id="70" dur="500" fill="hold"/>
                                            <p:tgtEl>
                                              <p:spTgt spid="22"/>
                                            </p:tgtEl>
                                            <p:attrNameLst>
                                              <p:attrName>ppt_w</p:attrName>
                                            </p:attrNameLst>
                                          </p:cBhvr>
                                          <p:tavLst>
                                            <p:tav tm="0">
                                              <p:val>
                                                <p:strVal val="#ppt_w/10"/>
                                              </p:val>
                                            </p:tav>
                                            <p:tav tm="50000">
                                              <p:val>
                                                <p:strVal val="#ppt_w+.01"/>
                                              </p:val>
                                            </p:tav>
                                            <p:tav tm="100000">
                                              <p:val>
                                                <p:strVal val="#ppt_w"/>
                                              </p:val>
                                            </p:tav>
                                          </p:tavLst>
                                        </p:anim>
                                        <p:animEffect transition="in" filter="fade">
                                          <p:cBhvr>
                                            <p:cTn id="71" dur="500" tmFilter="0,0; .5, 1; 1, 1"/>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72" repeatCount="indefinite" fill="remove" display="0">
                      <p:stCondLst>
                        <p:cond delay="indefinite"/>
                      </p:stCondLst>
                      <p:endCondLst>
                        <p:cond evt="onStopAudio" delay="0">
                          <p:tgtEl>
                            <p:sldTgt/>
                          </p:tgtEl>
                        </p:cond>
                      </p:endCondLst>
                    </p:cTn>
                    <p:tgtEl>
                      <p:spTgt spid="24"/>
                    </p:tgtEl>
                  </p:cMediaNode>
                </p:audio>
              </p:childTnLst>
            </p:cTn>
          </p:par>
        </p:tnLst>
        <p:bldLst>
          <p:bldP spid="4" grpId="0" animBg="1"/>
          <p:bldP spid="5" grpId="0" animBg="1"/>
          <p:bldP spid="9" grpId="0" animBg="1"/>
          <p:bldP spid="10" grpId="0" animBg="1"/>
          <p:bldP spid="11" grpId="0" animBg="1"/>
          <p:bldP spid="12" grpId="0" animBg="1"/>
          <p:bldP spid="13" grpId="0" animBg="1"/>
          <p:bldP spid="20" grpId="1"/>
          <p:bldP spid="21" grpId="0"/>
          <p:bldP spid="22" grpId="1"/>
          <p:bldP spid="23" grpId="0"/>
        </p:bldLst>
      </p:timing>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组合 31"/>
          <p:cNvGrpSpPr/>
          <p:nvPr/>
        </p:nvGrpSpPr>
        <p:grpSpPr>
          <a:xfrm>
            <a:off x="2373358" y="2577199"/>
            <a:ext cx="7195055" cy="1459263"/>
            <a:chOff x="2447595" y="1707450"/>
            <a:chExt cx="7195055" cy="1459263"/>
          </a:xfrm>
        </p:grpSpPr>
        <p:cxnSp>
          <p:nvCxnSpPr>
            <p:cNvPr id="33" name="直接连接符 32"/>
            <p:cNvCxnSpPr/>
            <p:nvPr/>
          </p:nvCxnSpPr>
          <p:spPr>
            <a:xfrm>
              <a:off x="2447595" y="2468893"/>
              <a:ext cx="7195055" cy="0"/>
            </a:xfrm>
            <a:prstGeom prst="line">
              <a:avLst/>
            </a:prstGeom>
            <a:ln w="12700">
              <a:solidFill>
                <a:srgbClr val="000000"/>
              </a:solidFill>
              <a:prstDash val="dash"/>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nvCxnSpPr>
          <p:spPr>
            <a:xfrm>
              <a:off x="6102846" y="1707450"/>
              <a:ext cx="13516" cy="1459263"/>
            </a:xfrm>
            <a:prstGeom prst="line">
              <a:avLst/>
            </a:prstGeom>
            <a:ln w="12700">
              <a:solidFill>
                <a:srgbClr val="000000"/>
              </a:solidFill>
              <a:prstDash val="dash"/>
            </a:ln>
          </p:spPr>
          <p:style>
            <a:lnRef idx="1">
              <a:schemeClr val="accent1"/>
            </a:lnRef>
            <a:fillRef idx="0">
              <a:schemeClr val="accent1"/>
            </a:fillRef>
            <a:effectRef idx="0">
              <a:schemeClr val="accent1"/>
            </a:effectRef>
            <a:fontRef idx="minor">
              <a:schemeClr val="tx1"/>
            </a:fontRef>
          </p:style>
        </p:cxnSp>
        <p:cxnSp>
          <p:nvCxnSpPr>
            <p:cNvPr id="35" name="直接连接符 34"/>
            <p:cNvCxnSpPr/>
            <p:nvPr/>
          </p:nvCxnSpPr>
          <p:spPr>
            <a:xfrm>
              <a:off x="9609791" y="2468893"/>
              <a:ext cx="6759" cy="697819"/>
            </a:xfrm>
            <a:prstGeom prst="line">
              <a:avLst/>
            </a:prstGeom>
            <a:ln w="12700">
              <a:solidFill>
                <a:srgbClr val="000000"/>
              </a:solidFill>
              <a:prstDash val="dash"/>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nvCxnSpPr>
          <p:spPr>
            <a:xfrm>
              <a:off x="2470318" y="2468893"/>
              <a:ext cx="6759" cy="697819"/>
            </a:xfrm>
            <a:prstGeom prst="line">
              <a:avLst/>
            </a:prstGeom>
            <a:ln w="12700">
              <a:solidFill>
                <a:srgbClr val="000000"/>
              </a:solidFill>
              <a:prstDash val="dash"/>
            </a:ln>
          </p:spPr>
          <p:style>
            <a:lnRef idx="1">
              <a:schemeClr val="accent1"/>
            </a:lnRef>
            <a:fillRef idx="0">
              <a:schemeClr val="accent1"/>
            </a:fillRef>
            <a:effectRef idx="0">
              <a:schemeClr val="accent1"/>
            </a:effectRef>
            <a:fontRef idx="minor">
              <a:schemeClr val="tx1"/>
            </a:fontRef>
          </p:style>
        </p:cxnSp>
      </p:grpSp>
      <p:grpSp>
        <p:nvGrpSpPr>
          <p:cNvPr id="37" name="组合 36"/>
          <p:cNvGrpSpPr/>
          <p:nvPr/>
        </p:nvGrpSpPr>
        <p:grpSpPr>
          <a:xfrm>
            <a:off x="821029" y="4009573"/>
            <a:ext cx="10468623" cy="1364542"/>
            <a:chOff x="895266" y="3139824"/>
            <a:chExt cx="10468623" cy="1364542"/>
          </a:xfrm>
        </p:grpSpPr>
        <p:cxnSp>
          <p:nvCxnSpPr>
            <p:cNvPr id="38" name="直接连接符 37"/>
            <p:cNvCxnSpPr/>
            <p:nvPr/>
          </p:nvCxnSpPr>
          <p:spPr>
            <a:xfrm>
              <a:off x="895266" y="3139824"/>
              <a:ext cx="3426903" cy="1145"/>
            </a:xfrm>
            <a:prstGeom prst="line">
              <a:avLst/>
            </a:prstGeom>
            <a:ln w="12700">
              <a:solidFill>
                <a:srgbClr val="262626"/>
              </a:solidFill>
              <a:prstDash val="dash"/>
            </a:ln>
          </p:spPr>
          <p:style>
            <a:lnRef idx="1">
              <a:schemeClr val="accent1"/>
            </a:lnRef>
            <a:fillRef idx="0">
              <a:schemeClr val="accent1"/>
            </a:fillRef>
            <a:effectRef idx="0">
              <a:schemeClr val="accent1"/>
            </a:effectRef>
            <a:fontRef idx="minor">
              <a:schemeClr val="tx1"/>
            </a:fontRef>
          </p:style>
        </p:cxnSp>
        <p:cxnSp>
          <p:nvCxnSpPr>
            <p:cNvPr id="39" name="直接连接符 38"/>
            <p:cNvCxnSpPr/>
            <p:nvPr/>
          </p:nvCxnSpPr>
          <p:spPr>
            <a:xfrm>
              <a:off x="5695485" y="3166712"/>
              <a:ext cx="1456633" cy="0"/>
            </a:xfrm>
            <a:prstGeom prst="line">
              <a:avLst/>
            </a:prstGeom>
            <a:ln w="12700">
              <a:solidFill>
                <a:srgbClr val="262626"/>
              </a:solidFill>
              <a:prstDash val="dash"/>
            </a:ln>
          </p:spPr>
          <p:style>
            <a:lnRef idx="1">
              <a:schemeClr val="accent1"/>
            </a:lnRef>
            <a:fillRef idx="0">
              <a:schemeClr val="accent1"/>
            </a:fillRef>
            <a:effectRef idx="0">
              <a:schemeClr val="accent1"/>
            </a:effectRef>
            <a:fontRef idx="minor">
              <a:schemeClr val="tx1"/>
            </a:fontRef>
          </p:style>
        </p:cxnSp>
        <p:cxnSp>
          <p:nvCxnSpPr>
            <p:cNvPr id="40" name="直接连接符 39"/>
            <p:cNvCxnSpPr/>
            <p:nvPr/>
          </p:nvCxnSpPr>
          <p:spPr>
            <a:xfrm>
              <a:off x="8095444" y="3172365"/>
              <a:ext cx="3264859" cy="0"/>
            </a:xfrm>
            <a:prstGeom prst="line">
              <a:avLst/>
            </a:prstGeom>
            <a:ln w="12700">
              <a:solidFill>
                <a:srgbClr val="262626"/>
              </a:solidFill>
              <a:prstDash val="dash"/>
            </a:ln>
          </p:spPr>
          <p:style>
            <a:lnRef idx="1">
              <a:schemeClr val="accent1"/>
            </a:lnRef>
            <a:fillRef idx="0">
              <a:schemeClr val="accent1"/>
            </a:fillRef>
            <a:effectRef idx="0">
              <a:schemeClr val="accent1"/>
            </a:effectRef>
            <a:fontRef idx="minor">
              <a:schemeClr val="tx1"/>
            </a:fontRef>
          </p:style>
        </p:cxnSp>
        <p:cxnSp>
          <p:nvCxnSpPr>
            <p:cNvPr id="41" name="直接连接符 40"/>
            <p:cNvCxnSpPr/>
            <p:nvPr/>
          </p:nvCxnSpPr>
          <p:spPr>
            <a:xfrm>
              <a:off x="925523" y="3140969"/>
              <a:ext cx="0" cy="1332000"/>
            </a:xfrm>
            <a:prstGeom prst="line">
              <a:avLst/>
            </a:prstGeom>
            <a:ln w="12700">
              <a:solidFill>
                <a:srgbClr val="262626"/>
              </a:solidFill>
              <a:prstDash val="dash"/>
            </a:ln>
          </p:spPr>
          <p:style>
            <a:lnRef idx="1">
              <a:schemeClr val="accent1"/>
            </a:lnRef>
            <a:fillRef idx="0">
              <a:schemeClr val="accent1"/>
            </a:fillRef>
            <a:effectRef idx="0">
              <a:schemeClr val="accent1"/>
            </a:effectRef>
            <a:fontRef idx="minor">
              <a:schemeClr val="tx1"/>
            </a:fontRef>
          </p:style>
        </p:cxnSp>
        <p:cxnSp>
          <p:nvCxnSpPr>
            <p:cNvPr id="42" name="直接连接符 41"/>
            <p:cNvCxnSpPr/>
            <p:nvPr/>
          </p:nvCxnSpPr>
          <p:spPr>
            <a:xfrm>
              <a:off x="1880878" y="3140968"/>
              <a:ext cx="0" cy="1332000"/>
            </a:xfrm>
            <a:prstGeom prst="line">
              <a:avLst/>
            </a:prstGeom>
            <a:ln w="12700">
              <a:solidFill>
                <a:srgbClr val="262626"/>
              </a:solidFill>
              <a:prstDash val="dash"/>
            </a:ln>
          </p:spPr>
          <p:style>
            <a:lnRef idx="1">
              <a:schemeClr val="accent1"/>
            </a:lnRef>
            <a:fillRef idx="0">
              <a:schemeClr val="accent1"/>
            </a:fillRef>
            <a:effectRef idx="0">
              <a:schemeClr val="accent1"/>
            </a:effectRef>
            <a:fontRef idx="minor">
              <a:schemeClr val="tx1"/>
            </a:fontRef>
          </p:style>
        </p:cxnSp>
        <p:cxnSp>
          <p:nvCxnSpPr>
            <p:cNvPr id="69" name="直接连接符 68"/>
            <p:cNvCxnSpPr/>
            <p:nvPr/>
          </p:nvCxnSpPr>
          <p:spPr>
            <a:xfrm>
              <a:off x="3093253" y="3140969"/>
              <a:ext cx="0" cy="1332000"/>
            </a:xfrm>
            <a:prstGeom prst="line">
              <a:avLst/>
            </a:prstGeom>
            <a:ln w="12700">
              <a:solidFill>
                <a:srgbClr val="262626"/>
              </a:solidFill>
              <a:prstDash val="dash"/>
            </a:ln>
          </p:spPr>
          <p:style>
            <a:lnRef idx="1">
              <a:schemeClr val="accent1"/>
            </a:lnRef>
            <a:fillRef idx="0">
              <a:schemeClr val="accent1"/>
            </a:fillRef>
            <a:effectRef idx="0">
              <a:schemeClr val="accent1"/>
            </a:effectRef>
            <a:fontRef idx="minor">
              <a:schemeClr val="tx1"/>
            </a:fontRef>
          </p:style>
        </p:cxnSp>
        <p:cxnSp>
          <p:nvCxnSpPr>
            <p:cNvPr id="70" name="直接连接符 69"/>
            <p:cNvCxnSpPr/>
            <p:nvPr/>
          </p:nvCxnSpPr>
          <p:spPr>
            <a:xfrm>
              <a:off x="4286998" y="3140969"/>
              <a:ext cx="0" cy="1332000"/>
            </a:xfrm>
            <a:prstGeom prst="line">
              <a:avLst/>
            </a:prstGeom>
            <a:ln w="12700">
              <a:solidFill>
                <a:srgbClr val="262626"/>
              </a:solidFill>
              <a:prstDash val="dash"/>
            </a:ln>
          </p:spPr>
          <p:style>
            <a:lnRef idx="1">
              <a:schemeClr val="accent1"/>
            </a:lnRef>
            <a:fillRef idx="0">
              <a:schemeClr val="accent1"/>
            </a:fillRef>
            <a:effectRef idx="0">
              <a:schemeClr val="accent1"/>
            </a:effectRef>
            <a:fontRef idx="minor">
              <a:schemeClr val="tx1"/>
            </a:fontRef>
          </p:style>
        </p:cxnSp>
        <p:cxnSp>
          <p:nvCxnSpPr>
            <p:cNvPr id="71" name="直接连接符 70"/>
            <p:cNvCxnSpPr/>
            <p:nvPr/>
          </p:nvCxnSpPr>
          <p:spPr>
            <a:xfrm>
              <a:off x="5696231" y="3166713"/>
              <a:ext cx="0" cy="1332000"/>
            </a:xfrm>
            <a:prstGeom prst="line">
              <a:avLst/>
            </a:prstGeom>
            <a:ln w="12700">
              <a:solidFill>
                <a:srgbClr val="262626"/>
              </a:solidFill>
              <a:prstDash val="dash"/>
            </a:ln>
          </p:spPr>
          <p:style>
            <a:lnRef idx="1">
              <a:schemeClr val="accent1"/>
            </a:lnRef>
            <a:fillRef idx="0">
              <a:schemeClr val="accent1"/>
            </a:fillRef>
            <a:effectRef idx="0">
              <a:schemeClr val="accent1"/>
            </a:effectRef>
            <a:fontRef idx="minor">
              <a:schemeClr val="tx1"/>
            </a:fontRef>
          </p:style>
        </p:cxnSp>
        <p:cxnSp>
          <p:nvCxnSpPr>
            <p:cNvPr id="72" name="直接连接符 71"/>
            <p:cNvCxnSpPr/>
            <p:nvPr/>
          </p:nvCxnSpPr>
          <p:spPr>
            <a:xfrm>
              <a:off x="7139755" y="3169192"/>
              <a:ext cx="0" cy="1332000"/>
            </a:xfrm>
            <a:prstGeom prst="line">
              <a:avLst/>
            </a:prstGeom>
            <a:ln w="12700">
              <a:solidFill>
                <a:srgbClr val="262626"/>
              </a:solidFill>
              <a:prstDash val="dash"/>
            </a:ln>
          </p:spPr>
          <p:style>
            <a:lnRef idx="1">
              <a:schemeClr val="accent1"/>
            </a:lnRef>
            <a:fillRef idx="0">
              <a:schemeClr val="accent1"/>
            </a:fillRef>
            <a:effectRef idx="0">
              <a:schemeClr val="accent1"/>
            </a:effectRef>
            <a:fontRef idx="minor">
              <a:schemeClr val="tx1"/>
            </a:fontRef>
          </p:style>
        </p:cxnSp>
        <p:cxnSp>
          <p:nvCxnSpPr>
            <p:cNvPr id="73" name="直接连接符 72"/>
            <p:cNvCxnSpPr/>
            <p:nvPr/>
          </p:nvCxnSpPr>
          <p:spPr>
            <a:xfrm>
              <a:off x="8095444" y="3166713"/>
              <a:ext cx="0" cy="1332000"/>
            </a:xfrm>
            <a:prstGeom prst="line">
              <a:avLst/>
            </a:prstGeom>
            <a:ln w="12700">
              <a:solidFill>
                <a:srgbClr val="262626"/>
              </a:solidFill>
              <a:prstDash val="dash"/>
            </a:ln>
          </p:spPr>
          <p:style>
            <a:lnRef idx="1">
              <a:schemeClr val="accent1"/>
            </a:lnRef>
            <a:fillRef idx="0">
              <a:schemeClr val="accent1"/>
            </a:fillRef>
            <a:effectRef idx="0">
              <a:schemeClr val="accent1"/>
            </a:effectRef>
            <a:fontRef idx="minor">
              <a:schemeClr val="tx1"/>
            </a:fontRef>
          </p:style>
        </p:cxnSp>
        <p:cxnSp>
          <p:nvCxnSpPr>
            <p:cNvPr id="74" name="直接连接符 73"/>
            <p:cNvCxnSpPr/>
            <p:nvPr/>
          </p:nvCxnSpPr>
          <p:spPr>
            <a:xfrm>
              <a:off x="9033221" y="3172366"/>
              <a:ext cx="0" cy="1332000"/>
            </a:xfrm>
            <a:prstGeom prst="line">
              <a:avLst/>
            </a:prstGeom>
            <a:ln w="12700">
              <a:solidFill>
                <a:srgbClr val="262626"/>
              </a:solidFill>
              <a:prstDash val="dash"/>
            </a:ln>
          </p:spPr>
          <p:style>
            <a:lnRef idx="1">
              <a:schemeClr val="accent1"/>
            </a:lnRef>
            <a:fillRef idx="0">
              <a:schemeClr val="accent1"/>
            </a:fillRef>
            <a:effectRef idx="0">
              <a:schemeClr val="accent1"/>
            </a:effectRef>
            <a:fontRef idx="minor">
              <a:schemeClr val="tx1"/>
            </a:fontRef>
          </p:style>
        </p:cxnSp>
        <p:cxnSp>
          <p:nvCxnSpPr>
            <p:cNvPr id="75" name="直接连接符 74"/>
            <p:cNvCxnSpPr/>
            <p:nvPr/>
          </p:nvCxnSpPr>
          <p:spPr>
            <a:xfrm flipH="1">
              <a:off x="10220965" y="3169387"/>
              <a:ext cx="0" cy="1332000"/>
            </a:xfrm>
            <a:prstGeom prst="line">
              <a:avLst/>
            </a:prstGeom>
            <a:ln w="12700">
              <a:solidFill>
                <a:srgbClr val="262626"/>
              </a:solidFill>
              <a:prstDash val="dash"/>
            </a:ln>
          </p:spPr>
          <p:style>
            <a:lnRef idx="1">
              <a:schemeClr val="accent1"/>
            </a:lnRef>
            <a:fillRef idx="0">
              <a:schemeClr val="accent1"/>
            </a:fillRef>
            <a:effectRef idx="0">
              <a:schemeClr val="accent1"/>
            </a:effectRef>
            <a:fontRef idx="minor">
              <a:schemeClr val="tx1"/>
            </a:fontRef>
          </p:style>
        </p:cxnSp>
        <p:cxnSp>
          <p:nvCxnSpPr>
            <p:cNvPr id="76" name="直接连接符 75"/>
            <p:cNvCxnSpPr/>
            <p:nvPr/>
          </p:nvCxnSpPr>
          <p:spPr>
            <a:xfrm>
              <a:off x="11363889" y="3172365"/>
              <a:ext cx="0" cy="1332000"/>
            </a:xfrm>
            <a:prstGeom prst="line">
              <a:avLst/>
            </a:prstGeom>
            <a:ln w="12700">
              <a:solidFill>
                <a:srgbClr val="262626"/>
              </a:solidFill>
              <a:prstDash val="dash"/>
            </a:ln>
          </p:spPr>
          <p:style>
            <a:lnRef idx="1">
              <a:schemeClr val="accent1"/>
            </a:lnRef>
            <a:fillRef idx="0">
              <a:schemeClr val="accent1"/>
            </a:fillRef>
            <a:effectRef idx="0">
              <a:schemeClr val="accent1"/>
            </a:effectRef>
            <a:fontRef idx="minor">
              <a:schemeClr val="tx1"/>
            </a:fontRef>
          </p:style>
        </p:cxnSp>
      </p:grpSp>
      <p:grpSp>
        <p:nvGrpSpPr>
          <p:cNvPr id="77" name="组合 76"/>
          <p:cNvGrpSpPr/>
          <p:nvPr/>
        </p:nvGrpSpPr>
        <p:grpSpPr>
          <a:xfrm>
            <a:off x="8918427" y="3455640"/>
            <a:ext cx="1277329" cy="391490"/>
            <a:chOff x="8992664" y="2544326"/>
            <a:chExt cx="1277329" cy="391490"/>
          </a:xfrm>
          <a:solidFill>
            <a:srgbClr val="0298DA"/>
          </a:solidFill>
          <a:effectLst>
            <a:outerShdw blurRad="50800" dist="38100" dir="2700000" algn="tl" rotWithShape="0">
              <a:prstClr val="black">
                <a:alpha val="40000"/>
              </a:prstClr>
            </a:outerShdw>
          </a:effectLst>
        </p:grpSpPr>
        <p:sp>
          <p:nvSpPr>
            <p:cNvPr id="78" name="圆角矩形 77"/>
            <p:cNvSpPr/>
            <p:nvPr/>
          </p:nvSpPr>
          <p:spPr>
            <a:xfrm>
              <a:off x="8992664" y="2544326"/>
              <a:ext cx="1277329" cy="391490"/>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lumMod val="75000"/>
                    <a:lumOff val="25000"/>
                  </a:prstClr>
                </a:solidFill>
                <a:effectLst/>
                <a:uLnTx/>
                <a:uFillTx/>
                <a:latin typeface="Calibri" panose="020F0502020204030204"/>
                <a:ea typeface="宋体" panose="02010600030101010101" pitchFamily="2" charset="-122"/>
                <a:cs typeface="+mn-cs"/>
              </a:endParaRPr>
            </a:p>
          </p:txBody>
        </p:sp>
        <p:sp>
          <p:nvSpPr>
            <p:cNvPr id="79" name="TextBox 104"/>
            <p:cNvSpPr txBox="1"/>
            <p:nvPr/>
          </p:nvSpPr>
          <p:spPr>
            <a:xfrm>
              <a:off x="9262198" y="2639810"/>
              <a:ext cx="760903" cy="225767"/>
            </a:xfrm>
            <a:prstGeom prst="rect">
              <a:avLst/>
            </a:prstGeom>
            <a:grp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467" b="1" i="0" u="none" strike="noStrike" kern="1200" cap="none" spc="0" normalizeH="0" baseline="0" noProof="0" dirty="0">
                  <a:ln>
                    <a:noFill/>
                  </a:ln>
                  <a:solidFill>
                    <a:srgbClr val="FFFFFF"/>
                  </a:solidFill>
                  <a:effectLst/>
                  <a:uLnTx/>
                  <a:uFillTx/>
                  <a:latin typeface="微软雅黑" pitchFamily="34" charset="-122"/>
                  <a:ea typeface="微软雅黑" pitchFamily="34" charset="-122"/>
                  <a:cs typeface="宋体" pitchFamily="2" charset="-122"/>
                </a:rPr>
                <a:t>经营副总</a:t>
              </a:r>
              <a:endParaRPr kumimoji="0" lang="zh-CN" altLang="zh-CN" sz="1467" b="1" i="0" u="none" strike="noStrike" kern="1200" cap="none" spc="0" normalizeH="0" baseline="0" noProof="0" dirty="0">
                <a:ln>
                  <a:noFill/>
                </a:ln>
                <a:solidFill>
                  <a:srgbClr val="FFFFFF"/>
                </a:solidFill>
                <a:effectLst/>
                <a:uLnTx/>
                <a:uFillTx/>
                <a:latin typeface="微软雅黑" pitchFamily="34" charset="-122"/>
                <a:ea typeface="微软雅黑" pitchFamily="34" charset="-122"/>
                <a:cs typeface="宋体" pitchFamily="2" charset="-122"/>
              </a:endParaRPr>
            </a:p>
          </p:txBody>
        </p:sp>
      </p:grpSp>
      <p:grpSp>
        <p:nvGrpSpPr>
          <p:cNvPr id="80" name="组合 79"/>
          <p:cNvGrpSpPr/>
          <p:nvPr/>
        </p:nvGrpSpPr>
        <p:grpSpPr>
          <a:xfrm>
            <a:off x="1761391" y="3463067"/>
            <a:ext cx="1310019" cy="417748"/>
            <a:chOff x="1835628" y="2551753"/>
            <a:chExt cx="1310019" cy="417748"/>
          </a:xfrm>
          <a:solidFill>
            <a:srgbClr val="0298DA"/>
          </a:solidFill>
          <a:effectLst>
            <a:outerShdw blurRad="50800" dist="38100" dir="2700000" algn="tl" rotWithShape="0">
              <a:prstClr val="black">
                <a:alpha val="40000"/>
              </a:prstClr>
            </a:outerShdw>
          </a:effectLst>
        </p:grpSpPr>
        <p:sp>
          <p:nvSpPr>
            <p:cNvPr id="81" name="圆角矩形 80"/>
            <p:cNvSpPr/>
            <p:nvPr/>
          </p:nvSpPr>
          <p:spPr>
            <a:xfrm>
              <a:off x="1835628" y="2551753"/>
              <a:ext cx="1310019" cy="417748"/>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lumMod val="75000"/>
                    <a:lumOff val="25000"/>
                  </a:prstClr>
                </a:solidFill>
                <a:effectLst/>
                <a:uLnTx/>
                <a:uFillTx/>
                <a:latin typeface="Calibri" panose="020F0502020204030204"/>
                <a:ea typeface="宋体" panose="02010600030101010101" pitchFamily="2" charset="-122"/>
                <a:cs typeface="+mn-cs"/>
              </a:endParaRPr>
            </a:p>
          </p:txBody>
        </p:sp>
        <p:sp>
          <p:nvSpPr>
            <p:cNvPr id="82" name="TextBox 94"/>
            <p:cNvSpPr txBox="1"/>
            <p:nvPr/>
          </p:nvSpPr>
          <p:spPr>
            <a:xfrm>
              <a:off x="2121506" y="2660366"/>
              <a:ext cx="760903" cy="225767"/>
            </a:xfrm>
            <a:prstGeom prst="rect">
              <a:avLst/>
            </a:prstGeom>
            <a:grp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467" b="1" i="0" u="none" strike="noStrike" kern="1200" cap="none" spc="0" normalizeH="0" baseline="0" noProof="0" dirty="0">
                  <a:ln>
                    <a:noFill/>
                  </a:ln>
                  <a:solidFill>
                    <a:srgbClr val="FFFFFF"/>
                  </a:solidFill>
                  <a:effectLst/>
                  <a:uLnTx/>
                  <a:uFillTx/>
                  <a:latin typeface="微软雅黑" pitchFamily="34" charset="-122"/>
                  <a:ea typeface="微软雅黑" pitchFamily="34" charset="-122"/>
                  <a:cs typeface="宋体" pitchFamily="2" charset="-122"/>
                </a:rPr>
                <a:t>生产副总</a:t>
              </a:r>
              <a:endParaRPr kumimoji="0" lang="zh-CN" altLang="zh-CN" sz="1467" b="1" i="0" u="none" strike="noStrike" kern="1200" cap="none" spc="0" normalizeH="0" baseline="0" noProof="0" dirty="0">
                <a:ln>
                  <a:noFill/>
                </a:ln>
                <a:solidFill>
                  <a:srgbClr val="FFFFFF"/>
                </a:solidFill>
                <a:effectLst/>
                <a:uLnTx/>
                <a:uFillTx/>
                <a:latin typeface="微软雅黑" pitchFamily="34" charset="-122"/>
                <a:ea typeface="微软雅黑" pitchFamily="34" charset="-122"/>
                <a:cs typeface="宋体" pitchFamily="2" charset="-122"/>
              </a:endParaRPr>
            </a:p>
          </p:txBody>
        </p:sp>
      </p:grpSp>
      <p:grpSp>
        <p:nvGrpSpPr>
          <p:cNvPr id="83" name="组合 82"/>
          <p:cNvGrpSpPr/>
          <p:nvPr/>
        </p:nvGrpSpPr>
        <p:grpSpPr>
          <a:xfrm>
            <a:off x="645166" y="4212261"/>
            <a:ext cx="10849205" cy="1315579"/>
            <a:chOff x="719403" y="3342512"/>
            <a:chExt cx="10849205" cy="1315579"/>
          </a:xfrm>
          <a:solidFill>
            <a:srgbClr val="025AA2"/>
          </a:solidFill>
          <a:effectLst>
            <a:outerShdw blurRad="50800" dist="38100" dir="2700000" algn="tl" rotWithShape="0">
              <a:prstClr val="black">
                <a:alpha val="40000"/>
              </a:prstClr>
            </a:outerShdw>
          </a:effectLst>
        </p:grpSpPr>
        <p:grpSp>
          <p:nvGrpSpPr>
            <p:cNvPr id="84" name="组合 83"/>
            <p:cNvGrpSpPr/>
            <p:nvPr/>
          </p:nvGrpSpPr>
          <p:grpSpPr>
            <a:xfrm>
              <a:off x="719403" y="3347691"/>
              <a:ext cx="417600" cy="1310400"/>
              <a:chOff x="719403" y="3347691"/>
              <a:chExt cx="417600" cy="1310400"/>
            </a:xfrm>
            <a:grpFill/>
          </p:grpSpPr>
          <p:sp>
            <p:nvSpPr>
              <p:cNvPr id="112" name="圆角矩形 111"/>
              <p:cNvSpPr/>
              <p:nvPr/>
            </p:nvSpPr>
            <p:spPr>
              <a:xfrm>
                <a:off x="719403" y="3347691"/>
                <a:ext cx="417600" cy="1310400"/>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lumMod val="75000"/>
                      <a:lumOff val="25000"/>
                    </a:prstClr>
                  </a:solidFill>
                  <a:effectLst/>
                  <a:uLnTx/>
                  <a:uFillTx/>
                  <a:latin typeface="Calibri" panose="020F0502020204030204"/>
                  <a:ea typeface="宋体" panose="02010600030101010101" pitchFamily="2" charset="-122"/>
                  <a:cs typeface="+mn-cs"/>
                </a:endParaRPr>
              </a:p>
            </p:txBody>
          </p:sp>
          <p:sp>
            <p:nvSpPr>
              <p:cNvPr id="113" name="TextBox 109"/>
              <p:cNvSpPr txBox="1"/>
              <p:nvPr/>
            </p:nvSpPr>
            <p:spPr>
              <a:xfrm>
                <a:off x="769118" y="3612500"/>
                <a:ext cx="318169" cy="677301"/>
              </a:xfrm>
              <a:prstGeom prst="rect">
                <a:avLst/>
              </a:prstGeom>
              <a:grp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zh-CN" sz="1467" b="0"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宋体" pitchFamily="2" charset="-122"/>
                  </a:rPr>
                  <a:t>研发部</a:t>
                </a:r>
                <a:endParaRPr kumimoji="0" lang="zh-CN" altLang="zh-CN" sz="2400" b="0"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宋体" pitchFamily="2" charset="-122"/>
                </a:endParaRPr>
              </a:p>
            </p:txBody>
          </p:sp>
        </p:grpSp>
        <p:grpSp>
          <p:nvGrpSpPr>
            <p:cNvPr id="85" name="组合 84"/>
            <p:cNvGrpSpPr/>
            <p:nvPr/>
          </p:nvGrpSpPr>
          <p:grpSpPr>
            <a:xfrm>
              <a:off x="1679509" y="3342513"/>
              <a:ext cx="417600" cy="1310400"/>
              <a:chOff x="1679509" y="3342513"/>
              <a:chExt cx="417600" cy="1310400"/>
            </a:xfrm>
            <a:grpFill/>
          </p:grpSpPr>
          <p:sp>
            <p:nvSpPr>
              <p:cNvPr id="110" name="圆角矩形 109"/>
              <p:cNvSpPr/>
              <p:nvPr/>
            </p:nvSpPr>
            <p:spPr>
              <a:xfrm>
                <a:off x="1679509" y="3342513"/>
                <a:ext cx="417600" cy="1310400"/>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lumMod val="75000"/>
                      <a:lumOff val="25000"/>
                    </a:prstClr>
                  </a:solidFill>
                  <a:effectLst/>
                  <a:uLnTx/>
                  <a:uFillTx/>
                  <a:latin typeface="Calibri" panose="020F0502020204030204"/>
                  <a:ea typeface="宋体" panose="02010600030101010101" pitchFamily="2" charset="-122"/>
                  <a:cs typeface="+mn-cs"/>
                </a:endParaRPr>
              </a:p>
            </p:txBody>
          </p:sp>
          <p:sp>
            <p:nvSpPr>
              <p:cNvPr id="111" name="TextBox 114"/>
              <p:cNvSpPr txBox="1"/>
              <p:nvPr/>
            </p:nvSpPr>
            <p:spPr>
              <a:xfrm>
                <a:off x="1729224" y="3607322"/>
                <a:ext cx="318169" cy="677301"/>
              </a:xfrm>
              <a:prstGeom prst="rect">
                <a:avLst/>
              </a:prstGeom>
              <a:grp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zh-CN" sz="1467" b="0"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宋体" pitchFamily="2" charset="-122"/>
                  </a:rPr>
                  <a:t>资料部</a:t>
                </a:r>
                <a:endParaRPr kumimoji="0" lang="zh-CN" altLang="zh-CN" sz="2400" b="0"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宋体" pitchFamily="2" charset="-122"/>
                </a:endParaRPr>
              </a:p>
            </p:txBody>
          </p:sp>
        </p:grpSp>
        <p:grpSp>
          <p:nvGrpSpPr>
            <p:cNvPr id="86" name="组合 85"/>
            <p:cNvGrpSpPr/>
            <p:nvPr/>
          </p:nvGrpSpPr>
          <p:grpSpPr>
            <a:xfrm>
              <a:off x="2882432" y="3347691"/>
              <a:ext cx="417600" cy="1310400"/>
              <a:chOff x="2882432" y="3347691"/>
              <a:chExt cx="417600" cy="1310400"/>
            </a:xfrm>
            <a:grpFill/>
          </p:grpSpPr>
          <p:sp>
            <p:nvSpPr>
              <p:cNvPr id="108" name="圆角矩形 107"/>
              <p:cNvSpPr/>
              <p:nvPr/>
            </p:nvSpPr>
            <p:spPr>
              <a:xfrm>
                <a:off x="2882432" y="3347691"/>
                <a:ext cx="417600" cy="1310400"/>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lumMod val="75000"/>
                      <a:lumOff val="25000"/>
                    </a:prstClr>
                  </a:solidFill>
                  <a:effectLst/>
                  <a:uLnTx/>
                  <a:uFillTx/>
                  <a:latin typeface="Calibri" panose="020F0502020204030204"/>
                  <a:ea typeface="宋体" panose="02010600030101010101" pitchFamily="2" charset="-122"/>
                  <a:cs typeface="+mn-cs"/>
                </a:endParaRPr>
              </a:p>
            </p:txBody>
          </p:sp>
          <p:sp>
            <p:nvSpPr>
              <p:cNvPr id="109" name="TextBox 119"/>
              <p:cNvSpPr txBox="1"/>
              <p:nvPr/>
            </p:nvSpPr>
            <p:spPr>
              <a:xfrm>
                <a:off x="2932147" y="3612500"/>
                <a:ext cx="318169" cy="677301"/>
              </a:xfrm>
              <a:prstGeom prst="rect">
                <a:avLst/>
              </a:prstGeom>
              <a:grp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zh-CN" sz="1467" b="0"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宋体" pitchFamily="2" charset="-122"/>
                  </a:rPr>
                  <a:t>生产部</a:t>
                </a:r>
                <a:endParaRPr kumimoji="0" lang="zh-CN" altLang="zh-CN" sz="2400" b="0"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宋体" pitchFamily="2" charset="-122"/>
                </a:endParaRPr>
              </a:p>
            </p:txBody>
          </p:sp>
        </p:grpSp>
        <p:grpSp>
          <p:nvGrpSpPr>
            <p:cNvPr id="87" name="组合 86"/>
            <p:cNvGrpSpPr/>
            <p:nvPr/>
          </p:nvGrpSpPr>
          <p:grpSpPr>
            <a:xfrm>
              <a:off x="4079776" y="3343681"/>
              <a:ext cx="417600" cy="1310400"/>
              <a:chOff x="4079776" y="3343681"/>
              <a:chExt cx="417600" cy="1310400"/>
            </a:xfrm>
            <a:grpFill/>
          </p:grpSpPr>
          <p:sp>
            <p:nvSpPr>
              <p:cNvPr id="106" name="圆角矩形 105"/>
              <p:cNvSpPr/>
              <p:nvPr/>
            </p:nvSpPr>
            <p:spPr>
              <a:xfrm>
                <a:off x="4079776" y="3343681"/>
                <a:ext cx="417600" cy="1310400"/>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lumMod val="75000"/>
                      <a:lumOff val="25000"/>
                    </a:prstClr>
                  </a:solidFill>
                  <a:effectLst/>
                  <a:uLnTx/>
                  <a:uFillTx/>
                  <a:latin typeface="Calibri" panose="020F0502020204030204"/>
                  <a:ea typeface="宋体" panose="02010600030101010101" pitchFamily="2" charset="-122"/>
                  <a:cs typeface="+mn-cs"/>
                </a:endParaRPr>
              </a:p>
            </p:txBody>
          </p:sp>
          <p:sp>
            <p:nvSpPr>
              <p:cNvPr id="107" name="TextBox 124"/>
              <p:cNvSpPr txBox="1"/>
              <p:nvPr/>
            </p:nvSpPr>
            <p:spPr>
              <a:xfrm>
                <a:off x="4129491" y="3608490"/>
                <a:ext cx="318169" cy="677301"/>
              </a:xfrm>
              <a:prstGeom prst="rect">
                <a:avLst/>
              </a:prstGeom>
              <a:grp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zh-CN" sz="1467" b="0"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宋体" pitchFamily="2" charset="-122"/>
                  </a:rPr>
                  <a:t>质管部</a:t>
                </a:r>
                <a:endParaRPr kumimoji="0" lang="zh-CN" altLang="zh-CN" sz="2400" b="0"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宋体" pitchFamily="2" charset="-122"/>
                </a:endParaRPr>
              </a:p>
            </p:txBody>
          </p:sp>
        </p:grpSp>
        <p:grpSp>
          <p:nvGrpSpPr>
            <p:cNvPr id="88" name="组合 87"/>
            <p:cNvGrpSpPr/>
            <p:nvPr/>
          </p:nvGrpSpPr>
          <p:grpSpPr>
            <a:xfrm>
              <a:off x="5517207" y="3355301"/>
              <a:ext cx="393600" cy="1276798"/>
              <a:chOff x="5517207" y="3355301"/>
              <a:chExt cx="393600" cy="1276798"/>
            </a:xfrm>
            <a:grpFill/>
          </p:grpSpPr>
          <p:sp>
            <p:nvSpPr>
              <p:cNvPr id="104" name="圆角矩形 103"/>
              <p:cNvSpPr/>
              <p:nvPr/>
            </p:nvSpPr>
            <p:spPr>
              <a:xfrm>
                <a:off x="5517207" y="3355301"/>
                <a:ext cx="393600" cy="1276798"/>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lumMod val="75000"/>
                      <a:lumOff val="25000"/>
                    </a:prstClr>
                  </a:solidFill>
                  <a:effectLst/>
                  <a:uLnTx/>
                  <a:uFillTx/>
                  <a:latin typeface="Calibri" panose="020F0502020204030204"/>
                  <a:ea typeface="宋体" panose="02010600030101010101" pitchFamily="2" charset="-122"/>
                  <a:cs typeface="+mn-cs"/>
                </a:endParaRPr>
              </a:p>
            </p:txBody>
          </p:sp>
          <p:sp>
            <p:nvSpPr>
              <p:cNvPr id="105" name="TextBox 129"/>
              <p:cNvSpPr txBox="1"/>
              <p:nvPr/>
            </p:nvSpPr>
            <p:spPr>
              <a:xfrm>
                <a:off x="5554426" y="3428999"/>
                <a:ext cx="318169" cy="1128834"/>
              </a:xfrm>
              <a:prstGeom prst="rect">
                <a:avLst/>
              </a:prstGeom>
              <a:grp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zh-CN" sz="1467" b="0"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宋体" pitchFamily="2" charset="-122"/>
                  </a:rPr>
                  <a:t>行政人事部</a:t>
                </a:r>
                <a:endParaRPr kumimoji="0" lang="zh-CN" altLang="zh-CN" sz="2400" b="0"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宋体" pitchFamily="2" charset="-122"/>
                </a:endParaRPr>
              </a:p>
            </p:txBody>
          </p:sp>
        </p:grpSp>
        <p:grpSp>
          <p:nvGrpSpPr>
            <p:cNvPr id="89" name="组合 88"/>
            <p:cNvGrpSpPr/>
            <p:nvPr/>
          </p:nvGrpSpPr>
          <p:grpSpPr>
            <a:xfrm>
              <a:off x="6926541" y="3342512"/>
              <a:ext cx="417600" cy="1310400"/>
              <a:chOff x="6926541" y="3342512"/>
              <a:chExt cx="417600" cy="1310400"/>
            </a:xfrm>
            <a:grpFill/>
          </p:grpSpPr>
          <p:sp>
            <p:nvSpPr>
              <p:cNvPr id="102" name="圆角矩形 101"/>
              <p:cNvSpPr/>
              <p:nvPr/>
            </p:nvSpPr>
            <p:spPr>
              <a:xfrm>
                <a:off x="6926541" y="3342512"/>
                <a:ext cx="417600" cy="1310400"/>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lumMod val="75000"/>
                      <a:lumOff val="25000"/>
                    </a:prstClr>
                  </a:solidFill>
                  <a:effectLst/>
                  <a:uLnTx/>
                  <a:uFillTx/>
                  <a:latin typeface="Calibri" panose="020F0502020204030204"/>
                  <a:ea typeface="宋体" panose="02010600030101010101" pitchFamily="2" charset="-122"/>
                  <a:cs typeface="+mn-cs"/>
                </a:endParaRPr>
              </a:p>
            </p:txBody>
          </p:sp>
          <p:sp>
            <p:nvSpPr>
              <p:cNvPr id="103" name="TextBox 134"/>
              <p:cNvSpPr txBox="1"/>
              <p:nvPr/>
            </p:nvSpPr>
            <p:spPr>
              <a:xfrm>
                <a:off x="6976256" y="3428997"/>
                <a:ext cx="318169" cy="1128835"/>
              </a:xfrm>
              <a:prstGeom prst="rect">
                <a:avLst/>
              </a:prstGeom>
              <a:grp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zh-CN" sz="1467" b="0"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宋体" pitchFamily="2" charset="-122"/>
                  </a:rPr>
                  <a:t>信息管理部</a:t>
                </a:r>
                <a:endParaRPr kumimoji="0" lang="zh-CN" altLang="zh-CN" sz="2400" b="0"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宋体" pitchFamily="2" charset="-122"/>
                </a:endParaRPr>
              </a:p>
            </p:txBody>
          </p:sp>
        </p:grpSp>
        <p:grpSp>
          <p:nvGrpSpPr>
            <p:cNvPr id="90" name="组合 89"/>
            <p:cNvGrpSpPr/>
            <p:nvPr/>
          </p:nvGrpSpPr>
          <p:grpSpPr>
            <a:xfrm>
              <a:off x="7886645" y="3347691"/>
              <a:ext cx="417600" cy="1310400"/>
              <a:chOff x="7886645" y="3347691"/>
              <a:chExt cx="417600" cy="1310400"/>
            </a:xfrm>
            <a:grpFill/>
          </p:grpSpPr>
          <p:sp>
            <p:nvSpPr>
              <p:cNvPr id="100" name="圆角矩形 99"/>
              <p:cNvSpPr/>
              <p:nvPr/>
            </p:nvSpPr>
            <p:spPr>
              <a:xfrm>
                <a:off x="7886645" y="3347691"/>
                <a:ext cx="417600" cy="1310400"/>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lumMod val="75000"/>
                      <a:lumOff val="25000"/>
                    </a:prstClr>
                  </a:solidFill>
                  <a:effectLst/>
                  <a:uLnTx/>
                  <a:uFillTx/>
                  <a:latin typeface="Calibri" panose="020F0502020204030204"/>
                  <a:ea typeface="宋体" panose="02010600030101010101" pitchFamily="2" charset="-122"/>
                  <a:cs typeface="+mn-cs"/>
                </a:endParaRPr>
              </a:p>
            </p:txBody>
          </p:sp>
          <p:sp>
            <p:nvSpPr>
              <p:cNvPr id="101" name="TextBox 139"/>
              <p:cNvSpPr txBox="1"/>
              <p:nvPr/>
            </p:nvSpPr>
            <p:spPr>
              <a:xfrm>
                <a:off x="7936360" y="3612500"/>
                <a:ext cx="318169" cy="677301"/>
              </a:xfrm>
              <a:prstGeom prst="rect">
                <a:avLst/>
              </a:prstGeom>
              <a:grp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zh-CN" sz="1467" b="0"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宋体" pitchFamily="2" charset="-122"/>
                  </a:rPr>
                  <a:t>财务部</a:t>
                </a:r>
                <a:endParaRPr kumimoji="0" lang="zh-CN" altLang="zh-CN" sz="2400" b="0"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宋体" pitchFamily="2" charset="-122"/>
                </a:endParaRPr>
              </a:p>
            </p:txBody>
          </p:sp>
        </p:grpSp>
        <p:grpSp>
          <p:nvGrpSpPr>
            <p:cNvPr id="91" name="组合 90"/>
            <p:cNvGrpSpPr/>
            <p:nvPr/>
          </p:nvGrpSpPr>
          <p:grpSpPr>
            <a:xfrm>
              <a:off x="8828419" y="3343681"/>
              <a:ext cx="417600" cy="1310400"/>
              <a:chOff x="8828419" y="3343681"/>
              <a:chExt cx="417600" cy="1310400"/>
            </a:xfrm>
            <a:grpFill/>
          </p:grpSpPr>
          <p:sp>
            <p:nvSpPr>
              <p:cNvPr id="98" name="圆角矩形 97"/>
              <p:cNvSpPr/>
              <p:nvPr/>
            </p:nvSpPr>
            <p:spPr>
              <a:xfrm>
                <a:off x="8828419" y="3343681"/>
                <a:ext cx="417600" cy="1310400"/>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lumMod val="75000"/>
                      <a:lumOff val="25000"/>
                    </a:prstClr>
                  </a:solidFill>
                  <a:effectLst/>
                  <a:uLnTx/>
                  <a:uFillTx/>
                  <a:latin typeface="Calibri" panose="020F0502020204030204"/>
                  <a:ea typeface="宋体" panose="02010600030101010101" pitchFamily="2" charset="-122"/>
                  <a:cs typeface="+mn-cs"/>
                </a:endParaRPr>
              </a:p>
            </p:txBody>
          </p:sp>
          <p:sp>
            <p:nvSpPr>
              <p:cNvPr id="99" name="TextBox 144"/>
              <p:cNvSpPr txBox="1"/>
              <p:nvPr/>
            </p:nvSpPr>
            <p:spPr>
              <a:xfrm>
                <a:off x="8878134" y="3608490"/>
                <a:ext cx="318169" cy="677301"/>
              </a:xfrm>
              <a:prstGeom prst="rect">
                <a:avLst/>
              </a:prstGeom>
              <a:grp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zh-CN" sz="1467" b="0"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宋体" pitchFamily="2" charset="-122"/>
                  </a:rPr>
                  <a:t>股份部</a:t>
                </a:r>
                <a:endParaRPr kumimoji="0" lang="zh-CN" altLang="zh-CN" sz="2400" b="0"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宋体" pitchFamily="2" charset="-122"/>
                </a:endParaRPr>
              </a:p>
            </p:txBody>
          </p:sp>
        </p:grpSp>
        <p:grpSp>
          <p:nvGrpSpPr>
            <p:cNvPr id="92" name="组合 91"/>
            <p:cNvGrpSpPr/>
            <p:nvPr/>
          </p:nvGrpSpPr>
          <p:grpSpPr>
            <a:xfrm>
              <a:off x="10004937" y="3345688"/>
              <a:ext cx="417600" cy="1310400"/>
              <a:chOff x="10004937" y="3345688"/>
              <a:chExt cx="417600" cy="1310400"/>
            </a:xfrm>
            <a:grpFill/>
          </p:grpSpPr>
          <p:sp>
            <p:nvSpPr>
              <p:cNvPr id="96" name="圆角矩形 95"/>
              <p:cNvSpPr/>
              <p:nvPr/>
            </p:nvSpPr>
            <p:spPr>
              <a:xfrm>
                <a:off x="10004937" y="3345688"/>
                <a:ext cx="417600" cy="1310400"/>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lumMod val="75000"/>
                      <a:lumOff val="25000"/>
                    </a:prstClr>
                  </a:solidFill>
                  <a:effectLst/>
                  <a:uLnTx/>
                  <a:uFillTx/>
                  <a:latin typeface="Calibri" panose="020F0502020204030204"/>
                  <a:ea typeface="宋体" panose="02010600030101010101" pitchFamily="2" charset="-122"/>
                  <a:cs typeface="+mn-cs"/>
                </a:endParaRPr>
              </a:p>
            </p:txBody>
          </p:sp>
          <p:sp>
            <p:nvSpPr>
              <p:cNvPr id="97" name="TextBox 149"/>
              <p:cNvSpPr txBox="1"/>
              <p:nvPr/>
            </p:nvSpPr>
            <p:spPr>
              <a:xfrm>
                <a:off x="10054652" y="3610497"/>
                <a:ext cx="318169" cy="677301"/>
              </a:xfrm>
              <a:prstGeom prst="rect">
                <a:avLst/>
              </a:prstGeom>
              <a:grp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zh-CN" sz="1467" b="0"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宋体" pitchFamily="2" charset="-122"/>
                  </a:rPr>
                  <a:t>营销部</a:t>
                </a:r>
                <a:endParaRPr kumimoji="0" lang="zh-CN" altLang="zh-CN" sz="2400" b="0"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宋体" pitchFamily="2" charset="-122"/>
                </a:endParaRPr>
              </a:p>
            </p:txBody>
          </p:sp>
        </p:grpSp>
        <p:grpSp>
          <p:nvGrpSpPr>
            <p:cNvPr id="93" name="组合 92"/>
            <p:cNvGrpSpPr/>
            <p:nvPr/>
          </p:nvGrpSpPr>
          <p:grpSpPr>
            <a:xfrm>
              <a:off x="11151008" y="3347691"/>
              <a:ext cx="417600" cy="1310400"/>
              <a:chOff x="11151008" y="3347691"/>
              <a:chExt cx="417600" cy="1310400"/>
            </a:xfrm>
            <a:grpFill/>
          </p:grpSpPr>
          <p:sp>
            <p:nvSpPr>
              <p:cNvPr id="94" name="圆角矩形 93"/>
              <p:cNvSpPr/>
              <p:nvPr/>
            </p:nvSpPr>
            <p:spPr>
              <a:xfrm>
                <a:off x="11151008" y="3347691"/>
                <a:ext cx="417600" cy="1310400"/>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lumMod val="75000"/>
                      <a:lumOff val="25000"/>
                    </a:prstClr>
                  </a:solidFill>
                  <a:effectLst/>
                  <a:uLnTx/>
                  <a:uFillTx/>
                  <a:latin typeface="Calibri" panose="020F0502020204030204"/>
                  <a:ea typeface="宋体" panose="02010600030101010101" pitchFamily="2" charset="-122"/>
                  <a:cs typeface="+mn-cs"/>
                </a:endParaRPr>
              </a:p>
            </p:txBody>
          </p:sp>
          <p:sp>
            <p:nvSpPr>
              <p:cNvPr id="95" name="TextBox 154"/>
              <p:cNvSpPr txBox="1"/>
              <p:nvPr/>
            </p:nvSpPr>
            <p:spPr>
              <a:xfrm>
                <a:off x="11200723" y="3612500"/>
                <a:ext cx="318169" cy="677301"/>
              </a:xfrm>
              <a:prstGeom prst="rect">
                <a:avLst/>
              </a:prstGeom>
              <a:grp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zh-CN" sz="1467" b="0"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宋体" pitchFamily="2" charset="-122"/>
                  </a:rPr>
                  <a:t>国际部</a:t>
                </a:r>
                <a:endParaRPr kumimoji="0" lang="zh-CN" altLang="zh-CN" sz="2400" b="0"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宋体" pitchFamily="2" charset="-122"/>
                </a:endParaRPr>
              </a:p>
            </p:txBody>
          </p:sp>
        </p:grpSp>
      </p:grpSp>
      <p:grpSp>
        <p:nvGrpSpPr>
          <p:cNvPr id="114" name="组合 113"/>
          <p:cNvGrpSpPr/>
          <p:nvPr/>
        </p:nvGrpSpPr>
        <p:grpSpPr>
          <a:xfrm>
            <a:off x="5369496" y="2263978"/>
            <a:ext cx="1310019" cy="417748"/>
            <a:chOff x="5443733" y="1380374"/>
            <a:chExt cx="1310019" cy="417748"/>
          </a:xfrm>
          <a:solidFill>
            <a:srgbClr val="025AA2"/>
          </a:solidFill>
          <a:effectLst>
            <a:outerShdw blurRad="50800" dist="38100" dir="2700000" algn="tl" rotWithShape="0">
              <a:prstClr val="black">
                <a:alpha val="40000"/>
              </a:prstClr>
            </a:outerShdw>
          </a:effectLst>
        </p:grpSpPr>
        <p:sp>
          <p:nvSpPr>
            <p:cNvPr id="115" name="圆角矩形 114"/>
            <p:cNvSpPr/>
            <p:nvPr/>
          </p:nvSpPr>
          <p:spPr>
            <a:xfrm>
              <a:off x="5443733" y="1380374"/>
              <a:ext cx="1310019" cy="417748"/>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16" name="TextBox 84"/>
            <p:cNvSpPr txBox="1"/>
            <p:nvPr/>
          </p:nvSpPr>
          <p:spPr>
            <a:xfrm>
              <a:off x="5642769" y="1488987"/>
              <a:ext cx="920750" cy="225767"/>
            </a:xfrm>
            <a:prstGeom prst="rect">
              <a:avLst/>
            </a:prstGeom>
            <a:grp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467" b="1"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宋体" pitchFamily="2" charset="-122"/>
                </a:rPr>
                <a:t>董事会</a:t>
              </a:r>
              <a:endParaRPr kumimoji="0" lang="zh-CN" altLang="zh-CN" sz="1467" b="1"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宋体" pitchFamily="2" charset="-122"/>
              </a:endParaRPr>
            </a:p>
          </p:txBody>
        </p:sp>
      </p:grpSp>
      <p:grpSp>
        <p:nvGrpSpPr>
          <p:cNvPr id="117" name="组合 116"/>
          <p:cNvGrpSpPr/>
          <p:nvPr/>
        </p:nvGrpSpPr>
        <p:grpSpPr>
          <a:xfrm>
            <a:off x="5356568" y="2813684"/>
            <a:ext cx="1310019" cy="417748"/>
            <a:chOff x="5430805" y="1943935"/>
            <a:chExt cx="1310019" cy="417748"/>
          </a:xfrm>
          <a:solidFill>
            <a:srgbClr val="025AA2"/>
          </a:solidFill>
          <a:effectLst>
            <a:outerShdw blurRad="50800" dist="38100" dir="2700000" algn="tl" rotWithShape="0">
              <a:prstClr val="black">
                <a:alpha val="40000"/>
              </a:prstClr>
            </a:outerShdw>
          </a:effectLst>
        </p:grpSpPr>
        <p:sp>
          <p:nvSpPr>
            <p:cNvPr id="118" name="圆角矩形 117"/>
            <p:cNvSpPr/>
            <p:nvPr/>
          </p:nvSpPr>
          <p:spPr>
            <a:xfrm>
              <a:off x="5430805" y="1943935"/>
              <a:ext cx="1310019" cy="417748"/>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lumMod val="75000"/>
                    <a:lumOff val="25000"/>
                  </a:prstClr>
                </a:solidFill>
                <a:effectLst/>
                <a:uLnTx/>
                <a:uFillTx/>
                <a:latin typeface="Calibri" panose="020F0502020204030204"/>
                <a:ea typeface="宋体" panose="02010600030101010101" pitchFamily="2" charset="-122"/>
                <a:cs typeface="+mn-cs"/>
              </a:endParaRPr>
            </a:p>
          </p:txBody>
        </p:sp>
        <p:sp>
          <p:nvSpPr>
            <p:cNvPr id="119" name="TextBox 89"/>
            <p:cNvSpPr txBox="1"/>
            <p:nvPr/>
          </p:nvSpPr>
          <p:spPr>
            <a:xfrm>
              <a:off x="5716683" y="2052548"/>
              <a:ext cx="760903" cy="225767"/>
            </a:xfrm>
            <a:prstGeom prst="rect">
              <a:avLst/>
            </a:prstGeom>
            <a:grp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467" b="1"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宋体" pitchFamily="2" charset="-122"/>
                </a:rPr>
                <a:t>总经理</a:t>
              </a:r>
              <a:endParaRPr kumimoji="0" lang="zh-CN" altLang="zh-CN" sz="1467" b="1"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宋体" pitchFamily="2" charset="-122"/>
              </a:endParaRPr>
            </a:p>
          </p:txBody>
        </p:sp>
      </p:grpSp>
      <p:grpSp>
        <p:nvGrpSpPr>
          <p:cNvPr id="120" name="组合 119"/>
          <p:cNvGrpSpPr/>
          <p:nvPr/>
        </p:nvGrpSpPr>
        <p:grpSpPr>
          <a:xfrm>
            <a:off x="5382847" y="3449940"/>
            <a:ext cx="1310019" cy="417748"/>
            <a:chOff x="5457084" y="2538626"/>
            <a:chExt cx="1310019" cy="417748"/>
          </a:xfrm>
          <a:solidFill>
            <a:srgbClr val="0298DA"/>
          </a:solidFill>
          <a:effectLst>
            <a:outerShdw blurRad="50800" dist="38100" dir="2700000" algn="tl" rotWithShape="0">
              <a:prstClr val="black">
                <a:alpha val="40000"/>
              </a:prstClr>
            </a:outerShdw>
          </a:effectLst>
        </p:grpSpPr>
        <p:sp>
          <p:nvSpPr>
            <p:cNvPr id="121" name="圆角矩形 120"/>
            <p:cNvSpPr/>
            <p:nvPr/>
          </p:nvSpPr>
          <p:spPr>
            <a:xfrm>
              <a:off x="5457084" y="2538626"/>
              <a:ext cx="1310019" cy="417748"/>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lumMod val="75000"/>
                    <a:lumOff val="25000"/>
                  </a:prstClr>
                </a:solidFill>
                <a:effectLst/>
                <a:uLnTx/>
                <a:uFillTx/>
                <a:latin typeface="Calibri" panose="020F0502020204030204"/>
                <a:ea typeface="宋体" panose="02010600030101010101" pitchFamily="2" charset="-122"/>
                <a:cs typeface="+mn-cs"/>
              </a:endParaRPr>
            </a:p>
          </p:txBody>
        </p:sp>
        <p:sp>
          <p:nvSpPr>
            <p:cNvPr id="122" name="TextBox 99"/>
            <p:cNvSpPr txBox="1"/>
            <p:nvPr/>
          </p:nvSpPr>
          <p:spPr>
            <a:xfrm>
              <a:off x="5717999" y="2647239"/>
              <a:ext cx="760903" cy="225767"/>
            </a:xfrm>
            <a:prstGeom prst="rect">
              <a:avLst/>
            </a:prstGeom>
            <a:grp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467" b="1" i="0" u="none" strike="noStrike" kern="1200" cap="none" spc="0" normalizeH="0" baseline="0" noProof="0" dirty="0">
                  <a:ln>
                    <a:noFill/>
                  </a:ln>
                  <a:solidFill>
                    <a:srgbClr val="FFFFFF"/>
                  </a:solidFill>
                  <a:effectLst/>
                  <a:uLnTx/>
                  <a:uFillTx/>
                  <a:latin typeface="微软雅黑" pitchFamily="34" charset="-122"/>
                  <a:ea typeface="微软雅黑" pitchFamily="34" charset="-122"/>
                  <a:cs typeface="宋体" pitchFamily="2" charset="-122"/>
                </a:rPr>
                <a:t>行政副总</a:t>
              </a:r>
              <a:endParaRPr kumimoji="0" lang="zh-CN" altLang="zh-CN" sz="1467" b="1" i="0" u="none" strike="noStrike" kern="1200" cap="none" spc="0" normalizeH="0" baseline="0" noProof="0" dirty="0">
                <a:ln>
                  <a:noFill/>
                </a:ln>
                <a:solidFill>
                  <a:srgbClr val="FFFFFF"/>
                </a:solidFill>
                <a:effectLst/>
                <a:uLnTx/>
                <a:uFillTx/>
                <a:latin typeface="微软雅黑" pitchFamily="34" charset="-122"/>
                <a:ea typeface="微软雅黑" pitchFamily="34" charset="-122"/>
                <a:cs typeface="宋体" pitchFamily="2" charset="-122"/>
              </a:endParaRPr>
            </a:p>
          </p:txBody>
        </p:sp>
      </p:grpSp>
      <p:sp>
        <p:nvSpPr>
          <p:cNvPr id="123" name="平行四边形 122"/>
          <p:cNvSpPr/>
          <p:nvPr/>
        </p:nvSpPr>
        <p:spPr>
          <a:xfrm>
            <a:off x="8639908" y="433755"/>
            <a:ext cx="2356338" cy="867507"/>
          </a:xfrm>
          <a:prstGeom prst="parallelogram">
            <a:avLst/>
          </a:prstGeom>
          <a:solidFill>
            <a:srgbClr val="E7E6E6"/>
          </a:solidFill>
          <a:ln>
            <a:noFill/>
          </a:ln>
          <a:effectLst>
            <a:outerShdw blurRad="152400" dist="152400" dir="81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24" name="平行四边形 123"/>
          <p:cNvSpPr/>
          <p:nvPr/>
        </p:nvSpPr>
        <p:spPr>
          <a:xfrm>
            <a:off x="984739" y="433755"/>
            <a:ext cx="7655169" cy="867507"/>
          </a:xfrm>
          <a:prstGeom prst="parallelogram">
            <a:avLst/>
          </a:prstGeom>
          <a:gradFill>
            <a:gsLst>
              <a:gs pos="0">
                <a:srgbClr val="0298DA"/>
              </a:gs>
              <a:gs pos="100000">
                <a:srgbClr val="025AA2"/>
              </a:gs>
            </a:gsLst>
            <a:lin ang="5400000" scaled="1"/>
          </a:gradFill>
          <a:ln>
            <a:noFill/>
          </a:ln>
          <a:effectLst>
            <a:outerShdw blurRad="152400" dist="152400" dir="81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25" name="平行四边形 124"/>
          <p:cNvSpPr/>
          <p:nvPr/>
        </p:nvSpPr>
        <p:spPr>
          <a:xfrm>
            <a:off x="410308" y="621324"/>
            <a:ext cx="4091354" cy="386861"/>
          </a:xfrm>
          <a:prstGeom prst="parallelogram">
            <a:avLst/>
          </a:prstGeom>
          <a:solidFill>
            <a:srgbClr val="E7E6E6"/>
          </a:solidFill>
          <a:ln>
            <a:noFill/>
          </a:ln>
          <a:effectLst>
            <a:outerShdw blurRad="152400" dist="152400" dir="81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26" name="平行四边形 125"/>
          <p:cNvSpPr/>
          <p:nvPr/>
        </p:nvSpPr>
        <p:spPr>
          <a:xfrm>
            <a:off x="9543098" y="265171"/>
            <a:ext cx="1639346" cy="283469"/>
          </a:xfrm>
          <a:prstGeom prst="parallelogram">
            <a:avLst/>
          </a:prstGeom>
          <a:gradFill>
            <a:gsLst>
              <a:gs pos="0">
                <a:srgbClr val="0298DA"/>
              </a:gs>
              <a:gs pos="100000">
                <a:srgbClr val="025AA2"/>
              </a:gs>
            </a:gsLst>
            <a:lin ang="5400000" scaled="1"/>
          </a:gradFill>
          <a:ln>
            <a:noFill/>
          </a:ln>
          <a:effectLst>
            <a:outerShdw blurRad="152400" dist="152400" dir="81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27" name="文本框 1"/>
          <p:cNvSpPr>
            <a:spLocks noChangeArrowheads="1"/>
          </p:cNvSpPr>
          <p:nvPr/>
        </p:nvSpPr>
        <p:spPr bwMode="auto">
          <a:xfrm>
            <a:off x="4662613" y="553144"/>
            <a:ext cx="162095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SimSun" panose="02010600030101010101" pitchFamily="2" charset="-122"/>
              </a:defRPr>
            </a:lvl1pPr>
            <a:lvl2pPr marL="742950" indent="-285750">
              <a:defRPr>
                <a:solidFill>
                  <a:schemeClr val="tx1"/>
                </a:solidFill>
                <a:latin typeface="Calibri" panose="020F0502020204030204" pitchFamily="34" charset="0"/>
                <a:ea typeface="SimSun" panose="02010600030101010101" pitchFamily="2" charset="-122"/>
              </a:defRPr>
            </a:lvl2pPr>
            <a:lvl3pPr marL="1143000" indent="-228600">
              <a:defRPr>
                <a:solidFill>
                  <a:schemeClr val="tx1"/>
                </a:solidFill>
                <a:latin typeface="Calibri" panose="020F0502020204030204" pitchFamily="34" charset="0"/>
                <a:ea typeface="SimSun" panose="02010600030101010101" pitchFamily="2" charset="-122"/>
              </a:defRPr>
            </a:lvl3pPr>
            <a:lvl4pPr marL="1600200" indent="-228600">
              <a:defRPr>
                <a:solidFill>
                  <a:schemeClr val="tx1"/>
                </a:solidFill>
                <a:latin typeface="Calibri" panose="020F0502020204030204" pitchFamily="34" charset="0"/>
                <a:ea typeface="SimSun" panose="02010600030101010101" pitchFamily="2" charset="-122"/>
              </a:defRPr>
            </a:lvl4pPr>
            <a:lvl5pPr marL="2057400" indent="-228600">
              <a:defRPr>
                <a:solidFill>
                  <a:schemeClr val="tx1"/>
                </a:solidFill>
                <a:latin typeface="Calibri" panose="020F0502020204030204" pitchFamily="34" charset="0"/>
                <a:ea typeface="SimSun"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SimSun"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SimSun"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SimSun"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SimSun" panose="02010600030101010101" pitchFamily="2" charset="-122"/>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8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组织架构</a:t>
            </a:r>
          </a:p>
        </p:txBody>
      </p:sp>
      <p:sp>
        <p:nvSpPr>
          <p:cNvPr id="128" name="文本框 1"/>
          <p:cNvSpPr>
            <a:spLocks noChangeArrowheads="1"/>
          </p:cNvSpPr>
          <p:nvPr/>
        </p:nvSpPr>
        <p:spPr bwMode="auto">
          <a:xfrm>
            <a:off x="6198430" y="784745"/>
            <a:ext cx="150310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SimSun" panose="02010600030101010101" pitchFamily="2" charset="-122"/>
              </a:defRPr>
            </a:lvl1pPr>
            <a:lvl2pPr marL="742950" indent="-285750">
              <a:defRPr>
                <a:solidFill>
                  <a:schemeClr val="tx1"/>
                </a:solidFill>
                <a:latin typeface="Calibri" panose="020F0502020204030204" pitchFamily="34" charset="0"/>
                <a:ea typeface="SimSun" panose="02010600030101010101" pitchFamily="2" charset="-122"/>
              </a:defRPr>
            </a:lvl2pPr>
            <a:lvl3pPr marL="1143000" indent="-228600">
              <a:defRPr>
                <a:solidFill>
                  <a:schemeClr val="tx1"/>
                </a:solidFill>
                <a:latin typeface="Calibri" panose="020F0502020204030204" pitchFamily="34" charset="0"/>
                <a:ea typeface="SimSun" panose="02010600030101010101" pitchFamily="2" charset="-122"/>
              </a:defRPr>
            </a:lvl3pPr>
            <a:lvl4pPr marL="1600200" indent="-228600">
              <a:defRPr>
                <a:solidFill>
                  <a:schemeClr val="tx1"/>
                </a:solidFill>
                <a:latin typeface="Calibri" panose="020F0502020204030204" pitchFamily="34" charset="0"/>
                <a:ea typeface="SimSun" panose="02010600030101010101" pitchFamily="2" charset="-122"/>
              </a:defRPr>
            </a:lvl4pPr>
            <a:lvl5pPr marL="2057400" indent="-228600">
              <a:defRPr>
                <a:solidFill>
                  <a:schemeClr val="tx1"/>
                </a:solidFill>
                <a:latin typeface="Calibri" panose="020F0502020204030204" pitchFamily="34" charset="0"/>
                <a:ea typeface="SimSun"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SimSun"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SimSun"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SimSun"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SimSun" panose="02010600030101010101" pitchFamily="2" charset="-122"/>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2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ADD YOUR TITLE</a:t>
            </a:r>
            <a:endParaRPr kumimoji="0" lang="en-US" altLang="en-US" sz="12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
        <p:nvSpPr>
          <p:cNvPr id="129" name="文本框 1"/>
          <p:cNvSpPr>
            <a:spLocks noChangeArrowheads="1"/>
          </p:cNvSpPr>
          <p:nvPr/>
        </p:nvSpPr>
        <p:spPr bwMode="auto">
          <a:xfrm>
            <a:off x="9217364" y="740084"/>
            <a:ext cx="121520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SimSun" panose="02010600030101010101" pitchFamily="2" charset="-122"/>
              </a:defRPr>
            </a:lvl1pPr>
            <a:lvl2pPr marL="742950" indent="-285750">
              <a:defRPr>
                <a:solidFill>
                  <a:schemeClr val="tx1"/>
                </a:solidFill>
                <a:latin typeface="Calibri" panose="020F0502020204030204" pitchFamily="34" charset="0"/>
                <a:ea typeface="SimSun" panose="02010600030101010101" pitchFamily="2" charset="-122"/>
              </a:defRPr>
            </a:lvl2pPr>
            <a:lvl3pPr marL="1143000" indent="-228600">
              <a:defRPr>
                <a:solidFill>
                  <a:schemeClr val="tx1"/>
                </a:solidFill>
                <a:latin typeface="Calibri" panose="020F0502020204030204" pitchFamily="34" charset="0"/>
                <a:ea typeface="SimSun" panose="02010600030101010101" pitchFamily="2" charset="-122"/>
              </a:defRPr>
            </a:lvl3pPr>
            <a:lvl4pPr marL="1600200" indent="-228600">
              <a:defRPr>
                <a:solidFill>
                  <a:schemeClr val="tx1"/>
                </a:solidFill>
                <a:latin typeface="Calibri" panose="020F0502020204030204" pitchFamily="34" charset="0"/>
                <a:ea typeface="SimSun" panose="02010600030101010101" pitchFamily="2" charset="-122"/>
              </a:defRPr>
            </a:lvl4pPr>
            <a:lvl5pPr marL="2057400" indent="-228600">
              <a:defRPr>
                <a:solidFill>
                  <a:schemeClr val="tx1"/>
                </a:solidFill>
                <a:latin typeface="Calibri" panose="020F0502020204030204" pitchFamily="34" charset="0"/>
                <a:ea typeface="SimSun"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SimSun"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SimSun"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SimSun"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SimSun" panose="02010600030101010101" pitchFamily="2" charset="-122"/>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400" b="0" i="0" u="none" strike="noStrike" kern="1200" cap="none" spc="300" normalizeH="0" baseline="0" noProof="0" dirty="0">
                <a:ln>
                  <a:noFill/>
                </a:ln>
                <a:solidFill>
                  <a:srgbClr val="025AA2"/>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LOGO</a:t>
            </a:r>
            <a:endParaRPr kumimoji="0" lang="en-US" altLang="en-US" sz="2400" b="0" i="0" u="none" strike="noStrike" kern="1200" cap="none" spc="300" normalizeH="0" baseline="0" noProof="0" dirty="0">
              <a:ln>
                <a:noFill/>
              </a:ln>
              <a:solidFill>
                <a:srgbClr val="025AA2"/>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Tree>
    <p:extLst>
      <p:ext uri="{BB962C8B-B14F-4D97-AF65-F5344CB8AC3E}">
        <p14:creationId xmlns:p14="http://schemas.microsoft.com/office/powerpoint/2010/main" val="243780197"/>
      </p:ext>
    </p:extLst>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14:presetBounceEnd="40000">
                                      <p:stCondLst>
                                        <p:cond delay="0"/>
                                      </p:stCondLst>
                                      <p:childTnLst>
                                        <p:set>
                                          <p:cBhvr>
                                            <p:cTn id="6" dur="1" fill="hold">
                                              <p:stCondLst>
                                                <p:cond delay="0"/>
                                              </p:stCondLst>
                                            </p:cTn>
                                            <p:tgtEl>
                                              <p:spTgt spid="124"/>
                                            </p:tgtEl>
                                            <p:attrNameLst>
                                              <p:attrName>style.visibility</p:attrName>
                                            </p:attrNameLst>
                                          </p:cBhvr>
                                          <p:to>
                                            <p:strVal val="visible"/>
                                          </p:to>
                                        </p:set>
                                        <p:anim calcmode="lin" valueType="num" p14:bounceEnd="40000">
                                          <p:cBhvr additive="base">
                                            <p:cTn id="7" dur="750" fill="hold"/>
                                            <p:tgtEl>
                                              <p:spTgt spid="124"/>
                                            </p:tgtEl>
                                            <p:attrNameLst>
                                              <p:attrName>ppt_x</p:attrName>
                                            </p:attrNameLst>
                                          </p:cBhvr>
                                          <p:tavLst>
                                            <p:tav tm="0">
                                              <p:val>
                                                <p:strVal val="#ppt_x"/>
                                              </p:val>
                                            </p:tav>
                                            <p:tav tm="100000">
                                              <p:val>
                                                <p:strVal val="#ppt_x"/>
                                              </p:val>
                                            </p:tav>
                                          </p:tavLst>
                                        </p:anim>
                                        <p:anim calcmode="lin" valueType="num" p14:bounceEnd="40000">
                                          <p:cBhvr additive="base">
                                            <p:cTn id="8" dur="750" fill="hold"/>
                                            <p:tgtEl>
                                              <p:spTgt spid="124"/>
                                            </p:tgtEl>
                                            <p:attrNameLst>
                                              <p:attrName>ppt_y</p:attrName>
                                            </p:attrNameLst>
                                          </p:cBhvr>
                                          <p:tavLst>
                                            <p:tav tm="0">
                                              <p:val>
                                                <p:strVal val="0-#ppt_h/2"/>
                                              </p:val>
                                            </p:tav>
                                            <p:tav tm="100000">
                                              <p:val>
                                                <p:strVal val="#ppt_y"/>
                                              </p:val>
                                            </p:tav>
                                          </p:tavLst>
                                        </p:anim>
                                      </p:childTnLst>
                                    </p:cTn>
                                  </p:par>
                                  <p:par>
                                    <p:cTn id="9" presetID="2" presetClass="entr" presetSubtype="2" fill="hold" grpId="0" nodeType="withEffect" p14:presetBounceEnd="40000">
                                      <p:stCondLst>
                                        <p:cond delay="250"/>
                                      </p:stCondLst>
                                      <p:childTnLst>
                                        <p:set>
                                          <p:cBhvr>
                                            <p:cTn id="10" dur="1" fill="hold">
                                              <p:stCondLst>
                                                <p:cond delay="0"/>
                                              </p:stCondLst>
                                            </p:cTn>
                                            <p:tgtEl>
                                              <p:spTgt spid="123"/>
                                            </p:tgtEl>
                                            <p:attrNameLst>
                                              <p:attrName>style.visibility</p:attrName>
                                            </p:attrNameLst>
                                          </p:cBhvr>
                                          <p:to>
                                            <p:strVal val="visible"/>
                                          </p:to>
                                        </p:set>
                                        <p:anim calcmode="lin" valueType="num" p14:bounceEnd="40000">
                                          <p:cBhvr additive="base">
                                            <p:cTn id="11" dur="750" fill="hold"/>
                                            <p:tgtEl>
                                              <p:spTgt spid="123"/>
                                            </p:tgtEl>
                                            <p:attrNameLst>
                                              <p:attrName>ppt_x</p:attrName>
                                            </p:attrNameLst>
                                          </p:cBhvr>
                                          <p:tavLst>
                                            <p:tav tm="0">
                                              <p:val>
                                                <p:strVal val="1+#ppt_w/2"/>
                                              </p:val>
                                            </p:tav>
                                            <p:tav tm="100000">
                                              <p:val>
                                                <p:strVal val="#ppt_x"/>
                                              </p:val>
                                            </p:tav>
                                          </p:tavLst>
                                        </p:anim>
                                        <p:anim calcmode="lin" valueType="num" p14:bounceEnd="40000">
                                          <p:cBhvr additive="base">
                                            <p:cTn id="12" dur="750" fill="hold"/>
                                            <p:tgtEl>
                                              <p:spTgt spid="123"/>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14:presetBounceEnd="40000">
                                      <p:stCondLst>
                                        <p:cond delay="0"/>
                                      </p:stCondLst>
                                      <p:childTnLst>
                                        <p:set>
                                          <p:cBhvr>
                                            <p:cTn id="14" dur="1" fill="hold">
                                              <p:stCondLst>
                                                <p:cond delay="0"/>
                                              </p:stCondLst>
                                            </p:cTn>
                                            <p:tgtEl>
                                              <p:spTgt spid="125"/>
                                            </p:tgtEl>
                                            <p:attrNameLst>
                                              <p:attrName>style.visibility</p:attrName>
                                            </p:attrNameLst>
                                          </p:cBhvr>
                                          <p:to>
                                            <p:strVal val="visible"/>
                                          </p:to>
                                        </p:set>
                                        <p:anim calcmode="lin" valueType="num" p14:bounceEnd="40000">
                                          <p:cBhvr additive="base">
                                            <p:cTn id="15" dur="750" fill="hold"/>
                                            <p:tgtEl>
                                              <p:spTgt spid="125"/>
                                            </p:tgtEl>
                                            <p:attrNameLst>
                                              <p:attrName>ppt_x</p:attrName>
                                            </p:attrNameLst>
                                          </p:cBhvr>
                                          <p:tavLst>
                                            <p:tav tm="0">
                                              <p:val>
                                                <p:strVal val="0-#ppt_w/2"/>
                                              </p:val>
                                            </p:tav>
                                            <p:tav tm="100000">
                                              <p:val>
                                                <p:strVal val="#ppt_x"/>
                                              </p:val>
                                            </p:tav>
                                          </p:tavLst>
                                        </p:anim>
                                        <p:anim calcmode="lin" valueType="num" p14:bounceEnd="40000">
                                          <p:cBhvr additive="base">
                                            <p:cTn id="16" dur="750" fill="hold"/>
                                            <p:tgtEl>
                                              <p:spTgt spid="125"/>
                                            </p:tgtEl>
                                            <p:attrNameLst>
                                              <p:attrName>ppt_y</p:attrName>
                                            </p:attrNameLst>
                                          </p:cBhvr>
                                          <p:tavLst>
                                            <p:tav tm="0">
                                              <p:val>
                                                <p:strVal val="#ppt_y"/>
                                              </p:val>
                                            </p:tav>
                                            <p:tav tm="100000">
                                              <p:val>
                                                <p:strVal val="#ppt_y"/>
                                              </p:val>
                                            </p:tav>
                                          </p:tavLst>
                                        </p:anim>
                                      </p:childTnLst>
                                    </p:cTn>
                                  </p:par>
                                  <p:par>
                                    <p:cTn id="17" presetID="2" presetClass="entr" presetSubtype="3" fill="hold" grpId="0" nodeType="withEffect" p14:presetBounceEnd="40000">
                                      <p:stCondLst>
                                        <p:cond delay="500"/>
                                      </p:stCondLst>
                                      <p:childTnLst>
                                        <p:set>
                                          <p:cBhvr>
                                            <p:cTn id="18" dur="1" fill="hold">
                                              <p:stCondLst>
                                                <p:cond delay="0"/>
                                              </p:stCondLst>
                                            </p:cTn>
                                            <p:tgtEl>
                                              <p:spTgt spid="126"/>
                                            </p:tgtEl>
                                            <p:attrNameLst>
                                              <p:attrName>style.visibility</p:attrName>
                                            </p:attrNameLst>
                                          </p:cBhvr>
                                          <p:to>
                                            <p:strVal val="visible"/>
                                          </p:to>
                                        </p:set>
                                        <p:anim calcmode="lin" valueType="num" p14:bounceEnd="40000">
                                          <p:cBhvr additive="base">
                                            <p:cTn id="19" dur="750" fill="hold"/>
                                            <p:tgtEl>
                                              <p:spTgt spid="126"/>
                                            </p:tgtEl>
                                            <p:attrNameLst>
                                              <p:attrName>ppt_x</p:attrName>
                                            </p:attrNameLst>
                                          </p:cBhvr>
                                          <p:tavLst>
                                            <p:tav tm="0">
                                              <p:val>
                                                <p:strVal val="1+#ppt_w/2"/>
                                              </p:val>
                                            </p:tav>
                                            <p:tav tm="100000">
                                              <p:val>
                                                <p:strVal val="#ppt_x"/>
                                              </p:val>
                                            </p:tav>
                                          </p:tavLst>
                                        </p:anim>
                                        <p:anim calcmode="lin" valueType="num" p14:bounceEnd="40000">
                                          <p:cBhvr additive="base">
                                            <p:cTn id="20" dur="750" fill="hold"/>
                                            <p:tgtEl>
                                              <p:spTgt spid="126"/>
                                            </p:tgtEl>
                                            <p:attrNameLst>
                                              <p:attrName>ppt_y</p:attrName>
                                            </p:attrNameLst>
                                          </p:cBhvr>
                                          <p:tavLst>
                                            <p:tav tm="0">
                                              <p:val>
                                                <p:strVal val="0-#ppt_h/2"/>
                                              </p:val>
                                            </p:tav>
                                            <p:tav tm="100000">
                                              <p:val>
                                                <p:strVal val="#ppt_y"/>
                                              </p:val>
                                            </p:tav>
                                          </p:tavLst>
                                        </p:anim>
                                      </p:childTnLst>
                                    </p:cTn>
                                  </p:par>
                                  <p:par>
                                    <p:cTn id="21" presetID="53" presetClass="entr" presetSubtype="16" fill="hold" grpId="0" nodeType="withEffect">
                                      <p:stCondLst>
                                        <p:cond delay="500"/>
                                      </p:stCondLst>
                                      <p:childTnLst>
                                        <p:set>
                                          <p:cBhvr>
                                            <p:cTn id="22" dur="1" fill="hold">
                                              <p:stCondLst>
                                                <p:cond delay="0"/>
                                              </p:stCondLst>
                                            </p:cTn>
                                            <p:tgtEl>
                                              <p:spTgt spid="129"/>
                                            </p:tgtEl>
                                            <p:attrNameLst>
                                              <p:attrName>style.visibility</p:attrName>
                                            </p:attrNameLst>
                                          </p:cBhvr>
                                          <p:to>
                                            <p:strVal val="visible"/>
                                          </p:to>
                                        </p:set>
                                        <p:anim calcmode="lin" valueType="num">
                                          <p:cBhvr>
                                            <p:cTn id="23" dur="500" fill="hold"/>
                                            <p:tgtEl>
                                              <p:spTgt spid="129"/>
                                            </p:tgtEl>
                                            <p:attrNameLst>
                                              <p:attrName>ppt_w</p:attrName>
                                            </p:attrNameLst>
                                          </p:cBhvr>
                                          <p:tavLst>
                                            <p:tav tm="0">
                                              <p:val>
                                                <p:fltVal val="0"/>
                                              </p:val>
                                            </p:tav>
                                            <p:tav tm="100000">
                                              <p:val>
                                                <p:strVal val="#ppt_w"/>
                                              </p:val>
                                            </p:tav>
                                          </p:tavLst>
                                        </p:anim>
                                        <p:anim calcmode="lin" valueType="num">
                                          <p:cBhvr>
                                            <p:cTn id="24" dur="500" fill="hold"/>
                                            <p:tgtEl>
                                              <p:spTgt spid="129"/>
                                            </p:tgtEl>
                                            <p:attrNameLst>
                                              <p:attrName>ppt_h</p:attrName>
                                            </p:attrNameLst>
                                          </p:cBhvr>
                                          <p:tavLst>
                                            <p:tav tm="0">
                                              <p:val>
                                                <p:fltVal val="0"/>
                                              </p:val>
                                            </p:tav>
                                            <p:tav tm="100000">
                                              <p:val>
                                                <p:strVal val="#ppt_h"/>
                                              </p:val>
                                            </p:tav>
                                          </p:tavLst>
                                        </p:anim>
                                        <p:animEffect transition="in" filter="fade">
                                          <p:cBhvr>
                                            <p:cTn id="25" dur="500"/>
                                            <p:tgtEl>
                                              <p:spTgt spid="129"/>
                                            </p:tgtEl>
                                          </p:cBhvr>
                                        </p:animEffect>
                                      </p:childTnLst>
                                    </p:cTn>
                                  </p:par>
                                  <p:par>
                                    <p:cTn id="26" presetID="22" presetClass="entr" presetSubtype="8" fill="hold" grpId="0" nodeType="withEffect">
                                      <p:stCondLst>
                                        <p:cond delay="500"/>
                                      </p:stCondLst>
                                      <p:childTnLst>
                                        <p:set>
                                          <p:cBhvr>
                                            <p:cTn id="27" dur="1" fill="hold">
                                              <p:stCondLst>
                                                <p:cond delay="0"/>
                                              </p:stCondLst>
                                            </p:cTn>
                                            <p:tgtEl>
                                              <p:spTgt spid="127"/>
                                            </p:tgtEl>
                                            <p:attrNameLst>
                                              <p:attrName>style.visibility</p:attrName>
                                            </p:attrNameLst>
                                          </p:cBhvr>
                                          <p:to>
                                            <p:strVal val="visible"/>
                                          </p:to>
                                        </p:set>
                                        <p:animEffect transition="in" filter="wipe(left)">
                                          <p:cBhvr>
                                            <p:cTn id="28" dur="500"/>
                                            <p:tgtEl>
                                              <p:spTgt spid="127"/>
                                            </p:tgtEl>
                                          </p:cBhvr>
                                        </p:animEffect>
                                      </p:childTnLst>
                                    </p:cTn>
                                  </p:par>
                                  <p:par>
                                    <p:cTn id="29" presetID="22" presetClass="entr" presetSubtype="8" fill="hold" grpId="0" nodeType="withEffect">
                                      <p:stCondLst>
                                        <p:cond delay="750"/>
                                      </p:stCondLst>
                                      <p:childTnLst>
                                        <p:set>
                                          <p:cBhvr>
                                            <p:cTn id="30" dur="1" fill="hold">
                                              <p:stCondLst>
                                                <p:cond delay="0"/>
                                              </p:stCondLst>
                                            </p:cTn>
                                            <p:tgtEl>
                                              <p:spTgt spid="128"/>
                                            </p:tgtEl>
                                            <p:attrNameLst>
                                              <p:attrName>style.visibility</p:attrName>
                                            </p:attrNameLst>
                                          </p:cBhvr>
                                          <p:to>
                                            <p:strVal val="visible"/>
                                          </p:to>
                                        </p:set>
                                        <p:animEffect transition="in" filter="wipe(left)">
                                          <p:cBhvr>
                                            <p:cTn id="31" dur="500"/>
                                            <p:tgtEl>
                                              <p:spTgt spid="128"/>
                                            </p:tgtEl>
                                          </p:cBhvr>
                                        </p:animEffect>
                                      </p:childTnLst>
                                    </p:cTn>
                                  </p:par>
                                  <p:par>
                                    <p:cTn id="32" presetID="42" presetClass="entr" presetSubtype="0" fill="hold" nodeType="withEffect">
                                      <p:stCondLst>
                                        <p:cond delay="0"/>
                                      </p:stCondLst>
                                      <p:childTnLst>
                                        <p:set>
                                          <p:cBhvr>
                                            <p:cTn id="33" dur="1" fill="hold">
                                              <p:stCondLst>
                                                <p:cond delay="0"/>
                                              </p:stCondLst>
                                            </p:cTn>
                                            <p:tgtEl>
                                              <p:spTgt spid="114"/>
                                            </p:tgtEl>
                                            <p:attrNameLst>
                                              <p:attrName>style.visibility</p:attrName>
                                            </p:attrNameLst>
                                          </p:cBhvr>
                                          <p:to>
                                            <p:strVal val="visible"/>
                                          </p:to>
                                        </p:set>
                                        <p:animEffect transition="in" filter="fade">
                                          <p:cBhvr>
                                            <p:cTn id="34" dur="1000"/>
                                            <p:tgtEl>
                                              <p:spTgt spid="114"/>
                                            </p:tgtEl>
                                          </p:cBhvr>
                                        </p:animEffect>
                                        <p:anim calcmode="lin" valueType="num">
                                          <p:cBhvr>
                                            <p:cTn id="35" dur="1000" fill="hold"/>
                                            <p:tgtEl>
                                              <p:spTgt spid="114"/>
                                            </p:tgtEl>
                                            <p:attrNameLst>
                                              <p:attrName>ppt_x</p:attrName>
                                            </p:attrNameLst>
                                          </p:cBhvr>
                                          <p:tavLst>
                                            <p:tav tm="0">
                                              <p:val>
                                                <p:strVal val="#ppt_x"/>
                                              </p:val>
                                            </p:tav>
                                            <p:tav tm="100000">
                                              <p:val>
                                                <p:strVal val="#ppt_x"/>
                                              </p:val>
                                            </p:tav>
                                          </p:tavLst>
                                        </p:anim>
                                        <p:anim calcmode="lin" valueType="num">
                                          <p:cBhvr>
                                            <p:cTn id="36" dur="1000" fill="hold"/>
                                            <p:tgtEl>
                                              <p:spTgt spid="114"/>
                                            </p:tgtEl>
                                            <p:attrNameLst>
                                              <p:attrName>ppt_y</p:attrName>
                                            </p:attrNameLst>
                                          </p:cBhvr>
                                          <p:tavLst>
                                            <p:tav tm="0">
                                              <p:val>
                                                <p:strVal val="#ppt_y+.1"/>
                                              </p:val>
                                            </p:tav>
                                            <p:tav tm="100000">
                                              <p:val>
                                                <p:strVal val="#ppt_y"/>
                                              </p:val>
                                            </p:tav>
                                          </p:tavLst>
                                        </p:anim>
                                      </p:childTnLst>
                                    </p:cTn>
                                  </p:par>
                                  <p:par>
                                    <p:cTn id="37" presetID="42" presetClass="entr" presetSubtype="0" fill="hold" nodeType="withEffect">
                                      <p:stCondLst>
                                        <p:cond delay="250"/>
                                      </p:stCondLst>
                                      <p:childTnLst>
                                        <p:set>
                                          <p:cBhvr>
                                            <p:cTn id="38" dur="1" fill="hold">
                                              <p:stCondLst>
                                                <p:cond delay="0"/>
                                              </p:stCondLst>
                                            </p:cTn>
                                            <p:tgtEl>
                                              <p:spTgt spid="117"/>
                                            </p:tgtEl>
                                            <p:attrNameLst>
                                              <p:attrName>style.visibility</p:attrName>
                                            </p:attrNameLst>
                                          </p:cBhvr>
                                          <p:to>
                                            <p:strVal val="visible"/>
                                          </p:to>
                                        </p:set>
                                        <p:animEffect transition="in" filter="fade">
                                          <p:cBhvr>
                                            <p:cTn id="39" dur="1000"/>
                                            <p:tgtEl>
                                              <p:spTgt spid="117"/>
                                            </p:tgtEl>
                                          </p:cBhvr>
                                        </p:animEffect>
                                        <p:anim calcmode="lin" valueType="num">
                                          <p:cBhvr>
                                            <p:cTn id="40" dur="1000" fill="hold"/>
                                            <p:tgtEl>
                                              <p:spTgt spid="117"/>
                                            </p:tgtEl>
                                            <p:attrNameLst>
                                              <p:attrName>ppt_x</p:attrName>
                                            </p:attrNameLst>
                                          </p:cBhvr>
                                          <p:tavLst>
                                            <p:tav tm="0">
                                              <p:val>
                                                <p:strVal val="#ppt_x"/>
                                              </p:val>
                                            </p:tav>
                                            <p:tav tm="100000">
                                              <p:val>
                                                <p:strVal val="#ppt_x"/>
                                              </p:val>
                                            </p:tav>
                                          </p:tavLst>
                                        </p:anim>
                                        <p:anim calcmode="lin" valueType="num">
                                          <p:cBhvr>
                                            <p:cTn id="41" dur="1000" fill="hold"/>
                                            <p:tgtEl>
                                              <p:spTgt spid="117"/>
                                            </p:tgtEl>
                                            <p:attrNameLst>
                                              <p:attrName>ppt_y</p:attrName>
                                            </p:attrNameLst>
                                          </p:cBhvr>
                                          <p:tavLst>
                                            <p:tav tm="0">
                                              <p:val>
                                                <p:strVal val="#ppt_y+.1"/>
                                              </p:val>
                                            </p:tav>
                                            <p:tav tm="100000">
                                              <p:val>
                                                <p:strVal val="#ppt_y"/>
                                              </p:val>
                                            </p:tav>
                                          </p:tavLst>
                                        </p:anim>
                                      </p:childTnLst>
                                    </p:cTn>
                                  </p:par>
                                </p:childTnLst>
                              </p:cTn>
                            </p:par>
                            <p:par>
                              <p:cTn id="42" fill="hold">
                                <p:stCondLst>
                                  <p:cond delay="1250"/>
                                </p:stCondLst>
                                <p:childTnLst>
                                  <p:par>
                                    <p:cTn id="43" presetID="22" presetClass="entr" presetSubtype="1" fill="hold" nodeType="afterEffect">
                                      <p:stCondLst>
                                        <p:cond delay="0"/>
                                      </p:stCondLst>
                                      <p:childTnLst>
                                        <p:set>
                                          <p:cBhvr>
                                            <p:cTn id="44" dur="1" fill="hold">
                                              <p:stCondLst>
                                                <p:cond delay="0"/>
                                              </p:stCondLst>
                                            </p:cTn>
                                            <p:tgtEl>
                                              <p:spTgt spid="32"/>
                                            </p:tgtEl>
                                            <p:attrNameLst>
                                              <p:attrName>style.visibility</p:attrName>
                                            </p:attrNameLst>
                                          </p:cBhvr>
                                          <p:to>
                                            <p:strVal val="visible"/>
                                          </p:to>
                                        </p:set>
                                        <p:animEffect transition="in" filter="wipe(up)">
                                          <p:cBhvr>
                                            <p:cTn id="45" dur="500"/>
                                            <p:tgtEl>
                                              <p:spTgt spid="32"/>
                                            </p:tgtEl>
                                          </p:cBhvr>
                                        </p:animEffect>
                                      </p:childTnLst>
                                    </p:cTn>
                                  </p:par>
                                </p:childTnLst>
                              </p:cTn>
                            </p:par>
                            <p:par>
                              <p:cTn id="46" fill="hold">
                                <p:stCondLst>
                                  <p:cond delay="1750"/>
                                </p:stCondLst>
                                <p:childTnLst>
                                  <p:par>
                                    <p:cTn id="47" presetID="42" presetClass="entr" presetSubtype="0" fill="hold" nodeType="afterEffect">
                                      <p:stCondLst>
                                        <p:cond delay="0"/>
                                      </p:stCondLst>
                                      <p:childTnLst>
                                        <p:set>
                                          <p:cBhvr>
                                            <p:cTn id="48" dur="1" fill="hold">
                                              <p:stCondLst>
                                                <p:cond delay="0"/>
                                              </p:stCondLst>
                                            </p:cTn>
                                            <p:tgtEl>
                                              <p:spTgt spid="80"/>
                                            </p:tgtEl>
                                            <p:attrNameLst>
                                              <p:attrName>style.visibility</p:attrName>
                                            </p:attrNameLst>
                                          </p:cBhvr>
                                          <p:to>
                                            <p:strVal val="visible"/>
                                          </p:to>
                                        </p:set>
                                        <p:animEffect transition="in" filter="fade">
                                          <p:cBhvr>
                                            <p:cTn id="49" dur="1000"/>
                                            <p:tgtEl>
                                              <p:spTgt spid="80"/>
                                            </p:tgtEl>
                                          </p:cBhvr>
                                        </p:animEffect>
                                        <p:anim calcmode="lin" valueType="num">
                                          <p:cBhvr>
                                            <p:cTn id="50" dur="1000" fill="hold"/>
                                            <p:tgtEl>
                                              <p:spTgt spid="80"/>
                                            </p:tgtEl>
                                            <p:attrNameLst>
                                              <p:attrName>ppt_x</p:attrName>
                                            </p:attrNameLst>
                                          </p:cBhvr>
                                          <p:tavLst>
                                            <p:tav tm="0">
                                              <p:val>
                                                <p:strVal val="#ppt_x"/>
                                              </p:val>
                                            </p:tav>
                                            <p:tav tm="100000">
                                              <p:val>
                                                <p:strVal val="#ppt_x"/>
                                              </p:val>
                                            </p:tav>
                                          </p:tavLst>
                                        </p:anim>
                                        <p:anim calcmode="lin" valueType="num">
                                          <p:cBhvr>
                                            <p:cTn id="51" dur="1000" fill="hold"/>
                                            <p:tgtEl>
                                              <p:spTgt spid="80"/>
                                            </p:tgtEl>
                                            <p:attrNameLst>
                                              <p:attrName>ppt_y</p:attrName>
                                            </p:attrNameLst>
                                          </p:cBhvr>
                                          <p:tavLst>
                                            <p:tav tm="0">
                                              <p:val>
                                                <p:strVal val="#ppt_y+.1"/>
                                              </p:val>
                                            </p:tav>
                                            <p:tav tm="100000">
                                              <p:val>
                                                <p:strVal val="#ppt_y"/>
                                              </p:val>
                                            </p:tav>
                                          </p:tavLst>
                                        </p:anim>
                                      </p:childTnLst>
                                    </p:cTn>
                                  </p:par>
                                  <p:par>
                                    <p:cTn id="52" presetID="42" presetClass="entr" presetSubtype="0" fill="hold" nodeType="withEffect">
                                      <p:stCondLst>
                                        <p:cond delay="250"/>
                                      </p:stCondLst>
                                      <p:childTnLst>
                                        <p:set>
                                          <p:cBhvr>
                                            <p:cTn id="53" dur="1" fill="hold">
                                              <p:stCondLst>
                                                <p:cond delay="0"/>
                                              </p:stCondLst>
                                            </p:cTn>
                                            <p:tgtEl>
                                              <p:spTgt spid="120"/>
                                            </p:tgtEl>
                                            <p:attrNameLst>
                                              <p:attrName>style.visibility</p:attrName>
                                            </p:attrNameLst>
                                          </p:cBhvr>
                                          <p:to>
                                            <p:strVal val="visible"/>
                                          </p:to>
                                        </p:set>
                                        <p:animEffect transition="in" filter="fade">
                                          <p:cBhvr>
                                            <p:cTn id="54" dur="1000"/>
                                            <p:tgtEl>
                                              <p:spTgt spid="120"/>
                                            </p:tgtEl>
                                          </p:cBhvr>
                                        </p:animEffect>
                                        <p:anim calcmode="lin" valueType="num">
                                          <p:cBhvr>
                                            <p:cTn id="55" dur="1000" fill="hold"/>
                                            <p:tgtEl>
                                              <p:spTgt spid="120"/>
                                            </p:tgtEl>
                                            <p:attrNameLst>
                                              <p:attrName>ppt_x</p:attrName>
                                            </p:attrNameLst>
                                          </p:cBhvr>
                                          <p:tavLst>
                                            <p:tav tm="0">
                                              <p:val>
                                                <p:strVal val="#ppt_x"/>
                                              </p:val>
                                            </p:tav>
                                            <p:tav tm="100000">
                                              <p:val>
                                                <p:strVal val="#ppt_x"/>
                                              </p:val>
                                            </p:tav>
                                          </p:tavLst>
                                        </p:anim>
                                        <p:anim calcmode="lin" valueType="num">
                                          <p:cBhvr>
                                            <p:cTn id="56" dur="1000" fill="hold"/>
                                            <p:tgtEl>
                                              <p:spTgt spid="120"/>
                                            </p:tgtEl>
                                            <p:attrNameLst>
                                              <p:attrName>ppt_y</p:attrName>
                                            </p:attrNameLst>
                                          </p:cBhvr>
                                          <p:tavLst>
                                            <p:tav tm="0">
                                              <p:val>
                                                <p:strVal val="#ppt_y+.1"/>
                                              </p:val>
                                            </p:tav>
                                            <p:tav tm="100000">
                                              <p:val>
                                                <p:strVal val="#ppt_y"/>
                                              </p:val>
                                            </p:tav>
                                          </p:tavLst>
                                        </p:anim>
                                      </p:childTnLst>
                                    </p:cTn>
                                  </p:par>
                                  <p:par>
                                    <p:cTn id="57" presetID="42" presetClass="entr" presetSubtype="0" fill="hold" nodeType="withEffect">
                                      <p:stCondLst>
                                        <p:cond delay="500"/>
                                      </p:stCondLst>
                                      <p:childTnLst>
                                        <p:set>
                                          <p:cBhvr>
                                            <p:cTn id="58" dur="1" fill="hold">
                                              <p:stCondLst>
                                                <p:cond delay="0"/>
                                              </p:stCondLst>
                                            </p:cTn>
                                            <p:tgtEl>
                                              <p:spTgt spid="77"/>
                                            </p:tgtEl>
                                            <p:attrNameLst>
                                              <p:attrName>style.visibility</p:attrName>
                                            </p:attrNameLst>
                                          </p:cBhvr>
                                          <p:to>
                                            <p:strVal val="visible"/>
                                          </p:to>
                                        </p:set>
                                        <p:animEffect transition="in" filter="fade">
                                          <p:cBhvr>
                                            <p:cTn id="59" dur="1000"/>
                                            <p:tgtEl>
                                              <p:spTgt spid="77"/>
                                            </p:tgtEl>
                                          </p:cBhvr>
                                        </p:animEffect>
                                        <p:anim calcmode="lin" valueType="num">
                                          <p:cBhvr>
                                            <p:cTn id="60" dur="1000" fill="hold"/>
                                            <p:tgtEl>
                                              <p:spTgt spid="77"/>
                                            </p:tgtEl>
                                            <p:attrNameLst>
                                              <p:attrName>ppt_x</p:attrName>
                                            </p:attrNameLst>
                                          </p:cBhvr>
                                          <p:tavLst>
                                            <p:tav tm="0">
                                              <p:val>
                                                <p:strVal val="#ppt_x"/>
                                              </p:val>
                                            </p:tav>
                                            <p:tav tm="100000">
                                              <p:val>
                                                <p:strVal val="#ppt_x"/>
                                              </p:val>
                                            </p:tav>
                                          </p:tavLst>
                                        </p:anim>
                                        <p:anim calcmode="lin" valueType="num">
                                          <p:cBhvr>
                                            <p:cTn id="61" dur="1000" fill="hold"/>
                                            <p:tgtEl>
                                              <p:spTgt spid="77"/>
                                            </p:tgtEl>
                                            <p:attrNameLst>
                                              <p:attrName>ppt_y</p:attrName>
                                            </p:attrNameLst>
                                          </p:cBhvr>
                                          <p:tavLst>
                                            <p:tav tm="0">
                                              <p:val>
                                                <p:strVal val="#ppt_y+.1"/>
                                              </p:val>
                                            </p:tav>
                                            <p:tav tm="100000">
                                              <p:val>
                                                <p:strVal val="#ppt_y"/>
                                              </p:val>
                                            </p:tav>
                                          </p:tavLst>
                                        </p:anim>
                                      </p:childTnLst>
                                    </p:cTn>
                                  </p:par>
                                </p:childTnLst>
                              </p:cTn>
                            </p:par>
                            <p:par>
                              <p:cTn id="62" fill="hold">
                                <p:stCondLst>
                                  <p:cond delay="3250"/>
                                </p:stCondLst>
                                <p:childTnLst>
                                  <p:par>
                                    <p:cTn id="63" presetID="22" presetClass="entr" presetSubtype="1" fill="hold" nodeType="afterEffect">
                                      <p:stCondLst>
                                        <p:cond delay="0"/>
                                      </p:stCondLst>
                                      <p:childTnLst>
                                        <p:set>
                                          <p:cBhvr>
                                            <p:cTn id="64" dur="1" fill="hold">
                                              <p:stCondLst>
                                                <p:cond delay="0"/>
                                              </p:stCondLst>
                                            </p:cTn>
                                            <p:tgtEl>
                                              <p:spTgt spid="37"/>
                                            </p:tgtEl>
                                            <p:attrNameLst>
                                              <p:attrName>style.visibility</p:attrName>
                                            </p:attrNameLst>
                                          </p:cBhvr>
                                          <p:to>
                                            <p:strVal val="visible"/>
                                          </p:to>
                                        </p:set>
                                        <p:animEffect transition="in" filter="wipe(up)">
                                          <p:cBhvr>
                                            <p:cTn id="65" dur="500"/>
                                            <p:tgtEl>
                                              <p:spTgt spid="37"/>
                                            </p:tgtEl>
                                          </p:cBhvr>
                                        </p:animEffect>
                                      </p:childTnLst>
                                    </p:cTn>
                                  </p:par>
                                </p:childTnLst>
                              </p:cTn>
                            </p:par>
                            <p:par>
                              <p:cTn id="66" fill="hold">
                                <p:stCondLst>
                                  <p:cond delay="3750"/>
                                </p:stCondLst>
                                <p:childTnLst>
                                  <p:par>
                                    <p:cTn id="67" presetID="42" presetClass="entr" presetSubtype="0" fill="hold" nodeType="afterEffect">
                                      <p:stCondLst>
                                        <p:cond delay="0"/>
                                      </p:stCondLst>
                                      <p:childTnLst>
                                        <p:set>
                                          <p:cBhvr>
                                            <p:cTn id="68" dur="1" fill="hold">
                                              <p:stCondLst>
                                                <p:cond delay="0"/>
                                              </p:stCondLst>
                                            </p:cTn>
                                            <p:tgtEl>
                                              <p:spTgt spid="83"/>
                                            </p:tgtEl>
                                            <p:attrNameLst>
                                              <p:attrName>style.visibility</p:attrName>
                                            </p:attrNameLst>
                                          </p:cBhvr>
                                          <p:to>
                                            <p:strVal val="visible"/>
                                          </p:to>
                                        </p:set>
                                        <p:animEffect transition="in" filter="fade">
                                          <p:cBhvr>
                                            <p:cTn id="69" dur="1000"/>
                                            <p:tgtEl>
                                              <p:spTgt spid="83"/>
                                            </p:tgtEl>
                                          </p:cBhvr>
                                        </p:animEffect>
                                        <p:anim calcmode="lin" valueType="num">
                                          <p:cBhvr>
                                            <p:cTn id="70" dur="1000" fill="hold"/>
                                            <p:tgtEl>
                                              <p:spTgt spid="83"/>
                                            </p:tgtEl>
                                            <p:attrNameLst>
                                              <p:attrName>ppt_x</p:attrName>
                                            </p:attrNameLst>
                                          </p:cBhvr>
                                          <p:tavLst>
                                            <p:tav tm="0">
                                              <p:val>
                                                <p:strVal val="#ppt_x"/>
                                              </p:val>
                                            </p:tav>
                                            <p:tav tm="100000">
                                              <p:val>
                                                <p:strVal val="#ppt_x"/>
                                              </p:val>
                                            </p:tav>
                                          </p:tavLst>
                                        </p:anim>
                                        <p:anim calcmode="lin" valueType="num">
                                          <p:cBhvr>
                                            <p:cTn id="71" dur="1000" fill="hold"/>
                                            <p:tgtEl>
                                              <p:spTgt spid="8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3" grpId="0" animBg="1"/>
          <p:bldP spid="124" grpId="0" animBg="1"/>
          <p:bldP spid="125" grpId="0" animBg="1"/>
          <p:bldP spid="126" grpId="0" animBg="1"/>
          <p:bldP spid="127" grpId="0"/>
          <p:bldP spid="128" grpId="0"/>
          <p:bldP spid="129"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124"/>
                                            </p:tgtEl>
                                            <p:attrNameLst>
                                              <p:attrName>style.visibility</p:attrName>
                                            </p:attrNameLst>
                                          </p:cBhvr>
                                          <p:to>
                                            <p:strVal val="visible"/>
                                          </p:to>
                                        </p:set>
                                        <p:anim calcmode="lin" valueType="num">
                                          <p:cBhvr additive="base">
                                            <p:cTn id="7" dur="750" fill="hold"/>
                                            <p:tgtEl>
                                              <p:spTgt spid="124"/>
                                            </p:tgtEl>
                                            <p:attrNameLst>
                                              <p:attrName>ppt_x</p:attrName>
                                            </p:attrNameLst>
                                          </p:cBhvr>
                                          <p:tavLst>
                                            <p:tav tm="0">
                                              <p:val>
                                                <p:strVal val="#ppt_x"/>
                                              </p:val>
                                            </p:tav>
                                            <p:tav tm="100000">
                                              <p:val>
                                                <p:strVal val="#ppt_x"/>
                                              </p:val>
                                            </p:tav>
                                          </p:tavLst>
                                        </p:anim>
                                        <p:anim calcmode="lin" valueType="num">
                                          <p:cBhvr additive="base">
                                            <p:cTn id="8" dur="750" fill="hold"/>
                                            <p:tgtEl>
                                              <p:spTgt spid="124"/>
                                            </p:tgtEl>
                                            <p:attrNameLst>
                                              <p:attrName>ppt_y</p:attrName>
                                            </p:attrNameLst>
                                          </p:cBhvr>
                                          <p:tavLst>
                                            <p:tav tm="0">
                                              <p:val>
                                                <p:strVal val="0-#ppt_h/2"/>
                                              </p:val>
                                            </p:tav>
                                            <p:tav tm="100000">
                                              <p:val>
                                                <p:strVal val="#ppt_y"/>
                                              </p:val>
                                            </p:tav>
                                          </p:tavLst>
                                        </p:anim>
                                      </p:childTnLst>
                                    </p:cTn>
                                  </p:par>
                                  <p:par>
                                    <p:cTn id="9" presetID="2" presetClass="entr" presetSubtype="2" fill="hold" grpId="0" nodeType="withEffect">
                                      <p:stCondLst>
                                        <p:cond delay="250"/>
                                      </p:stCondLst>
                                      <p:childTnLst>
                                        <p:set>
                                          <p:cBhvr>
                                            <p:cTn id="10" dur="1" fill="hold">
                                              <p:stCondLst>
                                                <p:cond delay="0"/>
                                              </p:stCondLst>
                                            </p:cTn>
                                            <p:tgtEl>
                                              <p:spTgt spid="123"/>
                                            </p:tgtEl>
                                            <p:attrNameLst>
                                              <p:attrName>style.visibility</p:attrName>
                                            </p:attrNameLst>
                                          </p:cBhvr>
                                          <p:to>
                                            <p:strVal val="visible"/>
                                          </p:to>
                                        </p:set>
                                        <p:anim calcmode="lin" valueType="num">
                                          <p:cBhvr additive="base">
                                            <p:cTn id="11" dur="750" fill="hold"/>
                                            <p:tgtEl>
                                              <p:spTgt spid="123"/>
                                            </p:tgtEl>
                                            <p:attrNameLst>
                                              <p:attrName>ppt_x</p:attrName>
                                            </p:attrNameLst>
                                          </p:cBhvr>
                                          <p:tavLst>
                                            <p:tav tm="0">
                                              <p:val>
                                                <p:strVal val="1+#ppt_w/2"/>
                                              </p:val>
                                            </p:tav>
                                            <p:tav tm="100000">
                                              <p:val>
                                                <p:strVal val="#ppt_x"/>
                                              </p:val>
                                            </p:tav>
                                          </p:tavLst>
                                        </p:anim>
                                        <p:anim calcmode="lin" valueType="num">
                                          <p:cBhvr additive="base">
                                            <p:cTn id="12" dur="750" fill="hold"/>
                                            <p:tgtEl>
                                              <p:spTgt spid="123"/>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125"/>
                                            </p:tgtEl>
                                            <p:attrNameLst>
                                              <p:attrName>style.visibility</p:attrName>
                                            </p:attrNameLst>
                                          </p:cBhvr>
                                          <p:to>
                                            <p:strVal val="visible"/>
                                          </p:to>
                                        </p:set>
                                        <p:anim calcmode="lin" valueType="num">
                                          <p:cBhvr additive="base">
                                            <p:cTn id="15" dur="750" fill="hold"/>
                                            <p:tgtEl>
                                              <p:spTgt spid="125"/>
                                            </p:tgtEl>
                                            <p:attrNameLst>
                                              <p:attrName>ppt_x</p:attrName>
                                            </p:attrNameLst>
                                          </p:cBhvr>
                                          <p:tavLst>
                                            <p:tav tm="0">
                                              <p:val>
                                                <p:strVal val="0-#ppt_w/2"/>
                                              </p:val>
                                            </p:tav>
                                            <p:tav tm="100000">
                                              <p:val>
                                                <p:strVal val="#ppt_x"/>
                                              </p:val>
                                            </p:tav>
                                          </p:tavLst>
                                        </p:anim>
                                        <p:anim calcmode="lin" valueType="num">
                                          <p:cBhvr additive="base">
                                            <p:cTn id="16" dur="750" fill="hold"/>
                                            <p:tgtEl>
                                              <p:spTgt spid="125"/>
                                            </p:tgtEl>
                                            <p:attrNameLst>
                                              <p:attrName>ppt_y</p:attrName>
                                            </p:attrNameLst>
                                          </p:cBhvr>
                                          <p:tavLst>
                                            <p:tav tm="0">
                                              <p:val>
                                                <p:strVal val="#ppt_y"/>
                                              </p:val>
                                            </p:tav>
                                            <p:tav tm="100000">
                                              <p:val>
                                                <p:strVal val="#ppt_y"/>
                                              </p:val>
                                            </p:tav>
                                          </p:tavLst>
                                        </p:anim>
                                      </p:childTnLst>
                                    </p:cTn>
                                  </p:par>
                                  <p:par>
                                    <p:cTn id="17" presetID="2" presetClass="entr" presetSubtype="3" fill="hold" grpId="0" nodeType="withEffect">
                                      <p:stCondLst>
                                        <p:cond delay="500"/>
                                      </p:stCondLst>
                                      <p:childTnLst>
                                        <p:set>
                                          <p:cBhvr>
                                            <p:cTn id="18" dur="1" fill="hold">
                                              <p:stCondLst>
                                                <p:cond delay="0"/>
                                              </p:stCondLst>
                                            </p:cTn>
                                            <p:tgtEl>
                                              <p:spTgt spid="126"/>
                                            </p:tgtEl>
                                            <p:attrNameLst>
                                              <p:attrName>style.visibility</p:attrName>
                                            </p:attrNameLst>
                                          </p:cBhvr>
                                          <p:to>
                                            <p:strVal val="visible"/>
                                          </p:to>
                                        </p:set>
                                        <p:anim calcmode="lin" valueType="num">
                                          <p:cBhvr additive="base">
                                            <p:cTn id="19" dur="750" fill="hold"/>
                                            <p:tgtEl>
                                              <p:spTgt spid="126"/>
                                            </p:tgtEl>
                                            <p:attrNameLst>
                                              <p:attrName>ppt_x</p:attrName>
                                            </p:attrNameLst>
                                          </p:cBhvr>
                                          <p:tavLst>
                                            <p:tav tm="0">
                                              <p:val>
                                                <p:strVal val="1+#ppt_w/2"/>
                                              </p:val>
                                            </p:tav>
                                            <p:tav tm="100000">
                                              <p:val>
                                                <p:strVal val="#ppt_x"/>
                                              </p:val>
                                            </p:tav>
                                          </p:tavLst>
                                        </p:anim>
                                        <p:anim calcmode="lin" valueType="num">
                                          <p:cBhvr additive="base">
                                            <p:cTn id="20" dur="750" fill="hold"/>
                                            <p:tgtEl>
                                              <p:spTgt spid="126"/>
                                            </p:tgtEl>
                                            <p:attrNameLst>
                                              <p:attrName>ppt_y</p:attrName>
                                            </p:attrNameLst>
                                          </p:cBhvr>
                                          <p:tavLst>
                                            <p:tav tm="0">
                                              <p:val>
                                                <p:strVal val="0-#ppt_h/2"/>
                                              </p:val>
                                            </p:tav>
                                            <p:tav tm="100000">
                                              <p:val>
                                                <p:strVal val="#ppt_y"/>
                                              </p:val>
                                            </p:tav>
                                          </p:tavLst>
                                        </p:anim>
                                      </p:childTnLst>
                                    </p:cTn>
                                  </p:par>
                                  <p:par>
                                    <p:cTn id="21" presetID="53" presetClass="entr" presetSubtype="16" fill="hold" grpId="0" nodeType="withEffect">
                                      <p:stCondLst>
                                        <p:cond delay="500"/>
                                      </p:stCondLst>
                                      <p:childTnLst>
                                        <p:set>
                                          <p:cBhvr>
                                            <p:cTn id="22" dur="1" fill="hold">
                                              <p:stCondLst>
                                                <p:cond delay="0"/>
                                              </p:stCondLst>
                                            </p:cTn>
                                            <p:tgtEl>
                                              <p:spTgt spid="129"/>
                                            </p:tgtEl>
                                            <p:attrNameLst>
                                              <p:attrName>style.visibility</p:attrName>
                                            </p:attrNameLst>
                                          </p:cBhvr>
                                          <p:to>
                                            <p:strVal val="visible"/>
                                          </p:to>
                                        </p:set>
                                        <p:anim calcmode="lin" valueType="num">
                                          <p:cBhvr>
                                            <p:cTn id="23" dur="500" fill="hold"/>
                                            <p:tgtEl>
                                              <p:spTgt spid="129"/>
                                            </p:tgtEl>
                                            <p:attrNameLst>
                                              <p:attrName>ppt_w</p:attrName>
                                            </p:attrNameLst>
                                          </p:cBhvr>
                                          <p:tavLst>
                                            <p:tav tm="0">
                                              <p:val>
                                                <p:fltVal val="0"/>
                                              </p:val>
                                            </p:tav>
                                            <p:tav tm="100000">
                                              <p:val>
                                                <p:strVal val="#ppt_w"/>
                                              </p:val>
                                            </p:tav>
                                          </p:tavLst>
                                        </p:anim>
                                        <p:anim calcmode="lin" valueType="num">
                                          <p:cBhvr>
                                            <p:cTn id="24" dur="500" fill="hold"/>
                                            <p:tgtEl>
                                              <p:spTgt spid="129"/>
                                            </p:tgtEl>
                                            <p:attrNameLst>
                                              <p:attrName>ppt_h</p:attrName>
                                            </p:attrNameLst>
                                          </p:cBhvr>
                                          <p:tavLst>
                                            <p:tav tm="0">
                                              <p:val>
                                                <p:fltVal val="0"/>
                                              </p:val>
                                            </p:tav>
                                            <p:tav tm="100000">
                                              <p:val>
                                                <p:strVal val="#ppt_h"/>
                                              </p:val>
                                            </p:tav>
                                          </p:tavLst>
                                        </p:anim>
                                        <p:animEffect transition="in" filter="fade">
                                          <p:cBhvr>
                                            <p:cTn id="25" dur="500"/>
                                            <p:tgtEl>
                                              <p:spTgt spid="129"/>
                                            </p:tgtEl>
                                          </p:cBhvr>
                                        </p:animEffect>
                                      </p:childTnLst>
                                    </p:cTn>
                                  </p:par>
                                  <p:par>
                                    <p:cTn id="26" presetID="22" presetClass="entr" presetSubtype="8" fill="hold" grpId="0" nodeType="withEffect">
                                      <p:stCondLst>
                                        <p:cond delay="500"/>
                                      </p:stCondLst>
                                      <p:childTnLst>
                                        <p:set>
                                          <p:cBhvr>
                                            <p:cTn id="27" dur="1" fill="hold">
                                              <p:stCondLst>
                                                <p:cond delay="0"/>
                                              </p:stCondLst>
                                            </p:cTn>
                                            <p:tgtEl>
                                              <p:spTgt spid="127"/>
                                            </p:tgtEl>
                                            <p:attrNameLst>
                                              <p:attrName>style.visibility</p:attrName>
                                            </p:attrNameLst>
                                          </p:cBhvr>
                                          <p:to>
                                            <p:strVal val="visible"/>
                                          </p:to>
                                        </p:set>
                                        <p:animEffect transition="in" filter="wipe(left)">
                                          <p:cBhvr>
                                            <p:cTn id="28" dur="500"/>
                                            <p:tgtEl>
                                              <p:spTgt spid="127"/>
                                            </p:tgtEl>
                                          </p:cBhvr>
                                        </p:animEffect>
                                      </p:childTnLst>
                                    </p:cTn>
                                  </p:par>
                                  <p:par>
                                    <p:cTn id="29" presetID="22" presetClass="entr" presetSubtype="8" fill="hold" grpId="0" nodeType="withEffect">
                                      <p:stCondLst>
                                        <p:cond delay="750"/>
                                      </p:stCondLst>
                                      <p:childTnLst>
                                        <p:set>
                                          <p:cBhvr>
                                            <p:cTn id="30" dur="1" fill="hold">
                                              <p:stCondLst>
                                                <p:cond delay="0"/>
                                              </p:stCondLst>
                                            </p:cTn>
                                            <p:tgtEl>
                                              <p:spTgt spid="128"/>
                                            </p:tgtEl>
                                            <p:attrNameLst>
                                              <p:attrName>style.visibility</p:attrName>
                                            </p:attrNameLst>
                                          </p:cBhvr>
                                          <p:to>
                                            <p:strVal val="visible"/>
                                          </p:to>
                                        </p:set>
                                        <p:animEffect transition="in" filter="wipe(left)">
                                          <p:cBhvr>
                                            <p:cTn id="31" dur="500"/>
                                            <p:tgtEl>
                                              <p:spTgt spid="128"/>
                                            </p:tgtEl>
                                          </p:cBhvr>
                                        </p:animEffect>
                                      </p:childTnLst>
                                    </p:cTn>
                                  </p:par>
                                  <p:par>
                                    <p:cTn id="32" presetID="42" presetClass="entr" presetSubtype="0" fill="hold" nodeType="withEffect">
                                      <p:stCondLst>
                                        <p:cond delay="0"/>
                                      </p:stCondLst>
                                      <p:childTnLst>
                                        <p:set>
                                          <p:cBhvr>
                                            <p:cTn id="33" dur="1" fill="hold">
                                              <p:stCondLst>
                                                <p:cond delay="0"/>
                                              </p:stCondLst>
                                            </p:cTn>
                                            <p:tgtEl>
                                              <p:spTgt spid="114"/>
                                            </p:tgtEl>
                                            <p:attrNameLst>
                                              <p:attrName>style.visibility</p:attrName>
                                            </p:attrNameLst>
                                          </p:cBhvr>
                                          <p:to>
                                            <p:strVal val="visible"/>
                                          </p:to>
                                        </p:set>
                                        <p:animEffect transition="in" filter="fade">
                                          <p:cBhvr>
                                            <p:cTn id="34" dur="1000"/>
                                            <p:tgtEl>
                                              <p:spTgt spid="114"/>
                                            </p:tgtEl>
                                          </p:cBhvr>
                                        </p:animEffect>
                                        <p:anim calcmode="lin" valueType="num">
                                          <p:cBhvr>
                                            <p:cTn id="35" dur="1000" fill="hold"/>
                                            <p:tgtEl>
                                              <p:spTgt spid="114"/>
                                            </p:tgtEl>
                                            <p:attrNameLst>
                                              <p:attrName>ppt_x</p:attrName>
                                            </p:attrNameLst>
                                          </p:cBhvr>
                                          <p:tavLst>
                                            <p:tav tm="0">
                                              <p:val>
                                                <p:strVal val="#ppt_x"/>
                                              </p:val>
                                            </p:tav>
                                            <p:tav tm="100000">
                                              <p:val>
                                                <p:strVal val="#ppt_x"/>
                                              </p:val>
                                            </p:tav>
                                          </p:tavLst>
                                        </p:anim>
                                        <p:anim calcmode="lin" valueType="num">
                                          <p:cBhvr>
                                            <p:cTn id="36" dur="1000" fill="hold"/>
                                            <p:tgtEl>
                                              <p:spTgt spid="114"/>
                                            </p:tgtEl>
                                            <p:attrNameLst>
                                              <p:attrName>ppt_y</p:attrName>
                                            </p:attrNameLst>
                                          </p:cBhvr>
                                          <p:tavLst>
                                            <p:tav tm="0">
                                              <p:val>
                                                <p:strVal val="#ppt_y+.1"/>
                                              </p:val>
                                            </p:tav>
                                            <p:tav tm="100000">
                                              <p:val>
                                                <p:strVal val="#ppt_y"/>
                                              </p:val>
                                            </p:tav>
                                          </p:tavLst>
                                        </p:anim>
                                      </p:childTnLst>
                                    </p:cTn>
                                  </p:par>
                                  <p:par>
                                    <p:cTn id="37" presetID="42" presetClass="entr" presetSubtype="0" fill="hold" nodeType="withEffect">
                                      <p:stCondLst>
                                        <p:cond delay="250"/>
                                      </p:stCondLst>
                                      <p:childTnLst>
                                        <p:set>
                                          <p:cBhvr>
                                            <p:cTn id="38" dur="1" fill="hold">
                                              <p:stCondLst>
                                                <p:cond delay="0"/>
                                              </p:stCondLst>
                                            </p:cTn>
                                            <p:tgtEl>
                                              <p:spTgt spid="117"/>
                                            </p:tgtEl>
                                            <p:attrNameLst>
                                              <p:attrName>style.visibility</p:attrName>
                                            </p:attrNameLst>
                                          </p:cBhvr>
                                          <p:to>
                                            <p:strVal val="visible"/>
                                          </p:to>
                                        </p:set>
                                        <p:animEffect transition="in" filter="fade">
                                          <p:cBhvr>
                                            <p:cTn id="39" dur="1000"/>
                                            <p:tgtEl>
                                              <p:spTgt spid="117"/>
                                            </p:tgtEl>
                                          </p:cBhvr>
                                        </p:animEffect>
                                        <p:anim calcmode="lin" valueType="num">
                                          <p:cBhvr>
                                            <p:cTn id="40" dur="1000" fill="hold"/>
                                            <p:tgtEl>
                                              <p:spTgt spid="117"/>
                                            </p:tgtEl>
                                            <p:attrNameLst>
                                              <p:attrName>ppt_x</p:attrName>
                                            </p:attrNameLst>
                                          </p:cBhvr>
                                          <p:tavLst>
                                            <p:tav tm="0">
                                              <p:val>
                                                <p:strVal val="#ppt_x"/>
                                              </p:val>
                                            </p:tav>
                                            <p:tav tm="100000">
                                              <p:val>
                                                <p:strVal val="#ppt_x"/>
                                              </p:val>
                                            </p:tav>
                                          </p:tavLst>
                                        </p:anim>
                                        <p:anim calcmode="lin" valueType="num">
                                          <p:cBhvr>
                                            <p:cTn id="41" dur="1000" fill="hold"/>
                                            <p:tgtEl>
                                              <p:spTgt spid="117"/>
                                            </p:tgtEl>
                                            <p:attrNameLst>
                                              <p:attrName>ppt_y</p:attrName>
                                            </p:attrNameLst>
                                          </p:cBhvr>
                                          <p:tavLst>
                                            <p:tav tm="0">
                                              <p:val>
                                                <p:strVal val="#ppt_y+.1"/>
                                              </p:val>
                                            </p:tav>
                                            <p:tav tm="100000">
                                              <p:val>
                                                <p:strVal val="#ppt_y"/>
                                              </p:val>
                                            </p:tav>
                                          </p:tavLst>
                                        </p:anim>
                                      </p:childTnLst>
                                    </p:cTn>
                                  </p:par>
                                </p:childTnLst>
                              </p:cTn>
                            </p:par>
                            <p:par>
                              <p:cTn id="42" fill="hold">
                                <p:stCondLst>
                                  <p:cond delay="1250"/>
                                </p:stCondLst>
                                <p:childTnLst>
                                  <p:par>
                                    <p:cTn id="43" presetID="22" presetClass="entr" presetSubtype="1" fill="hold" nodeType="afterEffect">
                                      <p:stCondLst>
                                        <p:cond delay="0"/>
                                      </p:stCondLst>
                                      <p:childTnLst>
                                        <p:set>
                                          <p:cBhvr>
                                            <p:cTn id="44" dur="1" fill="hold">
                                              <p:stCondLst>
                                                <p:cond delay="0"/>
                                              </p:stCondLst>
                                            </p:cTn>
                                            <p:tgtEl>
                                              <p:spTgt spid="32"/>
                                            </p:tgtEl>
                                            <p:attrNameLst>
                                              <p:attrName>style.visibility</p:attrName>
                                            </p:attrNameLst>
                                          </p:cBhvr>
                                          <p:to>
                                            <p:strVal val="visible"/>
                                          </p:to>
                                        </p:set>
                                        <p:animEffect transition="in" filter="wipe(up)">
                                          <p:cBhvr>
                                            <p:cTn id="45" dur="500"/>
                                            <p:tgtEl>
                                              <p:spTgt spid="32"/>
                                            </p:tgtEl>
                                          </p:cBhvr>
                                        </p:animEffect>
                                      </p:childTnLst>
                                    </p:cTn>
                                  </p:par>
                                </p:childTnLst>
                              </p:cTn>
                            </p:par>
                            <p:par>
                              <p:cTn id="46" fill="hold">
                                <p:stCondLst>
                                  <p:cond delay="1750"/>
                                </p:stCondLst>
                                <p:childTnLst>
                                  <p:par>
                                    <p:cTn id="47" presetID="42" presetClass="entr" presetSubtype="0" fill="hold" nodeType="afterEffect">
                                      <p:stCondLst>
                                        <p:cond delay="0"/>
                                      </p:stCondLst>
                                      <p:childTnLst>
                                        <p:set>
                                          <p:cBhvr>
                                            <p:cTn id="48" dur="1" fill="hold">
                                              <p:stCondLst>
                                                <p:cond delay="0"/>
                                              </p:stCondLst>
                                            </p:cTn>
                                            <p:tgtEl>
                                              <p:spTgt spid="80"/>
                                            </p:tgtEl>
                                            <p:attrNameLst>
                                              <p:attrName>style.visibility</p:attrName>
                                            </p:attrNameLst>
                                          </p:cBhvr>
                                          <p:to>
                                            <p:strVal val="visible"/>
                                          </p:to>
                                        </p:set>
                                        <p:animEffect transition="in" filter="fade">
                                          <p:cBhvr>
                                            <p:cTn id="49" dur="1000"/>
                                            <p:tgtEl>
                                              <p:spTgt spid="80"/>
                                            </p:tgtEl>
                                          </p:cBhvr>
                                        </p:animEffect>
                                        <p:anim calcmode="lin" valueType="num">
                                          <p:cBhvr>
                                            <p:cTn id="50" dur="1000" fill="hold"/>
                                            <p:tgtEl>
                                              <p:spTgt spid="80"/>
                                            </p:tgtEl>
                                            <p:attrNameLst>
                                              <p:attrName>ppt_x</p:attrName>
                                            </p:attrNameLst>
                                          </p:cBhvr>
                                          <p:tavLst>
                                            <p:tav tm="0">
                                              <p:val>
                                                <p:strVal val="#ppt_x"/>
                                              </p:val>
                                            </p:tav>
                                            <p:tav tm="100000">
                                              <p:val>
                                                <p:strVal val="#ppt_x"/>
                                              </p:val>
                                            </p:tav>
                                          </p:tavLst>
                                        </p:anim>
                                        <p:anim calcmode="lin" valueType="num">
                                          <p:cBhvr>
                                            <p:cTn id="51" dur="1000" fill="hold"/>
                                            <p:tgtEl>
                                              <p:spTgt spid="80"/>
                                            </p:tgtEl>
                                            <p:attrNameLst>
                                              <p:attrName>ppt_y</p:attrName>
                                            </p:attrNameLst>
                                          </p:cBhvr>
                                          <p:tavLst>
                                            <p:tav tm="0">
                                              <p:val>
                                                <p:strVal val="#ppt_y+.1"/>
                                              </p:val>
                                            </p:tav>
                                            <p:tav tm="100000">
                                              <p:val>
                                                <p:strVal val="#ppt_y"/>
                                              </p:val>
                                            </p:tav>
                                          </p:tavLst>
                                        </p:anim>
                                      </p:childTnLst>
                                    </p:cTn>
                                  </p:par>
                                  <p:par>
                                    <p:cTn id="52" presetID="42" presetClass="entr" presetSubtype="0" fill="hold" nodeType="withEffect">
                                      <p:stCondLst>
                                        <p:cond delay="250"/>
                                      </p:stCondLst>
                                      <p:childTnLst>
                                        <p:set>
                                          <p:cBhvr>
                                            <p:cTn id="53" dur="1" fill="hold">
                                              <p:stCondLst>
                                                <p:cond delay="0"/>
                                              </p:stCondLst>
                                            </p:cTn>
                                            <p:tgtEl>
                                              <p:spTgt spid="120"/>
                                            </p:tgtEl>
                                            <p:attrNameLst>
                                              <p:attrName>style.visibility</p:attrName>
                                            </p:attrNameLst>
                                          </p:cBhvr>
                                          <p:to>
                                            <p:strVal val="visible"/>
                                          </p:to>
                                        </p:set>
                                        <p:animEffect transition="in" filter="fade">
                                          <p:cBhvr>
                                            <p:cTn id="54" dur="1000"/>
                                            <p:tgtEl>
                                              <p:spTgt spid="120"/>
                                            </p:tgtEl>
                                          </p:cBhvr>
                                        </p:animEffect>
                                        <p:anim calcmode="lin" valueType="num">
                                          <p:cBhvr>
                                            <p:cTn id="55" dur="1000" fill="hold"/>
                                            <p:tgtEl>
                                              <p:spTgt spid="120"/>
                                            </p:tgtEl>
                                            <p:attrNameLst>
                                              <p:attrName>ppt_x</p:attrName>
                                            </p:attrNameLst>
                                          </p:cBhvr>
                                          <p:tavLst>
                                            <p:tav tm="0">
                                              <p:val>
                                                <p:strVal val="#ppt_x"/>
                                              </p:val>
                                            </p:tav>
                                            <p:tav tm="100000">
                                              <p:val>
                                                <p:strVal val="#ppt_x"/>
                                              </p:val>
                                            </p:tav>
                                          </p:tavLst>
                                        </p:anim>
                                        <p:anim calcmode="lin" valueType="num">
                                          <p:cBhvr>
                                            <p:cTn id="56" dur="1000" fill="hold"/>
                                            <p:tgtEl>
                                              <p:spTgt spid="120"/>
                                            </p:tgtEl>
                                            <p:attrNameLst>
                                              <p:attrName>ppt_y</p:attrName>
                                            </p:attrNameLst>
                                          </p:cBhvr>
                                          <p:tavLst>
                                            <p:tav tm="0">
                                              <p:val>
                                                <p:strVal val="#ppt_y+.1"/>
                                              </p:val>
                                            </p:tav>
                                            <p:tav tm="100000">
                                              <p:val>
                                                <p:strVal val="#ppt_y"/>
                                              </p:val>
                                            </p:tav>
                                          </p:tavLst>
                                        </p:anim>
                                      </p:childTnLst>
                                    </p:cTn>
                                  </p:par>
                                  <p:par>
                                    <p:cTn id="57" presetID="42" presetClass="entr" presetSubtype="0" fill="hold" nodeType="withEffect">
                                      <p:stCondLst>
                                        <p:cond delay="500"/>
                                      </p:stCondLst>
                                      <p:childTnLst>
                                        <p:set>
                                          <p:cBhvr>
                                            <p:cTn id="58" dur="1" fill="hold">
                                              <p:stCondLst>
                                                <p:cond delay="0"/>
                                              </p:stCondLst>
                                            </p:cTn>
                                            <p:tgtEl>
                                              <p:spTgt spid="77"/>
                                            </p:tgtEl>
                                            <p:attrNameLst>
                                              <p:attrName>style.visibility</p:attrName>
                                            </p:attrNameLst>
                                          </p:cBhvr>
                                          <p:to>
                                            <p:strVal val="visible"/>
                                          </p:to>
                                        </p:set>
                                        <p:animEffect transition="in" filter="fade">
                                          <p:cBhvr>
                                            <p:cTn id="59" dur="1000"/>
                                            <p:tgtEl>
                                              <p:spTgt spid="77"/>
                                            </p:tgtEl>
                                          </p:cBhvr>
                                        </p:animEffect>
                                        <p:anim calcmode="lin" valueType="num">
                                          <p:cBhvr>
                                            <p:cTn id="60" dur="1000" fill="hold"/>
                                            <p:tgtEl>
                                              <p:spTgt spid="77"/>
                                            </p:tgtEl>
                                            <p:attrNameLst>
                                              <p:attrName>ppt_x</p:attrName>
                                            </p:attrNameLst>
                                          </p:cBhvr>
                                          <p:tavLst>
                                            <p:tav tm="0">
                                              <p:val>
                                                <p:strVal val="#ppt_x"/>
                                              </p:val>
                                            </p:tav>
                                            <p:tav tm="100000">
                                              <p:val>
                                                <p:strVal val="#ppt_x"/>
                                              </p:val>
                                            </p:tav>
                                          </p:tavLst>
                                        </p:anim>
                                        <p:anim calcmode="lin" valueType="num">
                                          <p:cBhvr>
                                            <p:cTn id="61" dur="1000" fill="hold"/>
                                            <p:tgtEl>
                                              <p:spTgt spid="77"/>
                                            </p:tgtEl>
                                            <p:attrNameLst>
                                              <p:attrName>ppt_y</p:attrName>
                                            </p:attrNameLst>
                                          </p:cBhvr>
                                          <p:tavLst>
                                            <p:tav tm="0">
                                              <p:val>
                                                <p:strVal val="#ppt_y+.1"/>
                                              </p:val>
                                            </p:tav>
                                            <p:tav tm="100000">
                                              <p:val>
                                                <p:strVal val="#ppt_y"/>
                                              </p:val>
                                            </p:tav>
                                          </p:tavLst>
                                        </p:anim>
                                      </p:childTnLst>
                                    </p:cTn>
                                  </p:par>
                                </p:childTnLst>
                              </p:cTn>
                            </p:par>
                            <p:par>
                              <p:cTn id="62" fill="hold">
                                <p:stCondLst>
                                  <p:cond delay="3250"/>
                                </p:stCondLst>
                                <p:childTnLst>
                                  <p:par>
                                    <p:cTn id="63" presetID="22" presetClass="entr" presetSubtype="1" fill="hold" nodeType="afterEffect">
                                      <p:stCondLst>
                                        <p:cond delay="0"/>
                                      </p:stCondLst>
                                      <p:childTnLst>
                                        <p:set>
                                          <p:cBhvr>
                                            <p:cTn id="64" dur="1" fill="hold">
                                              <p:stCondLst>
                                                <p:cond delay="0"/>
                                              </p:stCondLst>
                                            </p:cTn>
                                            <p:tgtEl>
                                              <p:spTgt spid="37"/>
                                            </p:tgtEl>
                                            <p:attrNameLst>
                                              <p:attrName>style.visibility</p:attrName>
                                            </p:attrNameLst>
                                          </p:cBhvr>
                                          <p:to>
                                            <p:strVal val="visible"/>
                                          </p:to>
                                        </p:set>
                                        <p:animEffect transition="in" filter="wipe(up)">
                                          <p:cBhvr>
                                            <p:cTn id="65" dur="500"/>
                                            <p:tgtEl>
                                              <p:spTgt spid="37"/>
                                            </p:tgtEl>
                                          </p:cBhvr>
                                        </p:animEffect>
                                      </p:childTnLst>
                                    </p:cTn>
                                  </p:par>
                                </p:childTnLst>
                              </p:cTn>
                            </p:par>
                            <p:par>
                              <p:cTn id="66" fill="hold">
                                <p:stCondLst>
                                  <p:cond delay="3750"/>
                                </p:stCondLst>
                                <p:childTnLst>
                                  <p:par>
                                    <p:cTn id="67" presetID="42" presetClass="entr" presetSubtype="0" fill="hold" nodeType="afterEffect">
                                      <p:stCondLst>
                                        <p:cond delay="0"/>
                                      </p:stCondLst>
                                      <p:childTnLst>
                                        <p:set>
                                          <p:cBhvr>
                                            <p:cTn id="68" dur="1" fill="hold">
                                              <p:stCondLst>
                                                <p:cond delay="0"/>
                                              </p:stCondLst>
                                            </p:cTn>
                                            <p:tgtEl>
                                              <p:spTgt spid="83"/>
                                            </p:tgtEl>
                                            <p:attrNameLst>
                                              <p:attrName>style.visibility</p:attrName>
                                            </p:attrNameLst>
                                          </p:cBhvr>
                                          <p:to>
                                            <p:strVal val="visible"/>
                                          </p:to>
                                        </p:set>
                                        <p:animEffect transition="in" filter="fade">
                                          <p:cBhvr>
                                            <p:cTn id="69" dur="1000"/>
                                            <p:tgtEl>
                                              <p:spTgt spid="83"/>
                                            </p:tgtEl>
                                          </p:cBhvr>
                                        </p:animEffect>
                                        <p:anim calcmode="lin" valueType="num">
                                          <p:cBhvr>
                                            <p:cTn id="70" dur="1000" fill="hold"/>
                                            <p:tgtEl>
                                              <p:spTgt spid="83"/>
                                            </p:tgtEl>
                                            <p:attrNameLst>
                                              <p:attrName>ppt_x</p:attrName>
                                            </p:attrNameLst>
                                          </p:cBhvr>
                                          <p:tavLst>
                                            <p:tav tm="0">
                                              <p:val>
                                                <p:strVal val="#ppt_x"/>
                                              </p:val>
                                            </p:tav>
                                            <p:tav tm="100000">
                                              <p:val>
                                                <p:strVal val="#ppt_x"/>
                                              </p:val>
                                            </p:tav>
                                          </p:tavLst>
                                        </p:anim>
                                        <p:anim calcmode="lin" valueType="num">
                                          <p:cBhvr>
                                            <p:cTn id="71" dur="1000" fill="hold"/>
                                            <p:tgtEl>
                                              <p:spTgt spid="8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3" grpId="0" animBg="1"/>
          <p:bldP spid="124" grpId="0" animBg="1"/>
          <p:bldP spid="125" grpId="0" animBg="1"/>
          <p:bldP spid="126" grpId="0" animBg="1"/>
          <p:bldP spid="127" grpId="0"/>
          <p:bldP spid="128" grpId="0"/>
          <p:bldP spid="129" grpId="0"/>
        </p:bldLst>
      </p:timing>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矩形 45"/>
          <p:cNvSpPr/>
          <p:nvPr/>
        </p:nvSpPr>
        <p:spPr>
          <a:xfrm>
            <a:off x="527381" y="1979345"/>
            <a:ext cx="4320000" cy="3227431"/>
          </a:xfrm>
          <a:prstGeom prst="rect">
            <a:avLst/>
          </a:prstGeom>
          <a:gradFill flip="none" rotWithShape="1">
            <a:gsLst>
              <a:gs pos="100000">
                <a:schemeClr val="bg1"/>
              </a:gs>
              <a:gs pos="0">
                <a:srgbClr val="E0E0E0"/>
              </a:gs>
            </a:gsLst>
            <a:lin ang="8100000" scaled="0"/>
            <a:tileRect/>
          </a:gradFill>
          <a:ln w="63500">
            <a:gradFill>
              <a:gsLst>
                <a:gs pos="100000">
                  <a:schemeClr val="bg1">
                    <a:lumMod val="85000"/>
                  </a:schemeClr>
                </a:gs>
                <a:gs pos="0">
                  <a:schemeClr val="bg1"/>
                </a:gs>
              </a:gsLst>
              <a:lin ang="8100000" scaled="0"/>
            </a:gradFill>
          </a:ln>
          <a:effectLst>
            <a:outerShdw blurRad="203200" dist="1524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36083" tIns="68040" rIns="136083" bIns="6804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sym typeface="+mn-lt"/>
            </a:endParaRPr>
          </a:p>
        </p:txBody>
      </p:sp>
      <p:grpSp>
        <p:nvGrpSpPr>
          <p:cNvPr id="47" name="组合 46"/>
          <p:cNvGrpSpPr/>
          <p:nvPr/>
        </p:nvGrpSpPr>
        <p:grpSpPr>
          <a:xfrm>
            <a:off x="736389" y="4722362"/>
            <a:ext cx="1001044" cy="1141456"/>
            <a:chOff x="1547825" y="3067051"/>
            <a:chExt cx="908447" cy="1378744"/>
          </a:xfrm>
          <a:gradFill>
            <a:gsLst>
              <a:gs pos="0">
                <a:srgbClr val="215398"/>
              </a:gs>
              <a:gs pos="100000">
                <a:srgbClr val="183C6E"/>
              </a:gs>
            </a:gsLst>
            <a:lin ang="5400000" scaled="1"/>
          </a:gradFill>
        </p:grpSpPr>
        <p:sp>
          <p:nvSpPr>
            <p:cNvPr id="48" name="圆角矩形 47"/>
            <p:cNvSpPr/>
            <p:nvPr/>
          </p:nvSpPr>
          <p:spPr bwMode="auto">
            <a:xfrm>
              <a:off x="1616882" y="3067051"/>
              <a:ext cx="784080" cy="1378744"/>
            </a:xfrm>
            <a:prstGeom prst="roundRect">
              <a:avLst/>
            </a:prstGeom>
            <a:solidFill>
              <a:srgbClr val="025AA2"/>
            </a:solidFill>
            <a:ln w="3175" cap="flat" cmpd="sng" algn="ctr">
              <a:noFill/>
              <a:prstDash val="solid"/>
            </a:ln>
            <a:effectLst>
              <a:outerShdw blurRad="50800" dist="38100" dir="8100000" algn="tr" rotWithShape="0">
                <a:prstClr val="black">
                  <a:alpha val="40000"/>
                </a:prstClr>
              </a:outerShdw>
            </a:effectLst>
          </p:spPr>
          <p:txBody>
            <a:bodyPr anchor="ctr"/>
            <a:lstStyle/>
            <a:p>
              <a:pPr marL="0" marR="0" lvl="0" indent="0" algn="ctr" defTabSz="914400" rtl="0" eaLnBrk="1" fontAlgn="auto" latinLnBrk="0" hangingPunct="1">
                <a:lnSpc>
                  <a:spcPct val="120000"/>
                </a:lnSpc>
                <a:spcBef>
                  <a:spcPts val="0"/>
                </a:spcBef>
                <a:spcAft>
                  <a:spcPts val="0"/>
                </a:spcAft>
                <a:buClrTx/>
                <a:buSzTx/>
                <a:buFontTx/>
                <a:buNone/>
                <a:tabLst/>
                <a:defRPr/>
              </a:pPr>
              <a:endParaRPr kumimoji="0" lang="en-US" sz="2400" b="1" i="0" u="none" strike="noStrike" kern="0" cap="none" spc="0" normalizeH="0" baseline="0" noProof="0">
                <a:ln>
                  <a:noFill/>
                </a:ln>
                <a:solidFill>
                  <a:prstClr val="black">
                    <a:lumMod val="50000"/>
                    <a:lumOff val="50000"/>
                  </a:prstClr>
                </a:solidFill>
                <a:effectLst/>
                <a:uLnTx/>
                <a:uFillTx/>
                <a:latin typeface="Calibri" panose="020F0502020204030204"/>
                <a:ea typeface="+mn-ea"/>
                <a:cs typeface="+mn-cs"/>
              </a:endParaRPr>
            </a:p>
          </p:txBody>
        </p:sp>
        <p:sp>
          <p:nvSpPr>
            <p:cNvPr id="49" name="TextBox 4"/>
            <p:cNvSpPr txBox="1"/>
            <p:nvPr/>
          </p:nvSpPr>
          <p:spPr bwMode="auto">
            <a:xfrm>
              <a:off x="1547825" y="3857743"/>
              <a:ext cx="908447" cy="426282"/>
            </a:xfrm>
            <a:prstGeom prst="rect">
              <a:avLst/>
            </a:prstGeom>
            <a:noFill/>
            <a:ln w="3175" cap="flat" cmpd="sng" algn="ctr">
              <a:noFill/>
              <a:prstDash val="solid"/>
            </a:ln>
            <a:effectLst/>
          </p:spPr>
          <p:txBody>
            <a:bodyPr anchor="ctr"/>
            <a:lstStyle>
              <a:defPPr>
                <a:defRPr lang="zh-CN"/>
              </a:defPPr>
              <a:lvl1pPr algn="ctr">
                <a:lnSpc>
                  <a:spcPct val="120000"/>
                </a:lnSpc>
                <a:defRPr sz="1600" b="1" kern="0">
                  <a:solidFill>
                    <a:schemeClr val="tx1">
                      <a:lumMod val="50000"/>
                      <a:lumOff val="50000"/>
                    </a:schemeClr>
                  </a:solidFill>
                  <a:cs typeface="+mn-ea"/>
                </a:defRPr>
              </a:lvl1p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zh-CN" altLang="en-US" sz="2133" b="1" i="0" u="none" strike="noStrike" kern="0" cap="none" spc="0" normalizeH="0" baseline="0" noProof="0" dirty="0">
                  <a:ln>
                    <a:noFill/>
                  </a:ln>
                  <a:solidFill>
                    <a:srgbClr val="FEFEFE"/>
                  </a:solidFill>
                  <a:effectLst/>
                  <a:uLnTx/>
                  <a:uFillTx/>
                  <a:latin typeface="幼圆" panose="02010509060101010101" pitchFamily="49" charset="-122"/>
                  <a:ea typeface="幼圆" panose="02010509060101010101" pitchFamily="49" charset="-122"/>
                </a:rPr>
                <a:t>专业</a:t>
              </a:r>
            </a:p>
          </p:txBody>
        </p:sp>
      </p:grpSp>
      <p:grpSp>
        <p:nvGrpSpPr>
          <p:cNvPr id="50" name="组合 49"/>
          <p:cNvGrpSpPr/>
          <p:nvPr/>
        </p:nvGrpSpPr>
        <p:grpSpPr>
          <a:xfrm>
            <a:off x="2680267" y="5071737"/>
            <a:ext cx="960346" cy="1142441"/>
            <a:chOff x="2504889" y="3482277"/>
            <a:chExt cx="958665" cy="1379934"/>
          </a:xfrm>
          <a:gradFill>
            <a:gsLst>
              <a:gs pos="0">
                <a:srgbClr val="215398"/>
              </a:gs>
              <a:gs pos="100000">
                <a:srgbClr val="183C6E"/>
              </a:gs>
            </a:gsLst>
            <a:lin ang="5400000" scaled="1"/>
          </a:gradFill>
        </p:grpSpPr>
        <p:sp>
          <p:nvSpPr>
            <p:cNvPr id="51" name="圆角矩形 50"/>
            <p:cNvSpPr/>
            <p:nvPr/>
          </p:nvSpPr>
          <p:spPr bwMode="auto">
            <a:xfrm>
              <a:off x="2505234" y="3482277"/>
              <a:ext cx="958320" cy="1379934"/>
            </a:xfrm>
            <a:prstGeom prst="roundRect">
              <a:avLst/>
            </a:prstGeom>
            <a:solidFill>
              <a:srgbClr val="0298DA"/>
            </a:solidFill>
            <a:ln w="15875">
              <a:noFill/>
            </a:ln>
            <a:effectLst>
              <a:outerShdw blurRad="279400" dist="1016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52" name="TextBox 31"/>
            <p:cNvSpPr txBox="1"/>
            <p:nvPr/>
          </p:nvSpPr>
          <p:spPr bwMode="auto">
            <a:xfrm>
              <a:off x="2504889" y="4012735"/>
              <a:ext cx="908447" cy="426282"/>
            </a:xfrm>
            <a:prstGeom prst="rect">
              <a:avLst/>
            </a:prstGeom>
            <a:no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wrap="none" lIns="0" rIns="0" anchor="ctr"/>
            <a:lstStyle>
              <a:defPPr>
                <a:defRPr lang="zh-CN"/>
              </a:defPPr>
              <a:lvl1pPr algn="ctr">
                <a:defRPr>
                  <a:solidFill>
                    <a:prstClr val="white"/>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prstClr val="white"/>
                  </a:solidFill>
                  <a:effectLst/>
                  <a:uLnTx/>
                  <a:uFillTx/>
                  <a:latin typeface="幼圆" panose="02010509060101010101" pitchFamily="49" charset="-122"/>
                  <a:ea typeface="幼圆" panose="02010509060101010101" pitchFamily="49" charset="-122"/>
                  <a:cs typeface="+mn-cs"/>
                </a:rPr>
                <a:t>有梦想</a:t>
              </a:r>
            </a:p>
          </p:txBody>
        </p:sp>
      </p:grpSp>
      <p:grpSp>
        <p:nvGrpSpPr>
          <p:cNvPr id="53" name="组合 52"/>
          <p:cNvGrpSpPr/>
          <p:nvPr/>
        </p:nvGrpSpPr>
        <p:grpSpPr>
          <a:xfrm>
            <a:off x="1664972" y="4722362"/>
            <a:ext cx="1001044" cy="1141456"/>
            <a:chOff x="3496656" y="3067051"/>
            <a:chExt cx="908447" cy="1378744"/>
          </a:xfrm>
          <a:gradFill>
            <a:gsLst>
              <a:gs pos="0">
                <a:srgbClr val="215398"/>
              </a:gs>
              <a:gs pos="100000">
                <a:srgbClr val="183C6E"/>
              </a:gs>
            </a:gsLst>
            <a:lin ang="5400000" scaled="1"/>
          </a:gradFill>
        </p:grpSpPr>
        <p:sp>
          <p:nvSpPr>
            <p:cNvPr id="54" name="圆角矩形 53"/>
            <p:cNvSpPr/>
            <p:nvPr/>
          </p:nvSpPr>
          <p:spPr bwMode="auto">
            <a:xfrm>
              <a:off x="3592130" y="3067051"/>
              <a:ext cx="740520" cy="1378744"/>
            </a:xfrm>
            <a:prstGeom prst="roundRect">
              <a:avLst/>
            </a:prstGeom>
            <a:solidFill>
              <a:srgbClr val="025AA2"/>
            </a:solidFill>
            <a:ln w="3175" cap="flat" cmpd="sng" algn="ctr">
              <a:noFill/>
              <a:prstDash val="solid"/>
            </a:ln>
            <a:effectLst>
              <a:outerShdw blurRad="50800" dist="38100" dir="8100000" algn="tr" rotWithShape="0">
                <a:prstClr val="black">
                  <a:alpha val="40000"/>
                </a:prstClr>
              </a:outerShdw>
            </a:effectLst>
          </p:spPr>
          <p:txBody>
            <a:bodyPr anchor="ctr"/>
            <a:lstStyle/>
            <a:p>
              <a:pPr marL="0" marR="0" lvl="0" indent="0" algn="ctr" defTabSz="914400" rtl="0" eaLnBrk="1" fontAlgn="auto" latinLnBrk="0" hangingPunct="1">
                <a:lnSpc>
                  <a:spcPct val="120000"/>
                </a:lnSpc>
                <a:spcBef>
                  <a:spcPts val="0"/>
                </a:spcBef>
                <a:spcAft>
                  <a:spcPts val="0"/>
                </a:spcAft>
                <a:buClrTx/>
                <a:buSzTx/>
                <a:buFontTx/>
                <a:buNone/>
                <a:tabLst/>
                <a:defRPr/>
              </a:pPr>
              <a:endParaRPr kumimoji="0" lang="en-US" sz="2400" b="1" i="0" u="none" strike="noStrike" kern="0" cap="none" spc="0" normalizeH="0" baseline="0" noProof="0">
                <a:ln>
                  <a:noFill/>
                </a:ln>
                <a:solidFill>
                  <a:prstClr val="black">
                    <a:lumMod val="50000"/>
                    <a:lumOff val="50000"/>
                  </a:prstClr>
                </a:solidFill>
                <a:effectLst/>
                <a:uLnTx/>
                <a:uFillTx/>
                <a:latin typeface="Calibri" panose="020F0502020204030204"/>
                <a:ea typeface="+mn-ea"/>
                <a:cs typeface="+mn-cs"/>
              </a:endParaRPr>
            </a:p>
          </p:txBody>
        </p:sp>
        <p:sp>
          <p:nvSpPr>
            <p:cNvPr id="55" name="TextBox 32"/>
            <p:cNvSpPr txBox="1"/>
            <p:nvPr/>
          </p:nvSpPr>
          <p:spPr bwMode="auto">
            <a:xfrm>
              <a:off x="3496656" y="3875490"/>
              <a:ext cx="908447" cy="426282"/>
            </a:xfrm>
            <a:prstGeom prst="rect">
              <a:avLst/>
            </a:prstGeom>
            <a:noFill/>
            <a:ln w="3175" cap="flat" cmpd="sng" algn="ctr">
              <a:noFill/>
              <a:prstDash val="solid"/>
            </a:ln>
            <a:effectLst/>
          </p:spPr>
          <p:txBody>
            <a:bodyPr anchor="ctr"/>
            <a:lstStyle>
              <a:defPPr>
                <a:defRPr lang="zh-CN"/>
              </a:defPPr>
              <a:lvl1pPr algn="ctr">
                <a:lnSpc>
                  <a:spcPct val="120000"/>
                </a:lnSpc>
                <a:defRPr sz="1600" b="1" kern="0">
                  <a:solidFill>
                    <a:schemeClr val="tx1">
                      <a:lumMod val="50000"/>
                      <a:lumOff val="50000"/>
                    </a:schemeClr>
                  </a:solidFill>
                  <a:cs typeface="+mn-ea"/>
                </a:defRPr>
              </a:lvl1p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zh-CN" altLang="en-US" sz="2133" b="1" i="0" u="none" strike="noStrike" kern="0" cap="none" spc="0" normalizeH="0" baseline="0" noProof="0" dirty="0">
                  <a:ln>
                    <a:noFill/>
                  </a:ln>
                  <a:solidFill>
                    <a:srgbClr val="FEFEFE"/>
                  </a:solidFill>
                  <a:effectLst/>
                  <a:uLnTx/>
                  <a:uFillTx/>
                  <a:latin typeface="幼圆" panose="02010509060101010101" pitchFamily="49" charset="-122"/>
                  <a:ea typeface="幼圆" panose="02010509060101010101" pitchFamily="49" charset="-122"/>
                </a:rPr>
                <a:t>年轻</a:t>
              </a:r>
            </a:p>
          </p:txBody>
        </p:sp>
      </p:grpSp>
      <p:grpSp>
        <p:nvGrpSpPr>
          <p:cNvPr id="56" name="组合 55"/>
          <p:cNvGrpSpPr/>
          <p:nvPr/>
        </p:nvGrpSpPr>
        <p:grpSpPr>
          <a:xfrm>
            <a:off x="3637122" y="4722362"/>
            <a:ext cx="1001044" cy="1141456"/>
            <a:chOff x="4488670" y="3067051"/>
            <a:chExt cx="908447" cy="1378744"/>
          </a:xfrm>
          <a:gradFill>
            <a:gsLst>
              <a:gs pos="0">
                <a:srgbClr val="215398"/>
              </a:gs>
              <a:gs pos="100000">
                <a:srgbClr val="183C6E"/>
              </a:gs>
            </a:gsLst>
            <a:lin ang="5400000" scaled="1"/>
          </a:gradFill>
        </p:grpSpPr>
        <p:sp>
          <p:nvSpPr>
            <p:cNvPr id="57" name="圆角矩形 56"/>
            <p:cNvSpPr/>
            <p:nvPr/>
          </p:nvSpPr>
          <p:spPr bwMode="auto">
            <a:xfrm>
              <a:off x="4549391" y="3067051"/>
              <a:ext cx="788193" cy="1378744"/>
            </a:xfrm>
            <a:prstGeom prst="roundRect">
              <a:avLst/>
            </a:prstGeom>
            <a:solidFill>
              <a:srgbClr val="025AA2"/>
            </a:solidFill>
            <a:ln w="3175" cap="flat" cmpd="sng" algn="ctr">
              <a:noFill/>
              <a:prstDash val="solid"/>
            </a:ln>
            <a:effectLst>
              <a:outerShdw blurRad="50800" dist="38100" sx="97000" sy="97000" algn="ctr" rotWithShape="0">
                <a:srgbClr val="000000">
                  <a:alpha val="40000"/>
                </a:srgbClr>
              </a:outerShdw>
            </a:effectLst>
          </p:spPr>
          <p:txBody>
            <a:bodyPr anchor="ctr"/>
            <a:lstStyle/>
            <a:p>
              <a:pPr marL="0" marR="0" lvl="0" indent="0" algn="ctr" defTabSz="914400" rtl="0" eaLnBrk="1" fontAlgn="auto" latinLnBrk="0" hangingPunct="1">
                <a:lnSpc>
                  <a:spcPct val="120000"/>
                </a:lnSpc>
                <a:spcBef>
                  <a:spcPts val="0"/>
                </a:spcBef>
                <a:spcAft>
                  <a:spcPts val="0"/>
                </a:spcAft>
                <a:buClrTx/>
                <a:buSzTx/>
                <a:buFontTx/>
                <a:buNone/>
                <a:tabLst/>
                <a:defRPr/>
              </a:pPr>
              <a:endParaRPr kumimoji="0" lang="en-US" sz="2400" b="1" i="0" u="none" strike="noStrike" kern="0" cap="none" spc="0" normalizeH="0" baseline="0" noProof="0">
                <a:ln>
                  <a:noFill/>
                </a:ln>
                <a:solidFill>
                  <a:prstClr val="black">
                    <a:lumMod val="50000"/>
                    <a:lumOff val="50000"/>
                  </a:prstClr>
                </a:solidFill>
                <a:effectLst/>
                <a:uLnTx/>
                <a:uFillTx/>
                <a:latin typeface="Calibri" panose="020F0502020204030204"/>
                <a:ea typeface="+mn-ea"/>
                <a:cs typeface="+mn-cs"/>
              </a:endParaRPr>
            </a:p>
          </p:txBody>
        </p:sp>
        <p:sp>
          <p:nvSpPr>
            <p:cNvPr id="58" name="TextBox 33"/>
            <p:cNvSpPr txBox="1"/>
            <p:nvPr/>
          </p:nvSpPr>
          <p:spPr bwMode="auto">
            <a:xfrm>
              <a:off x="4488670" y="3811668"/>
              <a:ext cx="908447" cy="523221"/>
            </a:xfrm>
            <a:prstGeom prst="rect">
              <a:avLst/>
            </a:prstGeom>
            <a:noFill/>
            <a:ln w="3175" cap="flat" cmpd="sng" algn="ctr">
              <a:noFill/>
              <a:prstDash val="solid"/>
            </a:ln>
            <a:effectLst/>
          </p:spPr>
          <p:txBody>
            <a:bodyPr anchor="ctr"/>
            <a:lstStyle>
              <a:defPPr>
                <a:defRPr lang="zh-CN"/>
              </a:defPPr>
              <a:lvl1pPr algn="ctr">
                <a:lnSpc>
                  <a:spcPct val="120000"/>
                </a:lnSpc>
                <a:defRPr sz="1600" b="1" kern="0">
                  <a:solidFill>
                    <a:schemeClr val="tx1">
                      <a:lumMod val="50000"/>
                      <a:lumOff val="50000"/>
                    </a:schemeClr>
                  </a:solidFill>
                  <a:cs typeface="+mn-ea"/>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133" b="1" i="0" u="none" strike="noStrike" kern="0" cap="none" spc="0" normalizeH="0" baseline="0" noProof="0" dirty="0">
                  <a:ln>
                    <a:noFill/>
                  </a:ln>
                  <a:solidFill>
                    <a:srgbClr val="FEFEFE"/>
                  </a:solidFill>
                  <a:effectLst/>
                  <a:uLnTx/>
                  <a:uFillTx/>
                  <a:latin typeface="幼圆" panose="02010509060101010101" pitchFamily="49" charset="-122"/>
                  <a:ea typeface="幼圆" panose="02010509060101010101" pitchFamily="49" charset="-122"/>
                </a:rPr>
                <a:t>专注</a:t>
              </a:r>
            </a:p>
          </p:txBody>
        </p:sp>
      </p:grpSp>
      <p:sp>
        <p:nvSpPr>
          <p:cNvPr id="59" name="矩形 58"/>
          <p:cNvSpPr/>
          <p:nvPr/>
        </p:nvSpPr>
        <p:spPr>
          <a:xfrm flipH="1">
            <a:off x="544272" y="2018746"/>
            <a:ext cx="4254813" cy="3168000"/>
          </a:xfrm>
          <a:prstGeom prst="rect">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136080" tIns="68040" rIns="136080" bIns="6804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ea"/>
              <a:sym typeface="+mn-lt"/>
            </a:endParaRPr>
          </a:p>
        </p:txBody>
      </p:sp>
      <p:sp>
        <p:nvSpPr>
          <p:cNvPr id="60" name="Rectangle 30"/>
          <p:cNvSpPr>
            <a:spLocks noChangeArrowheads="1"/>
          </p:cNvSpPr>
          <p:nvPr/>
        </p:nvSpPr>
        <p:spPr bwMode="auto">
          <a:xfrm>
            <a:off x="4955868" y="2705778"/>
            <a:ext cx="6805207" cy="30458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36072" tIns="68033" rIns="136072" bIns="68033">
            <a:spAutoFit/>
          </a:bodyPr>
          <a:lstStyle/>
          <a:p>
            <a:pPr marL="0" marR="0" lvl="0" indent="0" algn="l" defTabSz="914400" rtl="0" eaLnBrk="1" fontAlgn="base" latinLnBrk="0" hangingPunct="1">
              <a:lnSpc>
                <a:spcPct val="150000"/>
              </a:lnSpc>
              <a:spcBef>
                <a:spcPct val="0"/>
              </a:spcBef>
              <a:spcAft>
                <a:spcPct val="0"/>
              </a:spcAft>
              <a:buClrTx/>
              <a:buSzTx/>
              <a:buFontTx/>
              <a:buNone/>
              <a:tabLst/>
              <a:defRPr/>
            </a:pPr>
            <a:r>
              <a:rPr kumimoji="0" lang="zh-CN" altLang="en-US" sz="1400" b="0" i="0" u="none" strike="noStrike" kern="1200" cap="none" spc="0" normalizeH="0" baseline="0" noProof="0" dirty="0">
                <a:ln>
                  <a:noFill/>
                </a:ln>
                <a:solidFill>
                  <a:prstClr val="white">
                    <a:lumMod val="50000"/>
                  </a:prstClr>
                </a:solidFill>
                <a:effectLst/>
                <a:uLnTx/>
                <a:uFillTx/>
                <a:latin typeface="Calibri" panose="020F0502020204030204"/>
                <a:ea typeface="宋体" panose="02010600030101010101" pitchFamily="2" charset="-122"/>
                <a:cs typeface="+mn-ea"/>
                <a:sym typeface="+mn-lt"/>
              </a:rPr>
              <a:t>       </a:t>
            </a:r>
            <a:r>
              <a:rPr kumimoji="0" lang="zh-CN" altLang="en-US" sz="1400" b="0" i="0" u="none" strike="noStrike" kern="1200" cap="none" spc="0" normalizeH="0" baseline="0" noProof="0" dirty="0">
                <a:ln>
                  <a:noFill/>
                </a:ln>
                <a:solidFill>
                  <a:prstClr val="black">
                    <a:lumMod val="85000"/>
                    <a:lumOff val="15000"/>
                  </a:prstClr>
                </a:solidFill>
                <a:effectLst/>
                <a:uLnTx/>
                <a:uFillTx/>
                <a:latin typeface="幼圆" panose="02010509060101010101" pitchFamily="49" charset="-122"/>
                <a:ea typeface="幼圆" panose="02010509060101010101" pitchFamily="49" charset="-122"/>
                <a:cs typeface="+mn-ea"/>
                <a:sym typeface="+mn-lt"/>
              </a:rPr>
              <a:t>团队是指拥有共同目标，并且具有不同能力的一小群人有愈识的协调行为或力的系统，这群人就如同人的五官一样，共同协作维持一个人的生存，缺一不可。</a:t>
            </a:r>
          </a:p>
          <a:p>
            <a:pPr marL="0" marR="0" lvl="0" indent="0" algn="l" defTabSz="914400" rtl="0" eaLnBrk="1" fontAlgn="base" latinLnBrk="0" hangingPunct="1">
              <a:lnSpc>
                <a:spcPct val="150000"/>
              </a:lnSpc>
              <a:spcBef>
                <a:spcPct val="0"/>
              </a:spcBef>
              <a:spcAft>
                <a:spcPct val="0"/>
              </a:spcAft>
              <a:buClrTx/>
              <a:buSzTx/>
              <a:buFontTx/>
              <a:buNone/>
              <a:tabLst/>
              <a:defRPr/>
            </a:pPr>
            <a:r>
              <a:rPr kumimoji="0" lang="zh-CN" altLang="en-US" sz="1400" b="1" i="0" u="none" strike="noStrike" kern="1200" cap="none" spc="0" normalizeH="0" baseline="0" noProof="0" dirty="0">
                <a:ln>
                  <a:noFill/>
                </a:ln>
                <a:gradFill>
                  <a:gsLst>
                    <a:gs pos="0">
                      <a:srgbClr val="004C89"/>
                    </a:gs>
                    <a:gs pos="50000">
                      <a:srgbClr val="006BC7"/>
                    </a:gs>
                    <a:gs pos="100000">
                      <a:srgbClr val="0087FC"/>
                    </a:gs>
                  </a:gsLst>
                  <a:lin ang="5400000" scaled="1"/>
                </a:gradFill>
                <a:effectLst/>
                <a:uLnTx/>
                <a:uFillTx/>
                <a:latin typeface="幼圆" panose="02010509060101010101" pitchFamily="49" charset="-122"/>
                <a:ea typeface="幼圆" panose="02010509060101010101" pitchFamily="49" charset="-122"/>
                <a:cs typeface="+mn-ea"/>
                <a:sym typeface="+mn-lt"/>
              </a:rPr>
              <a:t>       </a:t>
            </a:r>
            <a:r>
              <a:rPr kumimoji="0" lang="zh-CN" altLang="en-US" sz="1400" b="1" i="0" u="none" strike="noStrike" kern="1200" cap="none" spc="0" normalizeH="0" baseline="0" noProof="0" dirty="0">
                <a:ln>
                  <a:noFill/>
                </a:ln>
                <a:solidFill>
                  <a:srgbClr val="055594"/>
                </a:solidFill>
                <a:effectLst/>
                <a:uLnTx/>
                <a:uFillTx/>
                <a:latin typeface="幼圆" panose="02010509060101010101" pitchFamily="49" charset="-122"/>
                <a:ea typeface="幼圆" panose="02010509060101010101" pitchFamily="49" charset="-122"/>
                <a:cs typeface="+mn-ea"/>
                <a:sym typeface="+mn-lt"/>
              </a:rPr>
              <a:t>我们是</a:t>
            </a:r>
            <a:r>
              <a:rPr kumimoji="0" lang="en-US" altLang="zh-CN" sz="1400" b="1" i="0" u="none" strike="noStrike" kern="1200" cap="none" spc="0" normalizeH="0" baseline="0" noProof="0" dirty="0">
                <a:ln>
                  <a:noFill/>
                </a:ln>
                <a:solidFill>
                  <a:srgbClr val="055594"/>
                </a:solidFill>
                <a:effectLst/>
                <a:uLnTx/>
                <a:uFillTx/>
                <a:latin typeface="幼圆" panose="02010509060101010101" pitchFamily="49" charset="-122"/>
                <a:ea typeface="幼圆" panose="02010509060101010101" pitchFamily="49" charset="-122"/>
                <a:cs typeface="+mn-ea"/>
                <a:sym typeface="+mn-lt"/>
              </a:rPr>
              <a:t>-</a:t>
            </a:r>
            <a:r>
              <a:rPr kumimoji="0" lang="zh-CN" altLang="en-US" sz="1400" b="1" i="0" u="none" strike="noStrike" kern="1200" cap="none" spc="0" normalizeH="0" baseline="0" noProof="0" dirty="0">
                <a:ln>
                  <a:noFill/>
                </a:ln>
                <a:solidFill>
                  <a:srgbClr val="055594"/>
                </a:solidFill>
                <a:effectLst/>
                <a:uLnTx/>
                <a:uFillTx/>
                <a:latin typeface="幼圆" panose="02010509060101010101" pitchFamily="49" charset="-122"/>
                <a:ea typeface="幼圆" panose="02010509060101010101" pitchFamily="49" charset="-122"/>
                <a:cs typeface="+mn-ea"/>
                <a:sym typeface="+mn-lt"/>
              </a:rPr>
              <a:t>支专业的团队。</a:t>
            </a:r>
            <a:r>
              <a:rPr kumimoji="0" lang="zh-CN" altLang="en-US" sz="1400" b="0" i="0" u="none" strike="noStrike" kern="1200" cap="none" spc="0" normalizeH="0" baseline="0" noProof="0" dirty="0">
                <a:ln>
                  <a:noFill/>
                </a:ln>
                <a:solidFill>
                  <a:prstClr val="black">
                    <a:lumMod val="85000"/>
                    <a:lumOff val="15000"/>
                  </a:prstClr>
                </a:solidFill>
                <a:effectLst/>
                <a:uLnTx/>
                <a:uFillTx/>
                <a:latin typeface="幼圆" panose="02010509060101010101" pitchFamily="49" charset="-122"/>
                <a:ea typeface="幼圆" panose="02010509060101010101" pitchFamily="49" charset="-122"/>
                <a:cs typeface="+mn-ea"/>
                <a:sym typeface="+mn-lt"/>
              </a:rPr>
              <a:t>我们的成员拥有多年的信息安全专业技术背景，来自国内知名安全公司的一线骨干</a:t>
            </a:r>
            <a:r>
              <a:rPr kumimoji="0" lang="zh-CN" altLang="en-US" sz="1400" b="0" i="0" u="none" strike="noStrike" kern="1200" cap="none" spc="0" normalizeH="0" baseline="0" noProof="0" dirty="0">
                <a:ln>
                  <a:noFill/>
                </a:ln>
                <a:solidFill>
                  <a:prstClr val="white">
                    <a:lumMod val="50000"/>
                  </a:prstClr>
                </a:solidFill>
                <a:effectLst/>
                <a:uLnTx/>
                <a:uFillTx/>
                <a:latin typeface="幼圆" panose="02010509060101010101" pitchFamily="49" charset="-122"/>
                <a:ea typeface="幼圆" panose="02010509060101010101" pitchFamily="49" charset="-122"/>
                <a:cs typeface="+mn-ea"/>
                <a:sym typeface="+mn-lt"/>
              </a:rPr>
              <a:t>。</a:t>
            </a:r>
          </a:p>
          <a:p>
            <a:pPr marL="0" marR="0" lvl="0" indent="0" algn="l" defTabSz="914400" rtl="0" eaLnBrk="1" fontAlgn="base" latinLnBrk="0" hangingPunct="1">
              <a:lnSpc>
                <a:spcPct val="150000"/>
              </a:lnSpc>
              <a:spcBef>
                <a:spcPct val="0"/>
              </a:spcBef>
              <a:spcAft>
                <a:spcPct val="0"/>
              </a:spcAft>
              <a:buClrTx/>
              <a:buSzTx/>
              <a:buFontTx/>
              <a:buNone/>
              <a:tabLst/>
              <a:defRPr/>
            </a:pPr>
            <a:r>
              <a:rPr kumimoji="0" lang="zh-CN" altLang="en-US" sz="1400" b="1" i="0" u="none" strike="noStrike" kern="1200" cap="none" spc="0" normalizeH="0" baseline="0" noProof="0" dirty="0">
                <a:ln>
                  <a:noFill/>
                </a:ln>
                <a:gradFill>
                  <a:gsLst>
                    <a:gs pos="0">
                      <a:srgbClr val="004C89"/>
                    </a:gs>
                    <a:gs pos="50000">
                      <a:srgbClr val="006BC7"/>
                    </a:gs>
                    <a:gs pos="100000">
                      <a:srgbClr val="0087FC"/>
                    </a:gs>
                  </a:gsLst>
                  <a:lin ang="5400000" scaled="1"/>
                </a:gradFill>
                <a:effectLst/>
                <a:uLnTx/>
                <a:uFillTx/>
                <a:latin typeface="幼圆" panose="02010509060101010101" pitchFamily="49" charset="-122"/>
                <a:ea typeface="幼圆" panose="02010509060101010101" pitchFamily="49" charset="-122"/>
                <a:cs typeface="+mn-ea"/>
                <a:sym typeface="+mn-lt"/>
              </a:rPr>
              <a:t>       </a:t>
            </a:r>
            <a:r>
              <a:rPr kumimoji="0" lang="zh-CN" altLang="en-US" sz="1400" b="1" i="0" u="none" strike="noStrike" kern="1200" cap="none" spc="0" normalizeH="0" baseline="0" noProof="0" dirty="0">
                <a:ln>
                  <a:noFill/>
                </a:ln>
                <a:solidFill>
                  <a:srgbClr val="055594"/>
                </a:solidFill>
                <a:effectLst/>
                <a:uLnTx/>
                <a:uFillTx/>
                <a:latin typeface="幼圆" panose="02010509060101010101" pitchFamily="49" charset="-122"/>
                <a:ea typeface="幼圆" panose="02010509060101010101" pitchFamily="49" charset="-122"/>
                <a:cs typeface="+mn-ea"/>
                <a:sym typeface="+mn-lt"/>
              </a:rPr>
              <a:t>我们是</a:t>
            </a:r>
            <a:r>
              <a:rPr kumimoji="0" lang="en-US" altLang="zh-CN" sz="1400" b="1" i="0" u="none" strike="noStrike" kern="1200" cap="none" spc="0" normalizeH="0" baseline="0" noProof="0" dirty="0">
                <a:ln>
                  <a:noFill/>
                </a:ln>
                <a:solidFill>
                  <a:srgbClr val="055594"/>
                </a:solidFill>
                <a:effectLst/>
                <a:uLnTx/>
                <a:uFillTx/>
                <a:latin typeface="幼圆" panose="02010509060101010101" pitchFamily="49" charset="-122"/>
                <a:ea typeface="幼圆" panose="02010509060101010101" pitchFamily="49" charset="-122"/>
                <a:cs typeface="+mn-ea"/>
                <a:sym typeface="+mn-lt"/>
              </a:rPr>
              <a:t>-</a:t>
            </a:r>
            <a:r>
              <a:rPr kumimoji="0" lang="zh-CN" altLang="en-US" sz="1400" b="1" i="0" u="none" strike="noStrike" kern="1200" cap="none" spc="0" normalizeH="0" baseline="0" noProof="0" dirty="0">
                <a:ln>
                  <a:noFill/>
                </a:ln>
                <a:solidFill>
                  <a:srgbClr val="055594"/>
                </a:solidFill>
                <a:effectLst/>
                <a:uLnTx/>
                <a:uFillTx/>
                <a:latin typeface="幼圆" panose="02010509060101010101" pitchFamily="49" charset="-122"/>
                <a:ea typeface="幼圆" panose="02010509060101010101" pitchFamily="49" charset="-122"/>
                <a:cs typeface="+mn-ea"/>
                <a:sym typeface="+mn-lt"/>
              </a:rPr>
              <a:t>支年轻的团队。</a:t>
            </a:r>
            <a:r>
              <a:rPr kumimoji="0" lang="zh-CN" altLang="en-US" sz="1400" b="0" i="0" u="none" strike="noStrike" kern="1200" cap="none" spc="0" normalizeH="0" baseline="0" noProof="0" dirty="0">
                <a:ln>
                  <a:noFill/>
                </a:ln>
                <a:solidFill>
                  <a:prstClr val="black">
                    <a:lumMod val="85000"/>
                    <a:lumOff val="15000"/>
                  </a:prstClr>
                </a:solidFill>
                <a:effectLst/>
                <a:uLnTx/>
                <a:uFillTx/>
                <a:latin typeface="幼圆" panose="02010509060101010101" pitchFamily="49" charset="-122"/>
                <a:ea typeface="幼圆" panose="02010509060101010101" pitchFamily="49" charset="-122"/>
                <a:cs typeface="+mn-ea"/>
                <a:sym typeface="+mn-lt"/>
              </a:rPr>
              <a:t>我们的平均年龄仅有</a:t>
            </a:r>
            <a:r>
              <a:rPr kumimoji="0" lang="en-US" altLang="zh-CN" sz="1400" b="0" i="0" u="none" strike="noStrike" kern="1200" cap="none" spc="0" normalizeH="0" baseline="0" noProof="0" dirty="0">
                <a:ln>
                  <a:noFill/>
                </a:ln>
                <a:solidFill>
                  <a:prstClr val="black">
                    <a:lumMod val="85000"/>
                    <a:lumOff val="15000"/>
                  </a:prstClr>
                </a:solidFill>
                <a:effectLst/>
                <a:uLnTx/>
                <a:uFillTx/>
                <a:latin typeface="幼圆" panose="02010509060101010101" pitchFamily="49" charset="-122"/>
                <a:ea typeface="幼圆" panose="02010509060101010101" pitchFamily="49" charset="-122"/>
                <a:cs typeface="+mn-ea"/>
                <a:sym typeface="+mn-lt"/>
              </a:rPr>
              <a:t>26</a:t>
            </a:r>
            <a:r>
              <a:rPr kumimoji="0" lang="zh-CN" altLang="en-US" sz="1400" b="0" i="0" u="none" strike="noStrike" kern="1200" cap="none" spc="0" normalizeH="0" baseline="0" noProof="0" dirty="0">
                <a:ln>
                  <a:noFill/>
                </a:ln>
                <a:solidFill>
                  <a:prstClr val="black">
                    <a:lumMod val="85000"/>
                    <a:lumOff val="15000"/>
                  </a:prstClr>
                </a:solidFill>
                <a:effectLst/>
                <a:uLnTx/>
                <a:uFillTx/>
                <a:latin typeface="幼圆" panose="02010509060101010101" pitchFamily="49" charset="-122"/>
                <a:ea typeface="幼圆" panose="02010509060101010101" pitchFamily="49" charset="-122"/>
                <a:cs typeface="+mn-ea"/>
                <a:sym typeface="+mn-lt"/>
              </a:rPr>
              <a:t>岁，充满了朝气和创新精神。</a:t>
            </a:r>
          </a:p>
          <a:p>
            <a:pPr marL="0" marR="0" lvl="0" indent="0" algn="l" defTabSz="914400" rtl="0" eaLnBrk="1" fontAlgn="base" latinLnBrk="0" hangingPunct="1">
              <a:lnSpc>
                <a:spcPct val="150000"/>
              </a:lnSpc>
              <a:spcBef>
                <a:spcPct val="0"/>
              </a:spcBef>
              <a:spcAft>
                <a:spcPct val="0"/>
              </a:spcAft>
              <a:buClrTx/>
              <a:buSzTx/>
              <a:buFontTx/>
              <a:buNone/>
              <a:tabLst/>
              <a:defRPr/>
            </a:pPr>
            <a:r>
              <a:rPr kumimoji="0" lang="zh-CN" altLang="en-US" sz="1400" b="1" i="0" u="none" strike="noStrike" kern="1200" cap="none" spc="0" normalizeH="0" baseline="0" noProof="0" dirty="0">
                <a:ln>
                  <a:noFill/>
                </a:ln>
                <a:solidFill>
                  <a:srgbClr val="E43237"/>
                </a:solidFill>
                <a:effectLst/>
                <a:uLnTx/>
                <a:uFillTx/>
                <a:latin typeface="幼圆" panose="02010509060101010101" pitchFamily="49" charset="-122"/>
                <a:ea typeface="幼圆" panose="02010509060101010101" pitchFamily="49" charset="-122"/>
                <a:cs typeface="+mn-ea"/>
                <a:sym typeface="+mn-lt"/>
              </a:rPr>
              <a:t>       </a:t>
            </a:r>
            <a:r>
              <a:rPr kumimoji="0" lang="zh-CN" altLang="en-US" sz="1400" b="1" i="0" u="none" strike="noStrike" kern="1200" cap="none" spc="0" normalizeH="0" baseline="0" noProof="0" dirty="0">
                <a:ln>
                  <a:noFill/>
                </a:ln>
                <a:solidFill>
                  <a:srgbClr val="055594"/>
                </a:solidFill>
                <a:effectLst/>
                <a:uLnTx/>
                <a:uFillTx/>
                <a:latin typeface="幼圆" panose="02010509060101010101" pitchFamily="49" charset="-122"/>
                <a:ea typeface="幼圆" panose="02010509060101010101" pitchFamily="49" charset="-122"/>
                <a:cs typeface="+mn-ea"/>
                <a:sym typeface="+mn-lt"/>
              </a:rPr>
              <a:t>我们是</a:t>
            </a:r>
            <a:r>
              <a:rPr kumimoji="0" lang="en-US" altLang="zh-CN" sz="1400" b="1" i="0" u="none" strike="noStrike" kern="1200" cap="none" spc="0" normalizeH="0" baseline="0" noProof="0" dirty="0">
                <a:ln>
                  <a:noFill/>
                </a:ln>
                <a:solidFill>
                  <a:srgbClr val="055594"/>
                </a:solidFill>
                <a:effectLst/>
                <a:uLnTx/>
                <a:uFillTx/>
                <a:latin typeface="幼圆" panose="02010509060101010101" pitchFamily="49" charset="-122"/>
                <a:ea typeface="幼圆" panose="02010509060101010101" pitchFamily="49" charset="-122"/>
                <a:cs typeface="+mn-ea"/>
                <a:sym typeface="+mn-lt"/>
              </a:rPr>
              <a:t>-</a:t>
            </a:r>
            <a:r>
              <a:rPr kumimoji="0" lang="zh-CN" altLang="en-US" sz="1400" b="1" i="0" u="none" strike="noStrike" kern="1200" cap="none" spc="0" normalizeH="0" baseline="0" noProof="0" dirty="0">
                <a:ln>
                  <a:noFill/>
                </a:ln>
                <a:solidFill>
                  <a:srgbClr val="055594"/>
                </a:solidFill>
                <a:effectLst/>
                <a:uLnTx/>
                <a:uFillTx/>
                <a:latin typeface="幼圆" panose="02010509060101010101" pitchFamily="49" charset="-122"/>
                <a:ea typeface="幼圆" panose="02010509060101010101" pitchFamily="49" charset="-122"/>
                <a:cs typeface="+mn-ea"/>
                <a:sym typeface="+mn-lt"/>
              </a:rPr>
              <a:t>支专注的团队。</a:t>
            </a:r>
            <a:r>
              <a:rPr kumimoji="0" lang="zh-CN" altLang="en-US" sz="1400" b="0" i="0" u="none" strike="noStrike" kern="1200" cap="none" spc="0" normalizeH="0" baseline="0" noProof="0" dirty="0">
                <a:ln>
                  <a:noFill/>
                </a:ln>
                <a:solidFill>
                  <a:prstClr val="black">
                    <a:lumMod val="85000"/>
                    <a:lumOff val="15000"/>
                  </a:prstClr>
                </a:solidFill>
                <a:effectLst/>
                <a:uLnTx/>
                <a:uFillTx/>
                <a:latin typeface="幼圆" panose="02010509060101010101" pitchFamily="49" charset="-122"/>
                <a:ea typeface="幼圆" panose="02010509060101010101" pitchFamily="49" charset="-122"/>
                <a:cs typeface="+mn-ea"/>
                <a:sym typeface="+mn-lt"/>
              </a:rPr>
              <a:t>我们坚信，安全的品牌源自客户的信任。只有专注，才能做好安全。</a:t>
            </a:r>
          </a:p>
          <a:p>
            <a:pPr marL="0" marR="0" lvl="0" indent="0" algn="l" defTabSz="914400" rtl="0" eaLnBrk="1" fontAlgn="base" latinLnBrk="0" hangingPunct="1">
              <a:lnSpc>
                <a:spcPct val="150000"/>
              </a:lnSpc>
              <a:spcBef>
                <a:spcPct val="0"/>
              </a:spcBef>
              <a:spcAft>
                <a:spcPct val="0"/>
              </a:spcAft>
              <a:buClrTx/>
              <a:buSzTx/>
              <a:buFontTx/>
              <a:buNone/>
              <a:tabLst/>
              <a:defRPr/>
            </a:pPr>
            <a:r>
              <a:rPr kumimoji="0" lang="zh-CN" altLang="en-US" sz="1400" b="0" i="0" u="none" strike="noStrike" kern="1200" cap="none" spc="0" normalizeH="0" baseline="0" noProof="0" dirty="0">
                <a:ln>
                  <a:noFill/>
                </a:ln>
                <a:solidFill>
                  <a:prstClr val="white">
                    <a:lumMod val="50000"/>
                  </a:prstClr>
                </a:solidFill>
                <a:effectLst/>
                <a:uLnTx/>
                <a:uFillTx/>
                <a:latin typeface="幼圆" panose="02010509060101010101" pitchFamily="49" charset="-122"/>
                <a:ea typeface="幼圆" panose="02010509060101010101" pitchFamily="49" charset="-122"/>
                <a:cs typeface="+mn-ea"/>
                <a:sym typeface="+mn-lt"/>
              </a:rPr>
              <a:t>    </a:t>
            </a:r>
            <a:r>
              <a:rPr kumimoji="0" lang="zh-CN" altLang="en-US" sz="1400" b="1" i="0" u="none" strike="noStrike" kern="1200" cap="none" spc="0" normalizeH="0" baseline="0" noProof="0" dirty="0">
                <a:ln>
                  <a:noFill/>
                </a:ln>
                <a:solidFill>
                  <a:prstClr val="white">
                    <a:lumMod val="50000"/>
                  </a:prstClr>
                </a:solidFill>
                <a:effectLst/>
                <a:uLnTx/>
                <a:uFillTx/>
                <a:latin typeface="幼圆" panose="02010509060101010101" pitchFamily="49" charset="-122"/>
                <a:ea typeface="幼圆" panose="02010509060101010101" pitchFamily="49" charset="-122"/>
                <a:cs typeface="+mn-ea"/>
                <a:sym typeface="+mn-lt"/>
              </a:rPr>
              <a:t>   </a:t>
            </a:r>
            <a:r>
              <a:rPr kumimoji="0" lang="zh-CN" altLang="en-US" sz="1400" b="1" i="0" u="none" strike="noStrike" kern="1200" cap="none" spc="0" normalizeH="0" baseline="0" noProof="0" dirty="0">
                <a:ln>
                  <a:noFill/>
                </a:ln>
                <a:solidFill>
                  <a:srgbClr val="055594"/>
                </a:solidFill>
                <a:effectLst/>
                <a:uLnTx/>
                <a:uFillTx/>
                <a:latin typeface="幼圆" panose="02010509060101010101" pitchFamily="49" charset="-122"/>
                <a:ea typeface="幼圆" panose="02010509060101010101" pitchFamily="49" charset="-122"/>
                <a:cs typeface="+mn-ea"/>
                <a:sym typeface="+mn-lt"/>
              </a:rPr>
              <a:t>我们是</a:t>
            </a:r>
            <a:r>
              <a:rPr kumimoji="0" lang="en-US" altLang="zh-CN" sz="1400" b="1" i="0" u="none" strike="noStrike" kern="1200" cap="none" spc="0" normalizeH="0" baseline="0" noProof="0" dirty="0">
                <a:ln>
                  <a:noFill/>
                </a:ln>
                <a:solidFill>
                  <a:srgbClr val="055594"/>
                </a:solidFill>
                <a:effectLst/>
                <a:uLnTx/>
                <a:uFillTx/>
                <a:latin typeface="幼圆" panose="02010509060101010101" pitchFamily="49" charset="-122"/>
                <a:ea typeface="幼圆" panose="02010509060101010101" pitchFamily="49" charset="-122"/>
                <a:cs typeface="+mn-ea"/>
                <a:sym typeface="+mn-lt"/>
              </a:rPr>
              <a:t>-</a:t>
            </a:r>
            <a:r>
              <a:rPr kumimoji="0" lang="zh-CN" altLang="en-US" sz="1400" b="1" i="0" u="none" strike="noStrike" kern="1200" cap="none" spc="0" normalizeH="0" baseline="0" noProof="0" dirty="0">
                <a:ln>
                  <a:noFill/>
                </a:ln>
                <a:solidFill>
                  <a:srgbClr val="055594"/>
                </a:solidFill>
                <a:effectLst/>
                <a:uLnTx/>
                <a:uFillTx/>
                <a:latin typeface="幼圆" panose="02010509060101010101" pitchFamily="49" charset="-122"/>
                <a:ea typeface="幼圆" panose="02010509060101010101" pitchFamily="49" charset="-122"/>
                <a:cs typeface="+mn-ea"/>
                <a:sym typeface="+mn-lt"/>
              </a:rPr>
              <a:t>支有梦想的团队。</a:t>
            </a:r>
            <a:r>
              <a:rPr kumimoji="0" lang="zh-CN" altLang="en-US" sz="1400" b="0" i="0" u="none" strike="noStrike" kern="1200" cap="none" spc="0" normalizeH="0" baseline="0" noProof="0" dirty="0">
                <a:ln>
                  <a:noFill/>
                </a:ln>
                <a:solidFill>
                  <a:prstClr val="black">
                    <a:lumMod val="85000"/>
                    <a:lumOff val="15000"/>
                  </a:prstClr>
                </a:solidFill>
                <a:effectLst/>
                <a:uLnTx/>
                <a:uFillTx/>
                <a:latin typeface="幼圆" panose="02010509060101010101" pitchFamily="49" charset="-122"/>
                <a:ea typeface="幼圆" panose="02010509060101010101" pitchFamily="49" charset="-122"/>
                <a:cs typeface="+mn-ea"/>
                <a:sym typeface="+mn-lt"/>
              </a:rPr>
              <a:t>我们来自五湖四海，因为一个共同的梦想</a:t>
            </a:r>
            <a:r>
              <a:rPr kumimoji="0" lang="en-US" altLang="zh-CN" sz="1400" b="0" i="0" u="none" strike="noStrike" kern="1200" cap="none" spc="0" normalizeH="0" baseline="0" noProof="0" dirty="0">
                <a:ln>
                  <a:noFill/>
                </a:ln>
                <a:solidFill>
                  <a:prstClr val="black">
                    <a:lumMod val="85000"/>
                    <a:lumOff val="15000"/>
                  </a:prstClr>
                </a:solidFill>
                <a:effectLst/>
                <a:uLnTx/>
                <a:uFillTx/>
                <a:latin typeface="幼圆" panose="02010509060101010101" pitchFamily="49" charset="-122"/>
                <a:ea typeface="幼圆" panose="02010509060101010101" pitchFamily="49" charset="-122"/>
                <a:cs typeface="+mn-ea"/>
                <a:sym typeface="+mn-lt"/>
              </a:rPr>
              <a:t>:</a:t>
            </a:r>
            <a:r>
              <a:rPr kumimoji="0" lang="zh-CN" altLang="en-US" sz="1400" b="0" i="0" u="none" strike="noStrike" kern="1200" cap="none" spc="0" normalizeH="0" baseline="0" noProof="0" dirty="0">
                <a:ln>
                  <a:noFill/>
                </a:ln>
                <a:solidFill>
                  <a:prstClr val="black">
                    <a:lumMod val="85000"/>
                    <a:lumOff val="15000"/>
                  </a:prstClr>
                </a:solidFill>
                <a:effectLst/>
                <a:uLnTx/>
                <a:uFillTx/>
                <a:latin typeface="幼圆" panose="02010509060101010101" pitchFamily="49" charset="-122"/>
                <a:ea typeface="幼圆" panose="02010509060101010101" pitchFamily="49" charset="-122"/>
                <a:cs typeface="+mn-ea"/>
                <a:sym typeface="+mn-lt"/>
              </a:rPr>
              <a:t>做一家真正优秀的信息安全企业。为客户提供最可靠的互联网安全防护。</a:t>
            </a:r>
          </a:p>
        </p:txBody>
      </p:sp>
      <p:sp>
        <p:nvSpPr>
          <p:cNvPr id="61" name="矩形 60"/>
          <p:cNvSpPr/>
          <p:nvPr/>
        </p:nvSpPr>
        <p:spPr>
          <a:xfrm>
            <a:off x="5015877" y="1946827"/>
            <a:ext cx="6624736" cy="595041"/>
          </a:xfrm>
          <a:prstGeom prst="rect">
            <a:avLst/>
          </a:prstGeom>
          <a:gradFill>
            <a:gsLst>
              <a:gs pos="0">
                <a:srgbClr val="05508F"/>
              </a:gs>
              <a:gs pos="98000">
                <a:srgbClr val="06A4E5"/>
              </a:gs>
            </a:gsLst>
            <a:lin ang="3600000" scaled="0"/>
          </a:gradFill>
          <a:ln w="15875">
            <a:noFill/>
          </a:ln>
          <a:effectLst>
            <a:outerShdw blurRad="279400" dist="1016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36083" tIns="68040" rIns="136083" bIns="6804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sym typeface="+mn-lt"/>
            </a:endParaRPr>
          </a:p>
        </p:txBody>
      </p:sp>
      <p:sp>
        <p:nvSpPr>
          <p:cNvPr id="62" name="TextBox 19"/>
          <p:cNvSpPr txBox="1"/>
          <p:nvPr/>
        </p:nvSpPr>
        <p:spPr>
          <a:xfrm>
            <a:off x="7046135" y="1912017"/>
            <a:ext cx="3008011" cy="629851"/>
          </a:xfrm>
          <a:prstGeom prst="rect">
            <a:avLst/>
          </a:prstGeom>
          <a:noFill/>
        </p:spPr>
        <p:txBody>
          <a:bodyPr wrap="square" lIns="136080" tIns="68040" rIns="136080" bIns="68040">
            <a:spAutoFit/>
          </a:bodyPr>
          <a:lstStyle/>
          <a:p>
            <a:pPr marL="0" marR="0" lvl="0" indent="0" algn="l" defTabSz="1218804" rtl="0" eaLnBrk="1" fontAlgn="auto" latinLnBrk="0" hangingPunct="1">
              <a:lnSpc>
                <a:spcPct val="100000"/>
              </a:lnSpc>
              <a:spcBef>
                <a:spcPts val="0"/>
              </a:spcBef>
              <a:spcAft>
                <a:spcPts val="0"/>
              </a:spcAft>
              <a:buClrTx/>
              <a:buSzTx/>
              <a:buFontTx/>
              <a:buNone/>
              <a:tabLst/>
              <a:defRPr/>
            </a:pPr>
            <a:r>
              <a:rPr kumimoji="0" lang="zh-CN" altLang="en-US" sz="3200" b="1" i="0" u="none" strike="noStrike" kern="0" cap="none" spc="0" normalizeH="0" baseline="0" noProof="0" dirty="0">
                <a:ln>
                  <a:noFill/>
                </a:ln>
                <a:solidFill>
                  <a:prstClr val="white"/>
                </a:solidFill>
                <a:effectLst/>
                <a:uLnTx/>
                <a:uFillTx/>
                <a:latin typeface="幼圆" panose="02010509060101010101" pitchFamily="49" charset="-122"/>
                <a:ea typeface="幼圆" panose="02010509060101010101" pitchFamily="49" charset="-122"/>
                <a:cs typeface="+mn-cs"/>
              </a:rPr>
              <a:t>我们的团队</a:t>
            </a:r>
          </a:p>
        </p:txBody>
      </p:sp>
      <p:grpSp>
        <p:nvGrpSpPr>
          <p:cNvPr id="63" name="组合 62"/>
          <p:cNvGrpSpPr/>
          <p:nvPr/>
        </p:nvGrpSpPr>
        <p:grpSpPr>
          <a:xfrm>
            <a:off x="6192012" y="2137152"/>
            <a:ext cx="285752" cy="214315"/>
            <a:chOff x="4572000" y="1785925"/>
            <a:chExt cx="357190" cy="357191"/>
          </a:xfrm>
          <a:solidFill>
            <a:schemeClr val="bg1"/>
          </a:solidFill>
        </p:grpSpPr>
        <p:sp>
          <p:nvSpPr>
            <p:cNvPr id="64" name="燕尾形 63"/>
            <p:cNvSpPr/>
            <p:nvPr/>
          </p:nvSpPr>
          <p:spPr>
            <a:xfrm flipH="1">
              <a:off x="4714876" y="1785925"/>
              <a:ext cx="214314" cy="321471"/>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ea"/>
                <a:sym typeface="+mn-lt"/>
              </a:endParaRPr>
            </a:p>
          </p:txBody>
        </p:sp>
        <p:sp>
          <p:nvSpPr>
            <p:cNvPr id="65" name="等腰三角形 64"/>
            <p:cNvSpPr/>
            <p:nvPr/>
          </p:nvSpPr>
          <p:spPr>
            <a:xfrm>
              <a:off x="4572000" y="2000240"/>
              <a:ext cx="165736" cy="142876"/>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ea"/>
                <a:sym typeface="+mn-lt"/>
              </a:endParaRPr>
            </a:p>
          </p:txBody>
        </p:sp>
      </p:grpSp>
      <p:grpSp>
        <p:nvGrpSpPr>
          <p:cNvPr id="66" name="组合 65"/>
          <p:cNvGrpSpPr/>
          <p:nvPr/>
        </p:nvGrpSpPr>
        <p:grpSpPr>
          <a:xfrm flipH="1">
            <a:off x="10130728" y="2137152"/>
            <a:ext cx="285752" cy="214315"/>
            <a:chOff x="4572000" y="1785925"/>
            <a:chExt cx="357190" cy="357191"/>
          </a:xfrm>
          <a:solidFill>
            <a:schemeClr val="bg1"/>
          </a:solidFill>
        </p:grpSpPr>
        <p:sp>
          <p:nvSpPr>
            <p:cNvPr id="67" name="燕尾形 66"/>
            <p:cNvSpPr/>
            <p:nvPr/>
          </p:nvSpPr>
          <p:spPr>
            <a:xfrm flipH="1">
              <a:off x="4714876" y="1785925"/>
              <a:ext cx="214314" cy="321471"/>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ea"/>
                <a:sym typeface="+mn-lt"/>
              </a:endParaRPr>
            </a:p>
          </p:txBody>
        </p:sp>
        <p:sp>
          <p:nvSpPr>
            <p:cNvPr id="68" name="等腰三角形 67"/>
            <p:cNvSpPr/>
            <p:nvPr/>
          </p:nvSpPr>
          <p:spPr>
            <a:xfrm>
              <a:off x="4572000" y="2000240"/>
              <a:ext cx="165736" cy="142876"/>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ea"/>
                <a:sym typeface="+mn-lt"/>
              </a:endParaRPr>
            </a:p>
          </p:txBody>
        </p:sp>
      </p:grpSp>
      <p:sp>
        <p:nvSpPr>
          <p:cNvPr id="32" name="平行四边形 31"/>
          <p:cNvSpPr/>
          <p:nvPr/>
        </p:nvSpPr>
        <p:spPr>
          <a:xfrm>
            <a:off x="8639908" y="433755"/>
            <a:ext cx="2356338" cy="867507"/>
          </a:xfrm>
          <a:prstGeom prst="parallelogram">
            <a:avLst/>
          </a:prstGeom>
          <a:solidFill>
            <a:srgbClr val="E7E6E6"/>
          </a:solidFill>
          <a:ln>
            <a:noFill/>
          </a:ln>
          <a:effectLst>
            <a:outerShdw blurRad="152400" dist="152400" dir="81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33" name="平行四边形 32"/>
          <p:cNvSpPr/>
          <p:nvPr/>
        </p:nvSpPr>
        <p:spPr>
          <a:xfrm>
            <a:off x="984739" y="433755"/>
            <a:ext cx="7655169" cy="867507"/>
          </a:xfrm>
          <a:prstGeom prst="parallelogram">
            <a:avLst/>
          </a:prstGeom>
          <a:gradFill>
            <a:gsLst>
              <a:gs pos="0">
                <a:srgbClr val="0298DA"/>
              </a:gs>
              <a:gs pos="100000">
                <a:srgbClr val="025AA2"/>
              </a:gs>
            </a:gsLst>
            <a:lin ang="5400000" scaled="1"/>
          </a:gradFill>
          <a:ln>
            <a:noFill/>
          </a:ln>
          <a:effectLst>
            <a:outerShdw blurRad="152400" dist="152400" dir="81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34" name="平行四边形 33"/>
          <p:cNvSpPr/>
          <p:nvPr/>
        </p:nvSpPr>
        <p:spPr>
          <a:xfrm>
            <a:off x="410308" y="621324"/>
            <a:ext cx="4091354" cy="386861"/>
          </a:xfrm>
          <a:prstGeom prst="parallelogram">
            <a:avLst/>
          </a:prstGeom>
          <a:solidFill>
            <a:srgbClr val="E7E6E6"/>
          </a:solidFill>
          <a:ln>
            <a:noFill/>
          </a:ln>
          <a:effectLst>
            <a:outerShdw blurRad="152400" dist="152400" dir="81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35" name="平行四边形 34"/>
          <p:cNvSpPr/>
          <p:nvPr/>
        </p:nvSpPr>
        <p:spPr>
          <a:xfrm>
            <a:off x="9543098" y="265171"/>
            <a:ext cx="1639346" cy="283469"/>
          </a:xfrm>
          <a:prstGeom prst="parallelogram">
            <a:avLst/>
          </a:prstGeom>
          <a:gradFill>
            <a:gsLst>
              <a:gs pos="0">
                <a:srgbClr val="0298DA"/>
              </a:gs>
              <a:gs pos="100000">
                <a:srgbClr val="025AA2"/>
              </a:gs>
            </a:gsLst>
            <a:lin ang="5400000" scaled="1"/>
          </a:gradFill>
          <a:ln>
            <a:noFill/>
          </a:ln>
          <a:effectLst>
            <a:outerShdw blurRad="152400" dist="152400" dir="81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36" name="文本框 1"/>
          <p:cNvSpPr>
            <a:spLocks noChangeArrowheads="1"/>
          </p:cNvSpPr>
          <p:nvPr/>
        </p:nvSpPr>
        <p:spPr bwMode="auto">
          <a:xfrm>
            <a:off x="4662613" y="553144"/>
            <a:ext cx="1980029"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SimSun" panose="02010600030101010101" pitchFamily="2" charset="-122"/>
              </a:defRPr>
            </a:lvl1pPr>
            <a:lvl2pPr marL="742950" indent="-285750">
              <a:defRPr>
                <a:solidFill>
                  <a:schemeClr val="tx1"/>
                </a:solidFill>
                <a:latin typeface="Calibri" panose="020F0502020204030204" pitchFamily="34" charset="0"/>
                <a:ea typeface="SimSun" panose="02010600030101010101" pitchFamily="2" charset="-122"/>
              </a:defRPr>
            </a:lvl2pPr>
            <a:lvl3pPr marL="1143000" indent="-228600">
              <a:defRPr>
                <a:solidFill>
                  <a:schemeClr val="tx1"/>
                </a:solidFill>
                <a:latin typeface="Calibri" panose="020F0502020204030204" pitchFamily="34" charset="0"/>
                <a:ea typeface="SimSun" panose="02010600030101010101" pitchFamily="2" charset="-122"/>
              </a:defRPr>
            </a:lvl3pPr>
            <a:lvl4pPr marL="1600200" indent="-228600">
              <a:defRPr>
                <a:solidFill>
                  <a:schemeClr val="tx1"/>
                </a:solidFill>
                <a:latin typeface="Calibri" panose="020F0502020204030204" pitchFamily="34" charset="0"/>
                <a:ea typeface="SimSun" panose="02010600030101010101" pitchFamily="2" charset="-122"/>
              </a:defRPr>
            </a:lvl4pPr>
            <a:lvl5pPr marL="2057400" indent="-228600">
              <a:defRPr>
                <a:solidFill>
                  <a:schemeClr val="tx1"/>
                </a:solidFill>
                <a:latin typeface="Calibri" panose="020F0502020204030204" pitchFamily="34" charset="0"/>
                <a:ea typeface="SimSun"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SimSun"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SimSun"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SimSun"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SimSun" panose="02010600030101010101" pitchFamily="2" charset="-122"/>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8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我们的团队</a:t>
            </a:r>
          </a:p>
        </p:txBody>
      </p:sp>
      <p:sp>
        <p:nvSpPr>
          <p:cNvPr id="37" name="文本框 1"/>
          <p:cNvSpPr>
            <a:spLocks noChangeArrowheads="1"/>
          </p:cNvSpPr>
          <p:nvPr/>
        </p:nvSpPr>
        <p:spPr bwMode="auto">
          <a:xfrm>
            <a:off x="6520159" y="784745"/>
            <a:ext cx="150310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SimSun" panose="02010600030101010101" pitchFamily="2" charset="-122"/>
              </a:defRPr>
            </a:lvl1pPr>
            <a:lvl2pPr marL="742950" indent="-285750">
              <a:defRPr>
                <a:solidFill>
                  <a:schemeClr val="tx1"/>
                </a:solidFill>
                <a:latin typeface="Calibri" panose="020F0502020204030204" pitchFamily="34" charset="0"/>
                <a:ea typeface="SimSun" panose="02010600030101010101" pitchFamily="2" charset="-122"/>
              </a:defRPr>
            </a:lvl2pPr>
            <a:lvl3pPr marL="1143000" indent="-228600">
              <a:defRPr>
                <a:solidFill>
                  <a:schemeClr val="tx1"/>
                </a:solidFill>
                <a:latin typeface="Calibri" panose="020F0502020204030204" pitchFamily="34" charset="0"/>
                <a:ea typeface="SimSun" panose="02010600030101010101" pitchFamily="2" charset="-122"/>
              </a:defRPr>
            </a:lvl3pPr>
            <a:lvl4pPr marL="1600200" indent="-228600">
              <a:defRPr>
                <a:solidFill>
                  <a:schemeClr val="tx1"/>
                </a:solidFill>
                <a:latin typeface="Calibri" panose="020F0502020204030204" pitchFamily="34" charset="0"/>
                <a:ea typeface="SimSun" panose="02010600030101010101" pitchFamily="2" charset="-122"/>
              </a:defRPr>
            </a:lvl4pPr>
            <a:lvl5pPr marL="2057400" indent="-228600">
              <a:defRPr>
                <a:solidFill>
                  <a:schemeClr val="tx1"/>
                </a:solidFill>
                <a:latin typeface="Calibri" panose="020F0502020204030204" pitchFamily="34" charset="0"/>
                <a:ea typeface="SimSun"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SimSun"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SimSun"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SimSun"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SimSun" panose="02010600030101010101" pitchFamily="2" charset="-122"/>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2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ADD YOUR TITLE</a:t>
            </a:r>
            <a:endParaRPr kumimoji="0" lang="en-US" altLang="en-US" sz="12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
        <p:nvSpPr>
          <p:cNvPr id="38" name="文本框 1"/>
          <p:cNvSpPr>
            <a:spLocks noChangeArrowheads="1"/>
          </p:cNvSpPr>
          <p:nvPr/>
        </p:nvSpPr>
        <p:spPr bwMode="auto">
          <a:xfrm>
            <a:off x="9217364" y="740084"/>
            <a:ext cx="121520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SimSun" panose="02010600030101010101" pitchFamily="2" charset="-122"/>
              </a:defRPr>
            </a:lvl1pPr>
            <a:lvl2pPr marL="742950" indent="-285750">
              <a:defRPr>
                <a:solidFill>
                  <a:schemeClr val="tx1"/>
                </a:solidFill>
                <a:latin typeface="Calibri" panose="020F0502020204030204" pitchFamily="34" charset="0"/>
                <a:ea typeface="SimSun" panose="02010600030101010101" pitchFamily="2" charset="-122"/>
              </a:defRPr>
            </a:lvl2pPr>
            <a:lvl3pPr marL="1143000" indent="-228600">
              <a:defRPr>
                <a:solidFill>
                  <a:schemeClr val="tx1"/>
                </a:solidFill>
                <a:latin typeface="Calibri" panose="020F0502020204030204" pitchFamily="34" charset="0"/>
                <a:ea typeface="SimSun" panose="02010600030101010101" pitchFamily="2" charset="-122"/>
              </a:defRPr>
            </a:lvl3pPr>
            <a:lvl4pPr marL="1600200" indent="-228600">
              <a:defRPr>
                <a:solidFill>
                  <a:schemeClr val="tx1"/>
                </a:solidFill>
                <a:latin typeface="Calibri" panose="020F0502020204030204" pitchFamily="34" charset="0"/>
                <a:ea typeface="SimSun" panose="02010600030101010101" pitchFamily="2" charset="-122"/>
              </a:defRPr>
            </a:lvl4pPr>
            <a:lvl5pPr marL="2057400" indent="-228600">
              <a:defRPr>
                <a:solidFill>
                  <a:schemeClr val="tx1"/>
                </a:solidFill>
                <a:latin typeface="Calibri" panose="020F0502020204030204" pitchFamily="34" charset="0"/>
                <a:ea typeface="SimSun"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SimSun"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SimSun"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SimSun"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SimSun" panose="02010600030101010101" pitchFamily="2" charset="-122"/>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400" b="0" i="0" u="none" strike="noStrike" kern="1200" cap="none" spc="300" normalizeH="0" baseline="0" noProof="0" dirty="0">
                <a:ln>
                  <a:noFill/>
                </a:ln>
                <a:solidFill>
                  <a:srgbClr val="025AA2"/>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LOGO</a:t>
            </a:r>
            <a:endParaRPr kumimoji="0" lang="en-US" altLang="en-US" sz="2400" b="0" i="0" u="none" strike="noStrike" kern="1200" cap="none" spc="300" normalizeH="0" baseline="0" noProof="0" dirty="0">
              <a:ln>
                <a:noFill/>
              </a:ln>
              <a:solidFill>
                <a:srgbClr val="025AA2"/>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Tree>
    <p:extLst>
      <p:ext uri="{BB962C8B-B14F-4D97-AF65-F5344CB8AC3E}">
        <p14:creationId xmlns:p14="http://schemas.microsoft.com/office/powerpoint/2010/main" val="1907833860"/>
      </p:ext>
    </p:extLst>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14:presetBounceEnd="40000">
                                      <p:stCondLst>
                                        <p:cond delay="0"/>
                                      </p:stCondLst>
                                      <p:childTnLst>
                                        <p:set>
                                          <p:cBhvr>
                                            <p:cTn id="6" dur="1" fill="hold">
                                              <p:stCondLst>
                                                <p:cond delay="0"/>
                                              </p:stCondLst>
                                            </p:cTn>
                                            <p:tgtEl>
                                              <p:spTgt spid="33"/>
                                            </p:tgtEl>
                                            <p:attrNameLst>
                                              <p:attrName>style.visibility</p:attrName>
                                            </p:attrNameLst>
                                          </p:cBhvr>
                                          <p:to>
                                            <p:strVal val="visible"/>
                                          </p:to>
                                        </p:set>
                                        <p:anim calcmode="lin" valueType="num" p14:bounceEnd="40000">
                                          <p:cBhvr additive="base">
                                            <p:cTn id="7" dur="750" fill="hold"/>
                                            <p:tgtEl>
                                              <p:spTgt spid="33"/>
                                            </p:tgtEl>
                                            <p:attrNameLst>
                                              <p:attrName>ppt_x</p:attrName>
                                            </p:attrNameLst>
                                          </p:cBhvr>
                                          <p:tavLst>
                                            <p:tav tm="0">
                                              <p:val>
                                                <p:strVal val="#ppt_x"/>
                                              </p:val>
                                            </p:tav>
                                            <p:tav tm="100000">
                                              <p:val>
                                                <p:strVal val="#ppt_x"/>
                                              </p:val>
                                            </p:tav>
                                          </p:tavLst>
                                        </p:anim>
                                        <p:anim calcmode="lin" valueType="num" p14:bounceEnd="40000">
                                          <p:cBhvr additive="base">
                                            <p:cTn id="8" dur="750" fill="hold"/>
                                            <p:tgtEl>
                                              <p:spTgt spid="33"/>
                                            </p:tgtEl>
                                            <p:attrNameLst>
                                              <p:attrName>ppt_y</p:attrName>
                                            </p:attrNameLst>
                                          </p:cBhvr>
                                          <p:tavLst>
                                            <p:tav tm="0">
                                              <p:val>
                                                <p:strVal val="0-#ppt_h/2"/>
                                              </p:val>
                                            </p:tav>
                                            <p:tav tm="100000">
                                              <p:val>
                                                <p:strVal val="#ppt_y"/>
                                              </p:val>
                                            </p:tav>
                                          </p:tavLst>
                                        </p:anim>
                                      </p:childTnLst>
                                    </p:cTn>
                                  </p:par>
                                  <p:par>
                                    <p:cTn id="9" presetID="2" presetClass="entr" presetSubtype="2" fill="hold" grpId="0" nodeType="withEffect" p14:presetBounceEnd="40000">
                                      <p:stCondLst>
                                        <p:cond delay="250"/>
                                      </p:stCondLst>
                                      <p:childTnLst>
                                        <p:set>
                                          <p:cBhvr>
                                            <p:cTn id="10" dur="1" fill="hold">
                                              <p:stCondLst>
                                                <p:cond delay="0"/>
                                              </p:stCondLst>
                                            </p:cTn>
                                            <p:tgtEl>
                                              <p:spTgt spid="32"/>
                                            </p:tgtEl>
                                            <p:attrNameLst>
                                              <p:attrName>style.visibility</p:attrName>
                                            </p:attrNameLst>
                                          </p:cBhvr>
                                          <p:to>
                                            <p:strVal val="visible"/>
                                          </p:to>
                                        </p:set>
                                        <p:anim calcmode="lin" valueType="num" p14:bounceEnd="40000">
                                          <p:cBhvr additive="base">
                                            <p:cTn id="11" dur="750" fill="hold"/>
                                            <p:tgtEl>
                                              <p:spTgt spid="32"/>
                                            </p:tgtEl>
                                            <p:attrNameLst>
                                              <p:attrName>ppt_x</p:attrName>
                                            </p:attrNameLst>
                                          </p:cBhvr>
                                          <p:tavLst>
                                            <p:tav tm="0">
                                              <p:val>
                                                <p:strVal val="1+#ppt_w/2"/>
                                              </p:val>
                                            </p:tav>
                                            <p:tav tm="100000">
                                              <p:val>
                                                <p:strVal val="#ppt_x"/>
                                              </p:val>
                                            </p:tav>
                                          </p:tavLst>
                                        </p:anim>
                                        <p:anim calcmode="lin" valueType="num" p14:bounceEnd="40000">
                                          <p:cBhvr additive="base">
                                            <p:cTn id="12" dur="750" fill="hold"/>
                                            <p:tgtEl>
                                              <p:spTgt spid="32"/>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14:presetBounceEnd="40000">
                                      <p:stCondLst>
                                        <p:cond delay="0"/>
                                      </p:stCondLst>
                                      <p:childTnLst>
                                        <p:set>
                                          <p:cBhvr>
                                            <p:cTn id="14" dur="1" fill="hold">
                                              <p:stCondLst>
                                                <p:cond delay="0"/>
                                              </p:stCondLst>
                                            </p:cTn>
                                            <p:tgtEl>
                                              <p:spTgt spid="34"/>
                                            </p:tgtEl>
                                            <p:attrNameLst>
                                              <p:attrName>style.visibility</p:attrName>
                                            </p:attrNameLst>
                                          </p:cBhvr>
                                          <p:to>
                                            <p:strVal val="visible"/>
                                          </p:to>
                                        </p:set>
                                        <p:anim calcmode="lin" valueType="num" p14:bounceEnd="40000">
                                          <p:cBhvr additive="base">
                                            <p:cTn id="15" dur="750" fill="hold"/>
                                            <p:tgtEl>
                                              <p:spTgt spid="34"/>
                                            </p:tgtEl>
                                            <p:attrNameLst>
                                              <p:attrName>ppt_x</p:attrName>
                                            </p:attrNameLst>
                                          </p:cBhvr>
                                          <p:tavLst>
                                            <p:tav tm="0">
                                              <p:val>
                                                <p:strVal val="0-#ppt_w/2"/>
                                              </p:val>
                                            </p:tav>
                                            <p:tav tm="100000">
                                              <p:val>
                                                <p:strVal val="#ppt_x"/>
                                              </p:val>
                                            </p:tav>
                                          </p:tavLst>
                                        </p:anim>
                                        <p:anim calcmode="lin" valueType="num" p14:bounceEnd="40000">
                                          <p:cBhvr additive="base">
                                            <p:cTn id="16" dur="750" fill="hold"/>
                                            <p:tgtEl>
                                              <p:spTgt spid="34"/>
                                            </p:tgtEl>
                                            <p:attrNameLst>
                                              <p:attrName>ppt_y</p:attrName>
                                            </p:attrNameLst>
                                          </p:cBhvr>
                                          <p:tavLst>
                                            <p:tav tm="0">
                                              <p:val>
                                                <p:strVal val="#ppt_y"/>
                                              </p:val>
                                            </p:tav>
                                            <p:tav tm="100000">
                                              <p:val>
                                                <p:strVal val="#ppt_y"/>
                                              </p:val>
                                            </p:tav>
                                          </p:tavLst>
                                        </p:anim>
                                      </p:childTnLst>
                                    </p:cTn>
                                  </p:par>
                                  <p:par>
                                    <p:cTn id="17" presetID="2" presetClass="entr" presetSubtype="3" fill="hold" grpId="0" nodeType="withEffect" p14:presetBounceEnd="40000">
                                      <p:stCondLst>
                                        <p:cond delay="500"/>
                                      </p:stCondLst>
                                      <p:childTnLst>
                                        <p:set>
                                          <p:cBhvr>
                                            <p:cTn id="18" dur="1" fill="hold">
                                              <p:stCondLst>
                                                <p:cond delay="0"/>
                                              </p:stCondLst>
                                            </p:cTn>
                                            <p:tgtEl>
                                              <p:spTgt spid="35"/>
                                            </p:tgtEl>
                                            <p:attrNameLst>
                                              <p:attrName>style.visibility</p:attrName>
                                            </p:attrNameLst>
                                          </p:cBhvr>
                                          <p:to>
                                            <p:strVal val="visible"/>
                                          </p:to>
                                        </p:set>
                                        <p:anim calcmode="lin" valueType="num" p14:bounceEnd="40000">
                                          <p:cBhvr additive="base">
                                            <p:cTn id="19" dur="750" fill="hold"/>
                                            <p:tgtEl>
                                              <p:spTgt spid="35"/>
                                            </p:tgtEl>
                                            <p:attrNameLst>
                                              <p:attrName>ppt_x</p:attrName>
                                            </p:attrNameLst>
                                          </p:cBhvr>
                                          <p:tavLst>
                                            <p:tav tm="0">
                                              <p:val>
                                                <p:strVal val="1+#ppt_w/2"/>
                                              </p:val>
                                            </p:tav>
                                            <p:tav tm="100000">
                                              <p:val>
                                                <p:strVal val="#ppt_x"/>
                                              </p:val>
                                            </p:tav>
                                          </p:tavLst>
                                        </p:anim>
                                        <p:anim calcmode="lin" valueType="num" p14:bounceEnd="40000">
                                          <p:cBhvr additive="base">
                                            <p:cTn id="20" dur="750" fill="hold"/>
                                            <p:tgtEl>
                                              <p:spTgt spid="35"/>
                                            </p:tgtEl>
                                            <p:attrNameLst>
                                              <p:attrName>ppt_y</p:attrName>
                                            </p:attrNameLst>
                                          </p:cBhvr>
                                          <p:tavLst>
                                            <p:tav tm="0">
                                              <p:val>
                                                <p:strVal val="0-#ppt_h/2"/>
                                              </p:val>
                                            </p:tav>
                                            <p:tav tm="100000">
                                              <p:val>
                                                <p:strVal val="#ppt_y"/>
                                              </p:val>
                                            </p:tav>
                                          </p:tavLst>
                                        </p:anim>
                                      </p:childTnLst>
                                    </p:cTn>
                                  </p:par>
                                  <p:par>
                                    <p:cTn id="21" presetID="53" presetClass="entr" presetSubtype="16" fill="hold" grpId="0" nodeType="withEffect">
                                      <p:stCondLst>
                                        <p:cond delay="500"/>
                                      </p:stCondLst>
                                      <p:childTnLst>
                                        <p:set>
                                          <p:cBhvr>
                                            <p:cTn id="22" dur="1" fill="hold">
                                              <p:stCondLst>
                                                <p:cond delay="0"/>
                                              </p:stCondLst>
                                            </p:cTn>
                                            <p:tgtEl>
                                              <p:spTgt spid="38"/>
                                            </p:tgtEl>
                                            <p:attrNameLst>
                                              <p:attrName>style.visibility</p:attrName>
                                            </p:attrNameLst>
                                          </p:cBhvr>
                                          <p:to>
                                            <p:strVal val="visible"/>
                                          </p:to>
                                        </p:set>
                                        <p:anim calcmode="lin" valueType="num">
                                          <p:cBhvr>
                                            <p:cTn id="23" dur="500" fill="hold"/>
                                            <p:tgtEl>
                                              <p:spTgt spid="38"/>
                                            </p:tgtEl>
                                            <p:attrNameLst>
                                              <p:attrName>ppt_w</p:attrName>
                                            </p:attrNameLst>
                                          </p:cBhvr>
                                          <p:tavLst>
                                            <p:tav tm="0">
                                              <p:val>
                                                <p:fltVal val="0"/>
                                              </p:val>
                                            </p:tav>
                                            <p:tav tm="100000">
                                              <p:val>
                                                <p:strVal val="#ppt_w"/>
                                              </p:val>
                                            </p:tav>
                                          </p:tavLst>
                                        </p:anim>
                                        <p:anim calcmode="lin" valueType="num">
                                          <p:cBhvr>
                                            <p:cTn id="24" dur="500" fill="hold"/>
                                            <p:tgtEl>
                                              <p:spTgt spid="38"/>
                                            </p:tgtEl>
                                            <p:attrNameLst>
                                              <p:attrName>ppt_h</p:attrName>
                                            </p:attrNameLst>
                                          </p:cBhvr>
                                          <p:tavLst>
                                            <p:tav tm="0">
                                              <p:val>
                                                <p:fltVal val="0"/>
                                              </p:val>
                                            </p:tav>
                                            <p:tav tm="100000">
                                              <p:val>
                                                <p:strVal val="#ppt_h"/>
                                              </p:val>
                                            </p:tav>
                                          </p:tavLst>
                                        </p:anim>
                                        <p:animEffect transition="in" filter="fade">
                                          <p:cBhvr>
                                            <p:cTn id="25" dur="500"/>
                                            <p:tgtEl>
                                              <p:spTgt spid="38"/>
                                            </p:tgtEl>
                                          </p:cBhvr>
                                        </p:animEffect>
                                      </p:childTnLst>
                                    </p:cTn>
                                  </p:par>
                                  <p:par>
                                    <p:cTn id="26" presetID="22" presetClass="entr" presetSubtype="8" fill="hold" grpId="0" nodeType="withEffect">
                                      <p:stCondLst>
                                        <p:cond delay="500"/>
                                      </p:stCondLst>
                                      <p:childTnLst>
                                        <p:set>
                                          <p:cBhvr>
                                            <p:cTn id="27" dur="1" fill="hold">
                                              <p:stCondLst>
                                                <p:cond delay="0"/>
                                              </p:stCondLst>
                                            </p:cTn>
                                            <p:tgtEl>
                                              <p:spTgt spid="36"/>
                                            </p:tgtEl>
                                            <p:attrNameLst>
                                              <p:attrName>style.visibility</p:attrName>
                                            </p:attrNameLst>
                                          </p:cBhvr>
                                          <p:to>
                                            <p:strVal val="visible"/>
                                          </p:to>
                                        </p:set>
                                        <p:animEffect transition="in" filter="wipe(left)">
                                          <p:cBhvr>
                                            <p:cTn id="28" dur="500"/>
                                            <p:tgtEl>
                                              <p:spTgt spid="36"/>
                                            </p:tgtEl>
                                          </p:cBhvr>
                                        </p:animEffect>
                                      </p:childTnLst>
                                    </p:cTn>
                                  </p:par>
                                  <p:par>
                                    <p:cTn id="29" presetID="22" presetClass="entr" presetSubtype="8" fill="hold" grpId="0" nodeType="withEffect">
                                      <p:stCondLst>
                                        <p:cond delay="750"/>
                                      </p:stCondLst>
                                      <p:childTnLst>
                                        <p:set>
                                          <p:cBhvr>
                                            <p:cTn id="30" dur="1" fill="hold">
                                              <p:stCondLst>
                                                <p:cond delay="0"/>
                                              </p:stCondLst>
                                            </p:cTn>
                                            <p:tgtEl>
                                              <p:spTgt spid="37"/>
                                            </p:tgtEl>
                                            <p:attrNameLst>
                                              <p:attrName>style.visibility</p:attrName>
                                            </p:attrNameLst>
                                          </p:cBhvr>
                                          <p:to>
                                            <p:strVal val="visible"/>
                                          </p:to>
                                        </p:set>
                                        <p:animEffect transition="in" filter="wipe(left)">
                                          <p:cBhvr>
                                            <p:cTn id="31" dur="500"/>
                                            <p:tgtEl>
                                              <p:spTgt spid="37"/>
                                            </p:tgtEl>
                                          </p:cBhvr>
                                        </p:animEffect>
                                      </p:childTnLst>
                                    </p:cTn>
                                  </p:par>
                                </p:childTnLst>
                              </p:cTn>
                            </p:par>
                            <p:par>
                              <p:cTn id="32" fill="hold">
                                <p:stCondLst>
                                  <p:cond delay="1250"/>
                                </p:stCondLst>
                                <p:childTnLst>
                                  <p:par>
                                    <p:cTn id="33" presetID="53" presetClass="entr" presetSubtype="16" fill="hold" grpId="0" nodeType="afterEffect">
                                      <p:stCondLst>
                                        <p:cond delay="0"/>
                                      </p:stCondLst>
                                      <p:childTnLst>
                                        <p:set>
                                          <p:cBhvr>
                                            <p:cTn id="34" dur="1" fill="hold">
                                              <p:stCondLst>
                                                <p:cond delay="0"/>
                                              </p:stCondLst>
                                            </p:cTn>
                                            <p:tgtEl>
                                              <p:spTgt spid="46"/>
                                            </p:tgtEl>
                                            <p:attrNameLst>
                                              <p:attrName>style.visibility</p:attrName>
                                            </p:attrNameLst>
                                          </p:cBhvr>
                                          <p:to>
                                            <p:strVal val="visible"/>
                                          </p:to>
                                        </p:set>
                                        <p:anim calcmode="lin" valueType="num">
                                          <p:cBhvr>
                                            <p:cTn id="35" dur="1000" fill="hold"/>
                                            <p:tgtEl>
                                              <p:spTgt spid="46"/>
                                            </p:tgtEl>
                                            <p:attrNameLst>
                                              <p:attrName>ppt_w</p:attrName>
                                            </p:attrNameLst>
                                          </p:cBhvr>
                                          <p:tavLst>
                                            <p:tav tm="0">
                                              <p:val>
                                                <p:fltVal val="0"/>
                                              </p:val>
                                            </p:tav>
                                            <p:tav tm="100000">
                                              <p:val>
                                                <p:strVal val="#ppt_w"/>
                                              </p:val>
                                            </p:tav>
                                          </p:tavLst>
                                        </p:anim>
                                        <p:anim calcmode="lin" valueType="num">
                                          <p:cBhvr>
                                            <p:cTn id="36" dur="1000" fill="hold"/>
                                            <p:tgtEl>
                                              <p:spTgt spid="46"/>
                                            </p:tgtEl>
                                            <p:attrNameLst>
                                              <p:attrName>ppt_h</p:attrName>
                                            </p:attrNameLst>
                                          </p:cBhvr>
                                          <p:tavLst>
                                            <p:tav tm="0">
                                              <p:val>
                                                <p:fltVal val="0"/>
                                              </p:val>
                                            </p:tav>
                                            <p:tav tm="100000">
                                              <p:val>
                                                <p:strVal val="#ppt_h"/>
                                              </p:val>
                                            </p:tav>
                                          </p:tavLst>
                                        </p:anim>
                                        <p:animEffect transition="in" filter="fade">
                                          <p:cBhvr>
                                            <p:cTn id="37" dur="1000"/>
                                            <p:tgtEl>
                                              <p:spTgt spid="46"/>
                                            </p:tgtEl>
                                          </p:cBhvr>
                                        </p:animEffect>
                                      </p:childTnLst>
                                    </p:cTn>
                                  </p:par>
                                  <p:par>
                                    <p:cTn id="38" presetID="53" presetClass="entr" presetSubtype="16" fill="hold" grpId="0" nodeType="withEffect">
                                      <p:stCondLst>
                                        <p:cond delay="500"/>
                                      </p:stCondLst>
                                      <p:childTnLst>
                                        <p:set>
                                          <p:cBhvr>
                                            <p:cTn id="39" dur="1" fill="hold">
                                              <p:stCondLst>
                                                <p:cond delay="0"/>
                                              </p:stCondLst>
                                            </p:cTn>
                                            <p:tgtEl>
                                              <p:spTgt spid="59"/>
                                            </p:tgtEl>
                                            <p:attrNameLst>
                                              <p:attrName>style.visibility</p:attrName>
                                            </p:attrNameLst>
                                          </p:cBhvr>
                                          <p:to>
                                            <p:strVal val="visible"/>
                                          </p:to>
                                        </p:set>
                                        <p:anim calcmode="lin" valueType="num">
                                          <p:cBhvr>
                                            <p:cTn id="40" dur="1000" fill="hold"/>
                                            <p:tgtEl>
                                              <p:spTgt spid="59"/>
                                            </p:tgtEl>
                                            <p:attrNameLst>
                                              <p:attrName>ppt_w</p:attrName>
                                            </p:attrNameLst>
                                          </p:cBhvr>
                                          <p:tavLst>
                                            <p:tav tm="0">
                                              <p:val>
                                                <p:fltVal val="0"/>
                                              </p:val>
                                            </p:tav>
                                            <p:tav tm="100000">
                                              <p:val>
                                                <p:strVal val="#ppt_w"/>
                                              </p:val>
                                            </p:tav>
                                          </p:tavLst>
                                        </p:anim>
                                        <p:anim calcmode="lin" valueType="num">
                                          <p:cBhvr>
                                            <p:cTn id="41" dur="1000" fill="hold"/>
                                            <p:tgtEl>
                                              <p:spTgt spid="59"/>
                                            </p:tgtEl>
                                            <p:attrNameLst>
                                              <p:attrName>ppt_h</p:attrName>
                                            </p:attrNameLst>
                                          </p:cBhvr>
                                          <p:tavLst>
                                            <p:tav tm="0">
                                              <p:val>
                                                <p:fltVal val="0"/>
                                              </p:val>
                                            </p:tav>
                                            <p:tav tm="100000">
                                              <p:val>
                                                <p:strVal val="#ppt_h"/>
                                              </p:val>
                                            </p:tav>
                                          </p:tavLst>
                                        </p:anim>
                                        <p:animEffect transition="in" filter="fade">
                                          <p:cBhvr>
                                            <p:cTn id="42" dur="1000"/>
                                            <p:tgtEl>
                                              <p:spTgt spid="59"/>
                                            </p:tgtEl>
                                          </p:cBhvr>
                                        </p:animEffect>
                                      </p:childTnLst>
                                    </p:cTn>
                                  </p:par>
                                </p:childTnLst>
                              </p:cTn>
                            </p:par>
                            <p:par>
                              <p:cTn id="43" fill="hold">
                                <p:stCondLst>
                                  <p:cond delay="2750"/>
                                </p:stCondLst>
                                <p:childTnLst>
                                  <p:par>
                                    <p:cTn id="44" presetID="42" presetClass="entr" presetSubtype="0" fill="hold" nodeType="afterEffect">
                                      <p:stCondLst>
                                        <p:cond delay="0"/>
                                      </p:stCondLst>
                                      <p:childTnLst>
                                        <p:set>
                                          <p:cBhvr>
                                            <p:cTn id="45" dur="1" fill="hold">
                                              <p:stCondLst>
                                                <p:cond delay="0"/>
                                              </p:stCondLst>
                                            </p:cTn>
                                            <p:tgtEl>
                                              <p:spTgt spid="47"/>
                                            </p:tgtEl>
                                            <p:attrNameLst>
                                              <p:attrName>style.visibility</p:attrName>
                                            </p:attrNameLst>
                                          </p:cBhvr>
                                          <p:to>
                                            <p:strVal val="visible"/>
                                          </p:to>
                                        </p:set>
                                        <p:animEffect transition="in" filter="fade">
                                          <p:cBhvr>
                                            <p:cTn id="46" dur="1000"/>
                                            <p:tgtEl>
                                              <p:spTgt spid="47"/>
                                            </p:tgtEl>
                                          </p:cBhvr>
                                        </p:animEffect>
                                        <p:anim calcmode="lin" valueType="num">
                                          <p:cBhvr>
                                            <p:cTn id="47" dur="1000" fill="hold"/>
                                            <p:tgtEl>
                                              <p:spTgt spid="47"/>
                                            </p:tgtEl>
                                            <p:attrNameLst>
                                              <p:attrName>ppt_x</p:attrName>
                                            </p:attrNameLst>
                                          </p:cBhvr>
                                          <p:tavLst>
                                            <p:tav tm="0">
                                              <p:val>
                                                <p:strVal val="#ppt_x"/>
                                              </p:val>
                                            </p:tav>
                                            <p:tav tm="100000">
                                              <p:val>
                                                <p:strVal val="#ppt_x"/>
                                              </p:val>
                                            </p:tav>
                                          </p:tavLst>
                                        </p:anim>
                                        <p:anim calcmode="lin" valueType="num">
                                          <p:cBhvr>
                                            <p:cTn id="48" dur="1000" fill="hold"/>
                                            <p:tgtEl>
                                              <p:spTgt spid="47"/>
                                            </p:tgtEl>
                                            <p:attrNameLst>
                                              <p:attrName>ppt_y</p:attrName>
                                            </p:attrNameLst>
                                          </p:cBhvr>
                                          <p:tavLst>
                                            <p:tav tm="0">
                                              <p:val>
                                                <p:strVal val="#ppt_y+.1"/>
                                              </p:val>
                                            </p:tav>
                                            <p:tav tm="100000">
                                              <p:val>
                                                <p:strVal val="#ppt_y"/>
                                              </p:val>
                                            </p:tav>
                                          </p:tavLst>
                                        </p:anim>
                                      </p:childTnLst>
                                    </p:cTn>
                                  </p:par>
                                  <p:par>
                                    <p:cTn id="49" presetID="42" presetClass="entr" presetSubtype="0" fill="hold" nodeType="withEffect">
                                      <p:stCondLst>
                                        <p:cond delay="0"/>
                                      </p:stCondLst>
                                      <p:childTnLst>
                                        <p:set>
                                          <p:cBhvr>
                                            <p:cTn id="50" dur="1" fill="hold">
                                              <p:stCondLst>
                                                <p:cond delay="0"/>
                                              </p:stCondLst>
                                            </p:cTn>
                                            <p:tgtEl>
                                              <p:spTgt spid="53"/>
                                            </p:tgtEl>
                                            <p:attrNameLst>
                                              <p:attrName>style.visibility</p:attrName>
                                            </p:attrNameLst>
                                          </p:cBhvr>
                                          <p:to>
                                            <p:strVal val="visible"/>
                                          </p:to>
                                        </p:set>
                                        <p:animEffect transition="in" filter="fade">
                                          <p:cBhvr>
                                            <p:cTn id="51" dur="1000"/>
                                            <p:tgtEl>
                                              <p:spTgt spid="53"/>
                                            </p:tgtEl>
                                          </p:cBhvr>
                                        </p:animEffect>
                                        <p:anim calcmode="lin" valueType="num">
                                          <p:cBhvr>
                                            <p:cTn id="52" dur="1000" fill="hold"/>
                                            <p:tgtEl>
                                              <p:spTgt spid="53"/>
                                            </p:tgtEl>
                                            <p:attrNameLst>
                                              <p:attrName>ppt_x</p:attrName>
                                            </p:attrNameLst>
                                          </p:cBhvr>
                                          <p:tavLst>
                                            <p:tav tm="0">
                                              <p:val>
                                                <p:strVal val="#ppt_x"/>
                                              </p:val>
                                            </p:tav>
                                            <p:tav tm="100000">
                                              <p:val>
                                                <p:strVal val="#ppt_x"/>
                                              </p:val>
                                            </p:tav>
                                          </p:tavLst>
                                        </p:anim>
                                        <p:anim calcmode="lin" valueType="num">
                                          <p:cBhvr>
                                            <p:cTn id="53" dur="1000" fill="hold"/>
                                            <p:tgtEl>
                                              <p:spTgt spid="53"/>
                                            </p:tgtEl>
                                            <p:attrNameLst>
                                              <p:attrName>ppt_y</p:attrName>
                                            </p:attrNameLst>
                                          </p:cBhvr>
                                          <p:tavLst>
                                            <p:tav tm="0">
                                              <p:val>
                                                <p:strVal val="#ppt_y+.1"/>
                                              </p:val>
                                            </p:tav>
                                            <p:tav tm="100000">
                                              <p:val>
                                                <p:strVal val="#ppt_y"/>
                                              </p:val>
                                            </p:tav>
                                          </p:tavLst>
                                        </p:anim>
                                      </p:childTnLst>
                                    </p:cTn>
                                  </p:par>
                                  <p:par>
                                    <p:cTn id="54" presetID="42" presetClass="entr" presetSubtype="0" fill="hold" nodeType="withEffect">
                                      <p:stCondLst>
                                        <p:cond delay="0"/>
                                      </p:stCondLst>
                                      <p:childTnLst>
                                        <p:set>
                                          <p:cBhvr>
                                            <p:cTn id="55" dur="1" fill="hold">
                                              <p:stCondLst>
                                                <p:cond delay="0"/>
                                              </p:stCondLst>
                                            </p:cTn>
                                            <p:tgtEl>
                                              <p:spTgt spid="56"/>
                                            </p:tgtEl>
                                            <p:attrNameLst>
                                              <p:attrName>style.visibility</p:attrName>
                                            </p:attrNameLst>
                                          </p:cBhvr>
                                          <p:to>
                                            <p:strVal val="visible"/>
                                          </p:to>
                                        </p:set>
                                        <p:animEffect transition="in" filter="fade">
                                          <p:cBhvr>
                                            <p:cTn id="56" dur="1000"/>
                                            <p:tgtEl>
                                              <p:spTgt spid="56"/>
                                            </p:tgtEl>
                                          </p:cBhvr>
                                        </p:animEffect>
                                        <p:anim calcmode="lin" valueType="num">
                                          <p:cBhvr>
                                            <p:cTn id="57" dur="1000" fill="hold"/>
                                            <p:tgtEl>
                                              <p:spTgt spid="56"/>
                                            </p:tgtEl>
                                            <p:attrNameLst>
                                              <p:attrName>ppt_x</p:attrName>
                                            </p:attrNameLst>
                                          </p:cBhvr>
                                          <p:tavLst>
                                            <p:tav tm="0">
                                              <p:val>
                                                <p:strVal val="#ppt_x"/>
                                              </p:val>
                                            </p:tav>
                                            <p:tav tm="100000">
                                              <p:val>
                                                <p:strVal val="#ppt_x"/>
                                              </p:val>
                                            </p:tav>
                                          </p:tavLst>
                                        </p:anim>
                                        <p:anim calcmode="lin" valueType="num">
                                          <p:cBhvr>
                                            <p:cTn id="58" dur="1000" fill="hold"/>
                                            <p:tgtEl>
                                              <p:spTgt spid="56"/>
                                            </p:tgtEl>
                                            <p:attrNameLst>
                                              <p:attrName>ppt_y</p:attrName>
                                            </p:attrNameLst>
                                          </p:cBhvr>
                                          <p:tavLst>
                                            <p:tav tm="0">
                                              <p:val>
                                                <p:strVal val="#ppt_y+.1"/>
                                              </p:val>
                                            </p:tav>
                                            <p:tav tm="100000">
                                              <p:val>
                                                <p:strVal val="#ppt_y"/>
                                              </p:val>
                                            </p:tav>
                                          </p:tavLst>
                                        </p:anim>
                                      </p:childTnLst>
                                    </p:cTn>
                                  </p:par>
                                  <p:par>
                                    <p:cTn id="59" presetID="47" presetClass="entr" presetSubtype="0" fill="hold" nodeType="withEffect">
                                      <p:stCondLst>
                                        <p:cond delay="0"/>
                                      </p:stCondLst>
                                      <p:childTnLst>
                                        <p:set>
                                          <p:cBhvr>
                                            <p:cTn id="60" dur="1" fill="hold">
                                              <p:stCondLst>
                                                <p:cond delay="0"/>
                                              </p:stCondLst>
                                            </p:cTn>
                                            <p:tgtEl>
                                              <p:spTgt spid="50"/>
                                            </p:tgtEl>
                                            <p:attrNameLst>
                                              <p:attrName>style.visibility</p:attrName>
                                            </p:attrNameLst>
                                          </p:cBhvr>
                                          <p:to>
                                            <p:strVal val="visible"/>
                                          </p:to>
                                        </p:set>
                                        <p:animEffect transition="in" filter="fade">
                                          <p:cBhvr>
                                            <p:cTn id="61" dur="1000"/>
                                            <p:tgtEl>
                                              <p:spTgt spid="50"/>
                                            </p:tgtEl>
                                          </p:cBhvr>
                                        </p:animEffect>
                                        <p:anim calcmode="lin" valueType="num">
                                          <p:cBhvr>
                                            <p:cTn id="62" dur="1000" fill="hold"/>
                                            <p:tgtEl>
                                              <p:spTgt spid="50"/>
                                            </p:tgtEl>
                                            <p:attrNameLst>
                                              <p:attrName>ppt_x</p:attrName>
                                            </p:attrNameLst>
                                          </p:cBhvr>
                                          <p:tavLst>
                                            <p:tav tm="0">
                                              <p:val>
                                                <p:strVal val="#ppt_x"/>
                                              </p:val>
                                            </p:tav>
                                            <p:tav tm="100000">
                                              <p:val>
                                                <p:strVal val="#ppt_x"/>
                                              </p:val>
                                            </p:tav>
                                          </p:tavLst>
                                        </p:anim>
                                        <p:anim calcmode="lin" valueType="num">
                                          <p:cBhvr>
                                            <p:cTn id="63" dur="1000" fill="hold"/>
                                            <p:tgtEl>
                                              <p:spTgt spid="50"/>
                                            </p:tgtEl>
                                            <p:attrNameLst>
                                              <p:attrName>ppt_y</p:attrName>
                                            </p:attrNameLst>
                                          </p:cBhvr>
                                          <p:tavLst>
                                            <p:tav tm="0">
                                              <p:val>
                                                <p:strVal val="#ppt_y-.1"/>
                                              </p:val>
                                            </p:tav>
                                            <p:tav tm="100000">
                                              <p:val>
                                                <p:strVal val="#ppt_y"/>
                                              </p:val>
                                            </p:tav>
                                          </p:tavLst>
                                        </p:anim>
                                      </p:childTnLst>
                                    </p:cTn>
                                  </p:par>
                                </p:childTnLst>
                              </p:cTn>
                            </p:par>
                            <p:par>
                              <p:cTn id="64" fill="hold">
                                <p:stCondLst>
                                  <p:cond delay="3750"/>
                                </p:stCondLst>
                                <p:childTnLst>
                                  <p:par>
                                    <p:cTn id="65" presetID="29" presetClass="entr" presetSubtype="0" fill="hold" grpId="0" nodeType="afterEffect">
                                      <p:stCondLst>
                                        <p:cond delay="0"/>
                                      </p:stCondLst>
                                      <p:childTnLst>
                                        <p:set>
                                          <p:cBhvr>
                                            <p:cTn id="66" dur="1" fill="hold">
                                              <p:stCondLst>
                                                <p:cond delay="0"/>
                                              </p:stCondLst>
                                            </p:cTn>
                                            <p:tgtEl>
                                              <p:spTgt spid="61"/>
                                            </p:tgtEl>
                                            <p:attrNameLst>
                                              <p:attrName>style.visibility</p:attrName>
                                            </p:attrNameLst>
                                          </p:cBhvr>
                                          <p:to>
                                            <p:strVal val="visible"/>
                                          </p:to>
                                        </p:set>
                                        <p:anim calcmode="lin" valueType="num">
                                          <p:cBhvr>
                                            <p:cTn id="67" dur="500" fill="hold"/>
                                            <p:tgtEl>
                                              <p:spTgt spid="61"/>
                                            </p:tgtEl>
                                            <p:attrNameLst>
                                              <p:attrName>ppt_x</p:attrName>
                                            </p:attrNameLst>
                                          </p:cBhvr>
                                          <p:tavLst>
                                            <p:tav tm="0">
                                              <p:val>
                                                <p:strVal val="#ppt_x-.2"/>
                                              </p:val>
                                            </p:tav>
                                            <p:tav tm="100000">
                                              <p:val>
                                                <p:strVal val="#ppt_x"/>
                                              </p:val>
                                            </p:tav>
                                          </p:tavLst>
                                        </p:anim>
                                        <p:anim calcmode="lin" valueType="num">
                                          <p:cBhvr>
                                            <p:cTn id="68" dur="500" fill="hold"/>
                                            <p:tgtEl>
                                              <p:spTgt spid="61"/>
                                            </p:tgtEl>
                                            <p:attrNameLst>
                                              <p:attrName>ppt_y</p:attrName>
                                            </p:attrNameLst>
                                          </p:cBhvr>
                                          <p:tavLst>
                                            <p:tav tm="0">
                                              <p:val>
                                                <p:strVal val="#ppt_y"/>
                                              </p:val>
                                            </p:tav>
                                            <p:tav tm="100000">
                                              <p:val>
                                                <p:strVal val="#ppt_y"/>
                                              </p:val>
                                            </p:tav>
                                          </p:tavLst>
                                        </p:anim>
                                        <p:animEffect transition="in" filter="wipe(right)" prLst="gradientSize: 0.1">
                                          <p:cBhvr>
                                            <p:cTn id="69" dur="500"/>
                                            <p:tgtEl>
                                              <p:spTgt spid="61"/>
                                            </p:tgtEl>
                                          </p:cBhvr>
                                        </p:animEffect>
                                      </p:childTnLst>
                                    </p:cTn>
                                  </p:par>
                                </p:childTnLst>
                              </p:cTn>
                            </p:par>
                            <p:par>
                              <p:cTn id="70" fill="hold">
                                <p:stCondLst>
                                  <p:cond delay="4250"/>
                                </p:stCondLst>
                                <p:childTnLst>
                                  <p:par>
                                    <p:cTn id="71" presetID="29" presetClass="entr" presetSubtype="0" fill="hold" nodeType="afterEffect">
                                      <p:stCondLst>
                                        <p:cond delay="0"/>
                                      </p:stCondLst>
                                      <p:childTnLst>
                                        <p:set>
                                          <p:cBhvr>
                                            <p:cTn id="72" dur="1" fill="hold">
                                              <p:stCondLst>
                                                <p:cond delay="0"/>
                                              </p:stCondLst>
                                            </p:cTn>
                                            <p:tgtEl>
                                              <p:spTgt spid="63"/>
                                            </p:tgtEl>
                                            <p:attrNameLst>
                                              <p:attrName>style.visibility</p:attrName>
                                            </p:attrNameLst>
                                          </p:cBhvr>
                                          <p:to>
                                            <p:strVal val="visible"/>
                                          </p:to>
                                        </p:set>
                                        <p:anim calcmode="lin" valueType="num">
                                          <p:cBhvr>
                                            <p:cTn id="73" dur="500" fill="hold"/>
                                            <p:tgtEl>
                                              <p:spTgt spid="63"/>
                                            </p:tgtEl>
                                            <p:attrNameLst>
                                              <p:attrName>ppt_x</p:attrName>
                                            </p:attrNameLst>
                                          </p:cBhvr>
                                          <p:tavLst>
                                            <p:tav tm="0">
                                              <p:val>
                                                <p:strVal val="#ppt_x-.2"/>
                                              </p:val>
                                            </p:tav>
                                            <p:tav tm="100000">
                                              <p:val>
                                                <p:strVal val="#ppt_x"/>
                                              </p:val>
                                            </p:tav>
                                          </p:tavLst>
                                        </p:anim>
                                        <p:anim calcmode="lin" valueType="num">
                                          <p:cBhvr>
                                            <p:cTn id="74" dur="500" fill="hold"/>
                                            <p:tgtEl>
                                              <p:spTgt spid="63"/>
                                            </p:tgtEl>
                                            <p:attrNameLst>
                                              <p:attrName>ppt_y</p:attrName>
                                            </p:attrNameLst>
                                          </p:cBhvr>
                                          <p:tavLst>
                                            <p:tav tm="0">
                                              <p:val>
                                                <p:strVal val="#ppt_y"/>
                                              </p:val>
                                            </p:tav>
                                            <p:tav tm="100000">
                                              <p:val>
                                                <p:strVal val="#ppt_y"/>
                                              </p:val>
                                            </p:tav>
                                          </p:tavLst>
                                        </p:anim>
                                        <p:animEffect transition="in" filter="wipe(right)" prLst="gradientSize: 0.1">
                                          <p:cBhvr>
                                            <p:cTn id="75" dur="500"/>
                                            <p:tgtEl>
                                              <p:spTgt spid="63"/>
                                            </p:tgtEl>
                                          </p:cBhvr>
                                        </p:animEffect>
                                      </p:childTnLst>
                                    </p:cTn>
                                  </p:par>
                                  <p:par>
                                    <p:cTn id="76" presetID="29" presetClass="entr" presetSubtype="0" fill="hold" nodeType="withEffect">
                                      <p:stCondLst>
                                        <p:cond delay="0"/>
                                      </p:stCondLst>
                                      <p:childTnLst>
                                        <p:set>
                                          <p:cBhvr>
                                            <p:cTn id="77" dur="1" fill="hold">
                                              <p:stCondLst>
                                                <p:cond delay="0"/>
                                              </p:stCondLst>
                                            </p:cTn>
                                            <p:tgtEl>
                                              <p:spTgt spid="66"/>
                                            </p:tgtEl>
                                            <p:attrNameLst>
                                              <p:attrName>style.visibility</p:attrName>
                                            </p:attrNameLst>
                                          </p:cBhvr>
                                          <p:to>
                                            <p:strVal val="visible"/>
                                          </p:to>
                                        </p:set>
                                        <p:anim calcmode="lin" valueType="num">
                                          <p:cBhvr>
                                            <p:cTn id="78" dur="500" fill="hold"/>
                                            <p:tgtEl>
                                              <p:spTgt spid="66"/>
                                            </p:tgtEl>
                                            <p:attrNameLst>
                                              <p:attrName>ppt_x</p:attrName>
                                            </p:attrNameLst>
                                          </p:cBhvr>
                                          <p:tavLst>
                                            <p:tav tm="0">
                                              <p:val>
                                                <p:strVal val="#ppt_x-.2"/>
                                              </p:val>
                                            </p:tav>
                                            <p:tav tm="100000">
                                              <p:val>
                                                <p:strVal val="#ppt_x"/>
                                              </p:val>
                                            </p:tav>
                                          </p:tavLst>
                                        </p:anim>
                                        <p:anim calcmode="lin" valueType="num">
                                          <p:cBhvr>
                                            <p:cTn id="79" dur="500" fill="hold"/>
                                            <p:tgtEl>
                                              <p:spTgt spid="66"/>
                                            </p:tgtEl>
                                            <p:attrNameLst>
                                              <p:attrName>ppt_y</p:attrName>
                                            </p:attrNameLst>
                                          </p:cBhvr>
                                          <p:tavLst>
                                            <p:tav tm="0">
                                              <p:val>
                                                <p:strVal val="#ppt_y"/>
                                              </p:val>
                                            </p:tav>
                                            <p:tav tm="100000">
                                              <p:val>
                                                <p:strVal val="#ppt_y"/>
                                              </p:val>
                                            </p:tav>
                                          </p:tavLst>
                                        </p:anim>
                                        <p:animEffect transition="in" filter="wipe(right)" prLst="gradientSize: 0.1">
                                          <p:cBhvr>
                                            <p:cTn id="80" dur="500"/>
                                            <p:tgtEl>
                                              <p:spTgt spid="66"/>
                                            </p:tgtEl>
                                          </p:cBhvr>
                                        </p:animEffect>
                                      </p:childTnLst>
                                    </p:cTn>
                                  </p:par>
                                </p:childTnLst>
                              </p:cTn>
                            </p:par>
                            <p:par>
                              <p:cTn id="81" fill="hold">
                                <p:stCondLst>
                                  <p:cond delay="4750"/>
                                </p:stCondLst>
                                <p:childTnLst>
                                  <p:par>
                                    <p:cTn id="82" presetID="29" presetClass="entr" presetSubtype="0" fill="hold" grpId="0" nodeType="afterEffect">
                                      <p:stCondLst>
                                        <p:cond delay="0"/>
                                      </p:stCondLst>
                                      <p:childTnLst>
                                        <p:set>
                                          <p:cBhvr>
                                            <p:cTn id="83" dur="1" fill="hold">
                                              <p:stCondLst>
                                                <p:cond delay="0"/>
                                              </p:stCondLst>
                                            </p:cTn>
                                            <p:tgtEl>
                                              <p:spTgt spid="62"/>
                                            </p:tgtEl>
                                            <p:attrNameLst>
                                              <p:attrName>style.visibility</p:attrName>
                                            </p:attrNameLst>
                                          </p:cBhvr>
                                          <p:to>
                                            <p:strVal val="visible"/>
                                          </p:to>
                                        </p:set>
                                        <p:anim calcmode="lin" valueType="num">
                                          <p:cBhvr>
                                            <p:cTn id="84" dur="500" fill="hold"/>
                                            <p:tgtEl>
                                              <p:spTgt spid="62"/>
                                            </p:tgtEl>
                                            <p:attrNameLst>
                                              <p:attrName>ppt_x</p:attrName>
                                            </p:attrNameLst>
                                          </p:cBhvr>
                                          <p:tavLst>
                                            <p:tav tm="0">
                                              <p:val>
                                                <p:strVal val="#ppt_x-.2"/>
                                              </p:val>
                                            </p:tav>
                                            <p:tav tm="100000">
                                              <p:val>
                                                <p:strVal val="#ppt_x"/>
                                              </p:val>
                                            </p:tav>
                                          </p:tavLst>
                                        </p:anim>
                                        <p:anim calcmode="lin" valueType="num">
                                          <p:cBhvr>
                                            <p:cTn id="85" dur="500" fill="hold"/>
                                            <p:tgtEl>
                                              <p:spTgt spid="62"/>
                                            </p:tgtEl>
                                            <p:attrNameLst>
                                              <p:attrName>ppt_y</p:attrName>
                                            </p:attrNameLst>
                                          </p:cBhvr>
                                          <p:tavLst>
                                            <p:tav tm="0">
                                              <p:val>
                                                <p:strVal val="#ppt_y"/>
                                              </p:val>
                                            </p:tav>
                                            <p:tav tm="100000">
                                              <p:val>
                                                <p:strVal val="#ppt_y"/>
                                              </p:val>
                                            </p:tav>
                                          </p:tavLst>
                                        </p:anim>
                                        <p:animEffect transition="in" filter="wipe(right)" prLst="gradientSize: 0.1">
                                          <p:cBhvr>
                                            <p:cTn id="86" dur="500"/>
                                            <p:tgtEl>
                                              <p:spTgt spid="62"/>
                                            </p:tgtEl>
                                          </p:cBhvr>
                                        </p:animEffect>
                                      </p:childTnLst>
                                    </p:cTn>
                                  </p:par>
                                </p:childTnLst>
                              </p:cTn>
                            </p:par>
                            <p:par>
                              <p:cTn id="87" fill="hold">
                                <p:stCondLst>
                                  <p:cond delay="5250"/>
                                </p:stCondLst>
                                <p:childTnLst>
                                  <p:par>
                                    <p:cTn id="88" presetID="56" presetClass="entr" presetSubtype="0" fill="hold" grpId="0" nodeType="afterEffect">
                                      <p:stCondLst>
                                        <p:cond delay="0"/>
                                      </p:stCondLst>
                                      <p:iterate type="lt">
                                        <p:tmPct val="15000"/>
                                      </p:iterate>
                                      <p:childTnLst>
                                        <p:set>
                                          <p:cBhvr>
                                            <p:cTn id="89" dur="1" fill="hold">
                                              <p:stCondLst>
                                                <p:cond delay="0"/>
                                              </p:stCondLst>
                                            </p:cTn>
                                            <p:tgtEl>
                                              <p:spTgt spid="60"/>
                                            </p:tgtEl>
                                            <p:attrNameLst>
                                              <p:attrName>style.visibility</p:attrName>
                                            </p:attrNameLst>
                                          </p:cBhvr>
                                          <p:to>
                                            <p:strVal val="visible"/>
                                          </p:to>
                                        </p:set>
                                        <p:anim by="(-#ppt_w*2)" calcmode="lin" valueType="num">
                                          <p:cBhvr rctx="PPT">
                                            <p:cTn id="90" dur="125" autoRev="1" fill="hold">
                                              <p:stCondLst>
                                                <p:cond delay="0"/>
                                              </p:stCondLst>
                                            </p:cTn>
                                            <p:tgtEl>
                                              <p:spTgt spid="60"/>
                                            </p:tgtEl>
                                            <p:attrNameLst>
                                              <p:attrName>ppt_w</p:attrName>
                                            </p:attrNameLst>
                                          </p:cBhvr>
                                        </p:anim>
                                        <p:anim by="(#ppt_w*0.50)" calcmode="lin" valueType="num">
                                          <p:cBhvr>
                                            <p:cTn id="91" dur="125" decel="50000" autoRev="1" fill="hold">
                                              <p:stCondLst>
                                                <p:cond delay="0"/>
                                              </p:stCondLst>
                                            </p:cTn>
                                            <p:tgtEl>
                                              <p:spTgt spid="60"/>
                                            </p:tgtEl>
                                            <p:attrNameLst>
                                              <p:attrName>ppt_x</p:attrName>
                                            </p:attrNameLst>
                                          </p:cBhvr>
                                        </p:anim>
                                        <p:anim from="(-#ppt_h/2)" to="(#ppt_y)" calcmode="lin" valueType="num">
                                          <p:cBhvr>
                                            <p:cTn id="92" dur="250" fill="hold">
                                              <p:stCondLst>
                                                <p:cond delay="0"/>
                                              </p:stCondLst>
                                            </p:cTn>
                                            <p:tgtEl>
                                              <p:spTgt spid="60"/>
                                            </p:tgtEl>
                                            <p:attrNameLst>
                                              <p:attrName>ppt_y</p:attrName>
                                            </p:attrNameLst>
                                          </p:cBhvr>
                                        </p:anim>
                                        <p:animRot by="21600000">
                                          <p:cBhvr>
                                            <p:cTn id="93" dur="250" fill="hold">
                                              <p:stCondLst>
                                                <p:cond delay="0"/>
                                              </p:stCondLst>
                                            </p:cTn>
                                            <p:tgtEl>
                                              <p:spTgt spid="60"/>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animBg="1"/>
          <p:bldP spid="59" grpId="0" animBg="1"/>
          <p:bldP spid="60" grpId="0"/>
          <p:bldP spid="61" grpId="0" animBg="1"/>
          <p:bldP spid="62" grpId="0"/>
          <p:bldP spid="32" grpId="0" animBg="1"/>
          <p:bldP spid="33" grpId="0" animBg="1"/>
          <p:bldP spid="34" grpId="0" animBg="1"/>
          <p:bldP spid="35" grpId="0" animBg="1"/>
          <p:bldP spid="36" grpId="0"/>
          <p:bldP spid="37" grpId="0"/>
          <p:bldP spid="3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33"/>
                                            </p:tgtEl>
                                            <p:attrNameLst>
                                              <p:attrName>style.visibility</p:attrName>
                                            </p:attrNameLst>
                                          </p:cBhvr>
                                          <p:to>
                                            <p:strVal val="visible"/>
                                          </p:to>
                                        </p:set>
                                        <p:anim calcmode="lin" valueType="num">
                                          <p:cBhvr additive="base">
                                            <p:cTn id="7" dur="750" fill="hold"/>
                                            <p:tgtEl>
                                              <p:spTgt spid="33"/>
                                            </p:tgtEl>
                                            <p:attrNameLst>
                                              <p:attrName>ppt_x</p:attrName>
                                            </p:attrNameLst>
                                          </p:cBhvr>
                                          <p:tavLst>
                                            <p:tav tm="0">
                                              <p:val>
                                                <p:strVal val="#ppt_x"/>
                                              </p:val>
                                            </p:tav>
                                            <p:tav tm="100000">
                                              <p:val>
                                                <p:strVal val="#ppt_x"/>
                                              </p:val>
                                            </p:tav>
                                          </p:tavLst>
                                        </p:anim>
                                        <p:anim calcmode="lin" valueType="num">
                                          <p:cBhvr additive="base">
                                            <p:cTn id="8" dur="750" fill="hold"/>
                                            <p:tgtEl>
                                              <p:spTgt spid="33"/>
                                            </p:tgtEl>
                                            <p:attrNameLst>
                                              <p:attrName>ppt_y</p:attrName>
                                            </p:attrNameLst>
                                          </p:cBhvr>
                                          <p:tavLst>
                                            <p:tav tm="0">
                                              <p:val>
                                                <p:strVal val="0-#ppt_h/2"/>
                                              </p:val>
                                            </p:tav>
                                            <p:tav tm="100000">
                                              <p:val>
                                                <p:strVal val="#ppt_y"/>
                                              </p:val>
                                            </p:tav>
                                          </p:tavLst>
                                        </p:anim>
                                      </p:childTnLst>
                                    </p:cTn>
                                  </p:par>
                                  <p:par>
                                    <p:cTn id="9" presetID="2" presetClass="entr" presetSubtype="2" fill="hold" grpId="0" nodeType="withEffect">
                                      <p:stCondLst>
                                        <p:cond delay="250"/>
                                      </p:stCondLst>
                                      <p:childTnLst>
                                        <p:set>
                                          <p:cBhvr>
                                            <p:cTn id="10" dur="1" fill="hold">
                                              <p:stCondLst>
                                                <p:cond delay="0"/>
                                              </p:stCondLst>
                                            </p:cTn>
                                            <p:tgtEl>
                                              <p:spTgt spid="32"/>
                                            </p:tgtEl>
                                            <p:attrNameLst>
                                              <p:attrName>style.visibility</p:attrName>
                                            </p:attrNameLst>
                                          </p:cBhvr>
                                          <p:to>
                                            <p:strVal val="visible"/>
                                          </p:to>
                                        </p:set>
                                        <p:anim calcmode="lin" valueType="num">
                                          <p:cBhvr additive="base">
                                            <p:cTn id="11" dur="750" fill="hold"/>
                                            <p:tgtEl>
                                              <p:spTgt spid="32"/>
                                            </p:tgtEl>
                                            <p:attrNameLst>
                                              <p:attrName>ppt_x</p:attrName>
                                            </p:attrNameLst>
                                          </p:cBhvr>
                                          <p:tavLst>
                                            <p:tav tm="0">
                                              <p:val>
                                                <p:strVal val="1+#ppt_w/2"/>
                                              </p:val>
                                            </p:tav>
                                            <p:tav tm="100000">
                                              <p:val>
                                                <p:strVal val="#ppt_x"/>
                                              </p:val>
                                            </p:tav>
                                          </p:tavLst>
                                        </p:anim>
                                        <p:anim calcmode="lin" valueType="num">
                                          <p:cBhvr additive="base">
                                            <p:cTn id="12" dur="750" fill="hold"/>
                                            <p:tgtEl>
                                              <p:spTgt spid="32"/>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34"/>
                                            </p:tgtEl>
                                            <p:attrNameLst>
                                              <p:attrName>style.visibility</p:attrName>
                                            </p:attrNameLst>
                                          </p:cBhvr>
                                          <p:to>
                                            <p:strVal val="visible"/>
                                          </p:to>
                                        </p:set>
                                        <p:anim calcmode="lin" valueType="num">
                                          <p:cBhvr additive="base">
                                            <p:cTn id="15" dur="750" fill="hold"/>
                                            <p:tgtEl>
                                              <p:spTgt spid="34"/>
                                            </p:tgtEl>
                                            <p:attrNameLst>
                                              <p:attrName>ppt_x</p:attrName>
                                            </p:attrNameLst>
                                          </p:cBhvr>
                                          <p:tavLst>
                                            <p:tav tm="0">
                                              <p:val>
                                                <p:strVal val="0-#ppt_w/2"/>
                                              </p:val>
                                            </p:tav>
                                            <p:tav tm="100000">
                                              <p:val>
                                                <p:strVal val="#ppt_x"/>
                                              </p:val>
                                            </p:tav>
                                          </p:tavLst>
                                        </p:anim>
                                        <p:anim calcmode="lin" valueType="num">
                                          <p:cBhvr additive="base">
                                            <p:cTn id="16" dur="750" fill="hold"/>
                                            <p:tgtEl>
                                              <p:spTgt spid="34"/>
                                            </p:tgtEl>
                                            <p:attrNameLst>
                                              <p:attrName>ppt_y</p:attrName>
                                            </p:attrNameLst>
                                          </p:cBhvr>
                                          <p:tavLst>
                                            <p:tav tm="0">
                                              <p:val>
                                                <p:strVal val="#ppt_y"/>
                                              </p:val>
                                            </p:tav>
                                            <p:tav tm="100000">
                                              <p:val>
                                                <p:strVal val="#ppt_y"/>
                                              </p:val>
                                            </p:tav>
                                          </p:tavLst>
                                        </p:anim>
                                      </p:childTnLst>
                                    </p:cTn>
                                  </p:par>
                                  <p:par>
                                    <p:cTn id="17" presetID="2" presetClass="entr" presetSubtype="3" fill="hold" grpId="0" nodeType="withEffect">
                                      <p:stCondLst>
                                        <p:cond delay="500"/>
                                      </p:stCondLst>
                                      <p:childTnLst>
                                        <p:set>
                                          <p:cBhvr>
                                            <p:cTn id="18" dur="1" fill="hold">
                                              <p:stCondLst>
                                                <p:cond delay="0"/>
                                              </p:stCondLst>
                                            </p:cTn>
                                            <p:tgtEl>
                                              <p:spTgt spid="35"/>
                                            </p:tgtEl>
                                            <p:attrNameLst>
                                              <p:attrName>style.visibility</p:attrName>
                                            </p:attrNameLst>
                                          </p:cBhvr>
                                          <p:to>
                                            <p:strVal val="visible"/>
                                          </p:to>
                                        </p:set>
                                        <p:anim calcmode="lin" valueType="num">
                                          <p:cBhvr additive="base">
                                            <p:cTn id="19" dur="750" fill="hold"/>
                                            <p:tgtEl>
                                              <p:spTgt spid="35"/>
                                            </p:tgtEl>
                                            <p:attrNameLst>
                                              <p:attrName>ppt_x</p:attrName>
                                            </p:attrNameLst>
                                          </p:cBhvr>
                                          <p:tavLst>
                                            <p:tav tm="0">
                                              <p:val>
                                                <p:strVal val="1+#ppt_w/2"/>
                                              </p:val>
                                            </p:tav>
                                            <p:tav tm="100000">
                                              <p:val>
                                                <p:strVal val="#ppt_x"/>
                                              </p:val>
                                            </p:tav>
                                          </p:tavLst>
                                        </p:anim>
                                        <p:anim calcmode="lin" valueType="num">
                                          <p:cBhvr additive="base">
                                            <p:cTn id="20" dur="750" fill="hold"/>
                                            <p:tgtEl>
                                              <p:spTgt spid="35"/>
                                            </p:tgtEl>
                                            <p:attrNameLst>
                                              <p:attrName>ppt_y</p:attrName>
                                            </p:attrNameLst>
                                          </p:cBhvr>
                                          <p:tavLst>
                                            <p:tav tm="0">
                                              <p:val>
                                                <p:strVal val="0-#ppt_h/2"/>
                                              </p:val>
                                            </p:tav>
                                            <p:tav tm="100000">
                                              <p:val>
                                                <p:strVal val="#ppt_y"/>
                                              </p:val>
                                            </p:tav>
                                          </p:tavLst>
                                        </p:anim>
                                      </p:childTnLst>
                                    </p:cTn>
                                  </p:par>
                                  <p:par>
                                    <p:cTn id="21" presetID="53" presetClass="entr" presetSubtype="16" fill="hold" grpId="0" nodeType="withEffect">
                                      <p:stCondLst>
                                        <p:cond delay="500"/>
                                      </p:stCondLst>
                                      <p:childTnLst>
                                        <p:set>
                                          <p:cBhvr>
                                            <p:cTn id="22" dur="1" fill="hold">
                                              <p:stCondLst>
                                                <p:cond delay="0"/>
                                              </p:stCondLst>
                                            </p:cTn>
                                            <p:tgtEl>
                                              <p:spTgt spid="38"/>
                                            </p:tgtEl>
                                            <p:attrNameLst>
                                              <p:attrName>style.visibility</p:attrName>
                                            </p:attrNameLst>
                                          </p:cBhvr>
                                          <p:to>
                                            <p:strVal val="visible"/>
                                          </p:to>
                                        </p:set>
                                        <p:anim calcmode="lin" valueType="num">
                                          <p:cBhvr>
                                            <p:cTn id="23" dur="500" fill="hold"/>
                                            <p:tgtEl>
                                              <p:spTgt spid="38"/>
                                            </p:tgtEl>
                                            <p:attrNameLst>
                                              <p:attrName>ppt_w</p:attrName>
                                            </p:attrNameLst>
                                          </p:cBhvr>
                                          <p:tavLst>
                                            <p:tav tm="0">
                                              <p:val>
                                                <p:fltVal val="0"/>
                                              </p:val>
                                            </p:tav>
                                            <p:tav tm="100000">
                                              <p:val>
                                                <p:strVal val="#ppt_w"/>
                                              </p:val>
                                            </p:tav>
                                          </p:tavLst>
                                        </p:anim>
                                        <p:anim calcmode="lin" valueType="num">
                                          <p:cBhvr>
                                            <p:cTn id="24" dur="500" fill="hold"/>
                                            <p:tgtEl>
                                              <p:spTgt spid="38"/>
                                            </p:tgtEl>
                                            <p:attrNameLst>
                                              <p:attrName>ppt_h</p:attrName>
                                            </p:attrNameLst>
                                          </p:cBhvr>
                                          <p:tavLst>
                                            <p:tav tm="0">
                                              <p:val>
                                                <p:fltVal val="0"/>
                                              </p:val>
                                            </p:tav>
                                            <p:tav tm="100000">
                                              <p:val>
                                                <p:strVal val="#ppt_h"/>
                                              </p:val>
                                            </p:tav>
                                          </p:tavLst>
                                        </p:anim>
                                        <p:animEffect transition="in" filter="fade">
                                          <p:cBhvr>
                                            <p:cTn id="25" dur="500"/>
                                            <p:tgtEl>
                                              <p:spTgt spid="38"/>
                                            </p:tgtEl>
                                          </p:cBhvr>
                                        </p:animEffect>
                                      </p:childTnLst>
                                    </p:cTn>
                                  </p:par>
                                  <p:par>
                                    <p:cTn id="26" presetID="22" presetClass="entr" presetSubtype="8" fill="hold" grpId="0" nodeType="withEffect">
                                      <p:stCondLst>
                                        <p:cond delay="500"/>
                                      </p:stCondLst>
                                      <p:childTnLst>
                                        <p:set>
                                          <p:cBhvr>
                                            <p:cTn id="27" dur="1" fill="hold">
                                              <p:stCondLst>
                                                <p:cond delay="0"/>
                                              </p:stCondLst>
                                            </p:cTn>
                                            <p:tgtEl>
                                              <p:spTgt spid="36"/>
                                            </p:tgtEl>
                                            <p:attrNameLst>
                                              <p:attrName>style.visibility</p:attrName>
                                            </p:attrNameLst>
                                          </p:cBhvr>
                                          <p:to>
                                            <p:strVal val="visible"/>
                                          </p:to>
                                        </p:set>
                                        <p:animEffect transition="in" filter="wipe(left)">
                                          <p:cBhvr>
                                            <p:cTn id="28" dur="500"/>
                                            <p:tgtEl>
                                              <p:spTgt spid="36"/>
                                            </p:tgtEl>
                                          </p:cBhvr>
                                        </p:animEffect>
                                      </p:childTnLst>
                                    </p:cTn>
                                  </p:par>
                                  <p:par>
                                    <p:cTn id="29" presetID="22" presetClass="entr" presetSubtype="8" fill="hold" grpId="0" nodeType="withEffect">
                                      <p:stCondLst>
                                        <p:cond delay="750"/>
                                      </p:stCondLst>
                                      <p:childTnLst>
                                        <p:set>
                                          <p:cBhvr>
                                            <p:cTn id="30" dur="1" fill="hold">
                                              <p:stCondLst>
                                                <p:cond delay="0"/>
                                              </p:stCondLst>
                                            </p:cTn>
                                            <p:tgtEl>
                                              <p:spTgt spid="37"/>
                                            </p:tgtEl>
                                            <p:attrNameLst>
                                              <p:attrName>style.visibility</p:attrName>
                                            </p:attrNameLst>
                                          </p:cBhvr>
                                          <p:to>
                                            <p:strVal val="visible"/>
                                          </p:to>
                                        </p:set>
                                        <p:animEffect transition="in" filter="wipe(left)">
                                          <p:cBhvr>
                                            <p:cTn id="31" dur="500"/>
                                            <p:tgtEl>
                                              <p:spTgt spid="37"/>
                                            </p:tgtEl>
                                          </p:cBhvr>
                                        </p:animEffect>
                                      </p:childTnLst>
                                    </p:cTn>
                                  </p:par>
                                </p:childTnLst>
                              </p:cTn>
                            </p:par>
                            <p:par>
                              <p:cTn id="32" fill="hold">
                                <p:stCondLst>
                                  <p:cond delay="1250"/>
                                </p:stCondLst>
                                <p:childTnLst>
                                  <p:par>
                                    <p:cTn id="33" presetID="53" presetClass="entr" presetSubtype="16" fill="hold" grpId="0" nodeType="afterEffect">
                                      <p:stCondLst>
                                        <p:cond delay="0"/>
                                      </p:stCondLst>
                                      <p:childTnLst>
                                        <p:set>
                                          <p:cBhvr>
                                            <p:cTn id="34" dur="1" fill="hold">
                                              <p:stCondLst>
                                                <p:cond delay="0"/>
                                              </p:stCondLst>
                                            </p:cTn>
                                            <p:tgtEl>
                                              <p:spTgt spid="46"/>
                                            </p:tgtEl>
                                            <p:attrNameLst>
                                              <p:attrName>style.visibility</p:attrName>
                                            </p:attrNameLst>
                                          </p:cBhvr>
                                          <p:to>
                                            <p:strVal val="visible"/>
                                          </p:to>
                                        </p:set>
                                        <p:anim calcmode="lin" valueType="num">
                                          <p:cBhvr>
                                            <p:cTn id="35" dur="1000" fill="hold"/>
                                            <p:tgtEl>
                                              <p:spTgt spid="46"/>
                                            </p:tgtEl>
                                            <p:attrNameLst>
                                              <p:attrName>ppt_w</p:attrName>
                                            </p:attrNameLst>
                                          </p:cBhvr>
                                          <p:tavLst>
                                            <p:tav tm="0">
                                              <p:val>
                                                <p:fltVal val="0"/>
                                              </p:val>
                                            </p:tav>
                                            <p:tav tm="100000">
                                              <p:val>
                                                <p:strVal val="#ppt_w"/>
                                              </p:val>
                                            </p:tav>
                                          </p:tavLst>
                                        </p:anim>
                                        <p:anim calcmode="lin" valueType="num">
                                          <p:cBhvr>
                                            <p:cTn id="36" dur="1000" fill="hold"/>
                                            <p:tgtEl>
                                              <p:spTgt spid="46"/>
                                            </p:tgtEl>
                                            <p:attrNameLst>
                                              <p:attrName>ppt_h</p:attrName>
                                            </p:attrNameLst>
                                          </p:cBhvr>
                                          <p:tavLst>
                                            <p:tav tm="0">
                                              <p:val>
                                                <p:fltVal val="0"/>
                                              </p:val>
                                            </p:tav>
                                            <p:tav tm="100000">
                                              <p:val>
                                                <p:strVal val="#ppt_h"/>
                                              </p:val>
                                            </p:tav>
                                          </p:tavLst>
                                        </p:anim>
                                        <p:animEffect transition="in" filter="fade">
                                          <p:cBhvr>
                                            <p:cTn id="37" dur="1000"/>
                                            <p:tgtEl>
                                              <p:spTgt spid="46"/>
                                            </p:tgtEl>
                                          </p:cBhvr>
                                        </p:animEffect>
                                      </p:childTnLst>
                                    </p:cTn>
                                  </p:par>
                                  <p:par>
                                    <p:cTn id="38" presetID="53" presetClass="entr" presetSubtype="16" fill="hold" grpId="0" nodeType="withEffect">
                                      <p:stCondLst>
                                        <p:cond delay="500"/>
                                      </p:stCondLst>
                                      <p:childTnLst>
                                        <p:set>
                                          <p:cBhvr>
                                            <p:cTn id="39" dur="1" fill="hold">
                                              <p:stCondLst>
                                                <p:cond delay="0"/>
                                              </p:stCondLst>
                                            </p:cTn>
                                            <p:tgtEl>
                                              <p:spTgt spid="59"/>
                                            </p:tgtEl>
                                            <p:attrNameLst>
                                              <p:attrName>style.visibility</p:attrName>
                                            </p:attrNameLst>
                                          </p:cBhvr>
                                          <p:to>
                                            <p:strVal val="visible"/>
                                          </p:to>
                                        </p:set>
                                        <p:anim calcmode="lin" valueType="num">
                                          <p:cBhvr>
                                            <p:cTn id="40" dur="1000" fill="hold"/>
                                            <p:tgtEl>
                                              <p:spTgt spid="59"/>
                                            </p:tgtEl>
                                            <p:attrNameLst>
                                              <p:attrName>ppt_w</p:attrName>
                                            </p:attrNameLst>
                                          </p:cBhvr>
                                          <p:tavLst>
                                            <p:tav tm="0">
                                              <p:val>
                                                <p:fltVal val="0"/>
                                              </p:val>
                                            </p:tav>
                                            <p:tav tm="100000">
                                              <p:val>
                                                <p:strVal val="#ppt_w"/>
                                              </p:val>
                                            </p:tav>
                                          </p:tavLst>
                                        </p:anim>
                                        <p:anim calcmode="lin" valueType="num">
                                          <p:cBhvr>
                                            <p:cTn id="41" dur="1000" fill="hold"/>
                                            <p:tgtEl>
                                              <p:spTgt spid="59"/>
                                            </p:tgtEl>
                                            <p:attrNameLst>
                                              <p:attrName>ppt_h</p:attrName>
                                            </p:attrNameLst>
                                          </p:cBhvr>
                                          <p:tavLst>
                                            <p:tav tm="0">
                                              <p:val>
                                                <p:fltVal val="0"/>
                                              </p:val>
                                            </p:tav>
                                            <p:tav tm="100000">
                                              <p:val>
                                                <p:strVal val="#ppt_h"/>
                                              </p:val>
                                            </p:tav>
                                          </p:tavLst>
                                        </p:anim>
                                        <p:animEffect transition="in" filter="fade">
                                          <p:cBhvr>
                                            <p:cTn id="42" dur="1000"/>
                                            <p:tgtEl>
                                              <p:spTgt spid="59"/>
                                            </p:tgtEl>
                                          </p:cBhvr>
                                        </p:animEffect>
                                      </p:childTnLst>
                                    </p:cTn>
                                  </p:par>
                                </p:childTnLst>
                              </p:cTn>
                            </p:par>
                            <p:par>
                              <p:cTn id="43" fill="hold">
                                <p:stCondLst>
                                  <p:cond delay="2750"/>
                                </p:stCondLst>
                                <p:childTnLst>
                                  <p:par>
                                    <p:cTn id="44" presetID="42" presetClass="entr" presetSubtype="0" fill="hold" nodeType="afterEffect">
                                      <p:stCondLst>
                                        <p:cond delay="0"/>
                                      </p:stCondLst>
                                      <p:childTnLst>
                                        <p:set>
                                          <p:cBhvr>
                                            <p:cTn id="45" dur="1" fill="hold">
                                              <p:stCondLst>
                                                <p:cond delay="0"/>
                                              </p:stCondLst>
                                            </p:cTn>
                                            <p:tgtEl>
                                              <p:spTgt spid="47"/>
                                            </p:tgtEl>
                                            <p:attrNameLst>
                                              <p:attrName>style.visibility</p:attrName>
                                            </p:attrNameLst>
                                          </p:cBhvr>
                                          <p:to>
                                            <p:strVal val="visible"/>
                                          </p:to>
                                        </p:set>
                                        <p:animEffect transition="in" filter="fade">
                                          <p:cBhvr>
                                            <p:cTn id="46" dur="1000"/>
                                            <p:tgtEl>
                                              <p:spTgt spid="47"/>
                                            </p:tgtEl>
                                          </p:cBhvr>
                                        </p:animEffect>
                                        <p:anim calcmode="lin" valueType="num">
                                          <p:cBhvr>
                                            <p:cTn id="47" dur="1000" fill="hold"/>
                                            <p:tgtEl>
                                              <p:spTgt spid="47"/>
                                            </p:tgtEl>
                                            <p:attrNameLst>
                                              <p:attrName>ppt_x</p:attrName>
                                            </p:attrNameLst>
                                          </p:cBhvr>
                                          <p:tavLst>
                                            <p:tav tm="0">
                                              <p:val>
                                                <p:strVal val="#ppt_x"/>
                                              </p:val>
                                            </p:tav>
                                            <p:tav tm="100000">
                                              <p:val>
                                                <p:strVal val="#ppt_x"/>
                                              </p:val>
                                            </p:tav>
                                          </p:tavLst>
                                        </p:anim>
                                        <p:anim calcmode="lin" valueType="num">
                                          <p:cBhvr>
                                            <p:cTn id="48" dur="1000" fill="hold"/>
                                            <p:tgtEl>
                                              <p:spTgt spid="47"/>
                                            </p:tgtEl>
                                            <p:attrNameLst>
                                              <p:attrName>ppt_y</p:attrName>
                                            </p:attrNameLst>
                                          </p:cBhvr>
                                          <p:tavLst>
                                            <p:tav tm="0">
                                              <p:val>
                                                <p:strVal val="#ppt_y+.1"/>
                                              </p:val>
                                            </p:tav>
                                            <p:tav tm="100000">
                                              <p:val>
                                                <p:strVal val="#ppt_y"/>
                                              </p:val>
                                            </p:tav>
                                          </p:tavLst>
                                        </p:anim>
                                      </p:childTnLst>
                                    </p:cTn>
                                  </p:par>
                                  <p:par>
                                    <p:cTn id="49" presetID="42" presetClass="entr" presetSubtype="0" fill="hold" nodeType="withEffect">
                                      <p:stCondLst>
                                        <p:cond delay="0"/>
                                      </p:stCondLst>
                                      <p:childTnLst>
                                        <p:set>
                                          <p:cBhvr>
                                            <p:cTn id="50" dur="1" fill="hold">
                                              <p:stCondLst>
                                                <p:cond delay="0"/>
                                              </p:stCondLst>
                                            </p:cTn>
                                            <p:tgtEl>
                                              <p:spTgt spid="53"/>
                                            </p:tgtEl>
                                            <p:attrNameLst>
                                              <p:attrName>style.visibility</p:attrName>
                                            </p:attrNameLst>
                                          </p:cBhvr>
                                          <p:to>
                                            <p:strVal val="visible"/>
                                          </p:to>
                                        </p:set>
                                        <p:animEffect transition="in" filter="fade">
                                          <p:cBhvr>
                                            <p:cTn id="51" dur="1000"/>
                                            <p:tgtEl>
                                              <p:spTgt spid="53"/>
                                            </p:tgtEl>
                                          </p:cBhvr>
                                        </p:animEffect>
                                        <p:anim calcmode="lin" valueType="num">
                                          <p:cBhvr>
                                            <p:cTn id="52" dur="1000" fill="hold"/>
                                            <p:tgtEl>
                                              <p:spTgt spid="53"/>
                                            </p:tgtEl>
                                            <p:attrNameLst>
                                              <p:attrName>ppt_x</p:attrName>
                                            </p:attrNameLst>
                                          </p:cBhvr>
                                          <p:tavLst>
                                            <p:tav tm="0">
                                              <p:val>
                                                <p:strVal val="#ppt_x"/>
                                              </p:val>
                                            </p:tav>
                                            <p:tav tm="100000">
                                              <p:val>
                                                <p:strVal val="#ppt_x"/>
                                              </p:val>
                                            </p:tav>
                                          </p:tavLst>
                                        </p:anim>
                                        <p:anim calcmode="lin" valueType="num">
                                          <p:cBhvr>
                                            <p:cTn id="53" dur="1000" fill="hold"/>
                                            <p:tgtEl>
                                              <p:spTgt spid="53"/>
                                            </p:tgtEl>
                                            <p:attrNameLst>
                                              <p:attrName>ppt_y</p:attrName>
                                            </p:attrNameLst>
                                          </p:cBhvr>
                                          <p:tavLst>
                                            <p:tav tm="0">
                                              <p:val>
                                                <p:strVal val="#ppt_y+.1"/>
                                              </p:val>
                                            </p:tav>
                                            <p:tav tm="100000">
                                              <p:val>
                                                <p:strVal val="#ppt_y"/>
                                              </p:val>
                                            </p:tav>
                                          </p:tavLst>
                                        </p:anim>
                                      </p:childTnLst>
                                    </p:cTn>
                                  </p:par>
                                  <p:par>
                                    <p:cTn id="54" presetID="42" presetClass="entr" presetSubtype="0" fill="hold" nodeType="withEffect">
                                      <p:stCondLst>
                                        <p:cond delay="0"/>
                                      </p:stCondLst>
                                      <p:childTnLst>
                                        <p:set>
                                          <p:cBhvr>
                                            <p:cTn id="55" dur="1" fill="hold">
                                              <p:stCondLst>
                                                <p:cond delay="0"/>
                                              </p:stCondLst>
                                            </p:cTn>
                                            <p:tgtEl>
                                              <p:spTgt spid="56"/>
                                            </p:tgtEl>
                                            <p:attrNameLst>
                                              <p:attrName>style.visibility</p:attrName>
                                            </p:attrNameLst>
                                          </p:cBhvr>
                                          <p:to>
                                            <p:strVal val="visible"/>
                                          </p:to>
                                        </p:set>
                                        <p:animEffect transition="in" filter="fade">
                                          <p:cBhvr>
                                            <p:cTn id="56" dur="1000"/>
                                            <p:tgtEl>
                                              <p:spTgt spid="56"/>
                                            </p:tgtEl>
                                          </p:cBhvr>
                                        </p:animEffect>
                                        <p:anim calcmode="lin" valueType="num">
                                          <p:cBhvr>
                                            <p:cTn id="57" dur="1000" fill="hold"/>
                                            <p:tgtEl>
                                              <p:spTgt spid="56"/>
                                            </p:tgtEl>
                                            <p:attrNameLst>
                                              <p:attrName>ppt_x</p:attrName>
                                            </p:attrNameLst>
                                          </p:cBhvr>
                                          <p:tavLst>
                                            <p:tav tm="0">
                                              <p:val>
                                                <p:strVal val="#ppt_x"/>
                                              </p:val>
                                            </p:tav>
                                            <p:tav tm="100000">
                                              <p:val>
                                                <p:strVal val="#ppt_x"/>
                                              </p:val>
                                            </p:tav>
                                          </p:tavLst>
                                        </p:anim>
                                        <p:anim calcmode="lin" valueType="num">
                                          <p:cBhvr>
                                            <p:cTn id="58" dur="1000" fill="hold"/>
                                            <p:tgtEl>
                                              <p:spTgt spid="56"/>
                                            </p:tgtEl>
                                            <p:attrNameLst>
                                              <p:attrName>ppt_y</p:attrName>
                                            </p:attrNameLst>
                                          </p:cBhvr>
                                          <p:tavLst>
                                            <p:tav tm="0">
                                              <p:val>
                                                <p:strVal val="#ppt_y+.1"/>
                                              </p:val>
                                            </p:tav>
                                            <p:tav tm="100000">
                                              <p:val>
                                                <p:strVal val="#ppt_y"/>
                                              </p:val>
                                            </p:tav>
                                          </p:tavLst>
                                        </p:anim>
                                      </p:childTnLst>
                                    </p:cTn>
                                  </p:par>
                                  <p:par>
                                    <p:cTn id="59" presetID="47" presetClass="entr" presetSubtype="0" fill="hold" nodeType="withEffect">
                                      <p:stCondLst>
                                        <p:cond delay="0"/>
                                      </p:stCondLst>
                                      <p:childTnLst>
                                        <p:set>
                                          <p:cBhvr>
                                            <p:cTn id="60" dur="1" fill="hold">
                                              <p:stCondLst>
                                                <p:cond delay="0"/>
                                              </p:stCondLst>
                                            </p:cTn>
                                            <p:tgtEl>
                                              <p:spTgt spid="50"/>
                                            </p:tgtEl>
                                            <p:attrNameLst>
                                              <p:attrName>style.visibility</p:attrName>
                                            </p:attrNameLst>
                                          </p:cBhvr>
                                          <p:to>
                                            <p:strVal val="visible"/>
                                          </p:to>
                                        </p:set>
                                        <p:animEffect transition="in" filter="fade">
                                          <p:cBhvr>
                                            <p:cTn id="61" dur="1000"/>
                                            <p:tgtEl>
                                              <p:spTgt spid="50"/>
                                            </p:tgtEl>
                                          </p:cBhvr>
                                        </p:animEffect>
                                        <p:anim calcmode="lin" valueType="num">
                                          <p:cBhvr>
                                            <p:cTn id="62" dur="1000" fill="hold"/>
                                            <p:tgtEl>
                                              <p:spTgt spid="50"/>
                                            </p:tgtEl>
                                            <p:attrNameLst>
                                              <p:attrName>ppt_x</p:attrName>
                                            </p:attrNameLst>
                                          </p:cBhvr>
                                          <p:tavLst>
                                            <p:tav tm="0">
                                              <p:val>
                                                <p:strVal val="#ppt_x"/>
                                              </p:val>
                                            </p:tav>
                                            <p:tav tm="100000">
                                              <p:val>
                                                <p:strVal val="#ppt_x"/>
                                              </p:val>
                                            </p:tav>
                                          </p:tavLst>
                                        </p:anim>
                                        <p:anim calcmode="lin" valueType="num">
                                          <p:cBhvr>
                                            <p:cTn id="63" dur="1000" fill="hold"/>
                                            <p:tgtEl>
                                              <p:spTgt spid="50"/>
                                            </p:tgtEl>
                                            <p:attrNameLst>
                                              <p:attrName>ppt_y</p:attrName>
                                            </p:attrNameLst>
                                          </p:cBhvr>
                                          <p:tavLst>
                                            <p:tav tm="0">
                                              <p:val>
                                                <p:strVal val="#ppt_y-.1"/>
                                              </p:val>
                                            </p:tav>
                                            <p:tav tm="100000">
                                              <p:val>
                                                <p:strVal val="#ppt_y"/>
                                              </p:val>
                                            </p:tav>
                                          </p:tavLst>
                                        </p:anim>
                                      </p:childTnLst>
                                    </p:cTn>
                                  </p:par>
                                </p:childTnLst>
                              </p:cTn>
                            </p:par>
                            <p:par>
                              <p:cTn id="64" fill="hold">
                                <p:stCondLst>
                                  <p:cond delay="3750"/>
                                </p:stCondLst>
                                <p:childTnLst>
                                  <p:par>
                                    <p:cTn id="65" presetID="29" presetClass="entr" presetSubtype="0" fill="hold" grpId="0" nodeType="afterEffect">
                                      <p:stCondLst>
                                        <p:cond delay="0"/>
                                      </p:stCondLst>
                                      <p:childTnLst>
                                        <p:set>
                                          <p:cBhvr>
                                            <p:cTn id="66" dur="1" fill="hold">
                                              <p:stCondLst>
                                                <p:cond delay="0"/>
                                              </p:stCondLst>
                                            </p:cTn>
                                            <p:tgtEl>
                                              <p:spTgt spid="61"/>
                                            </p:tgtEl>
                                            <p:attrNameLst>
                                              <p:attrName>style.visibility</p:attrName>
                                            </p:attrNameLst>
                                          </p:cBhvr>
                                          <p:to>
                                            <p:strVal val="visible"/>
                                          </p:to>
                                        </p:set>
                                        <p:anim calcmode="lin" valueType="num">
                                          <p:cBhvr>
                                            <p:cTn id="67" dur="500" fill="hold"/>
                                            <p:tgtEl>
                                              <p:spTgt spid="61"/>
                                            </p:tgtEl>
                                            <p:attrNameLst>
                                              <p:attrName>ppt_x</p:attrName>
                                            </p:attrNameLst>
                                          </p:cBhvr>
                                          <p:tavLst>
                                            <p:tav tm="0">
                                              <p:val>
                                                <p:strVal val="#ppt_x-.2"/>
                                              </p:val>
                                            </p:tav>
                                            <p:tav tm="100000">
                                              <p:val>
                                                <p:strVal val="#ppt_x"/>
                                              </p:val>
                                            </p:tav>
                                          </p:tavLst>
                                        </p:anim>
                                        <p:anim calcmode="lin" valueType="num">
                                          <p:cBhvr>
                                            <p:cTn id="68" dur="500" fill="hold"/>
                                            <p:tgtEl>
                                              <p:spTgt spid="61"/>
                                            </p:tgtEl>
                                            <p:attrNameLst>
                                              <p:attrName>ppt_y</p:attrName>
                                            </p:attrNameLst>
                                          </p:cBhvr>
                                          <p:tavLst>
                                            <p:tav tm="0">
                                              <p:val>
                                                <p:strVal val="#ppt_y"/>
                                              </p:val>
                                            </p:tav>
                                            <p:tav tm="100000">
                                              <p:val>
                                                <p:strVal val="#ppt_y"/>
                                              </p:val>
                                            </p:tav>
                                          </p:tavLst>
                                        </p:anim>
                                        <p:animEffect transition="in" filter="wipe(right)" prLst="gradientSize: 0.1">
                                          <p:cBhvr>
                                            <p:cTn id="69" dur="500"/>
                                            <p:tgtEl>
                                              <p:spTgt spid="61"/>
                                            </p:tgtEl>
                                          </p:cBhvr>
                                        </p:animEffect>
                                      </p:childTnLst>
                                    </p:cTn>
                                  </p:par>
                                </p:childTnLst>
                              </p:cTn>
                            </p:par>
                            <p:par>
                              <p:cTn id="70" fill="hold">
                                <p:stCondLst>
                                  <p:cond delay="4250"/>
                                </p:stCondLst>
                                <p:childTnLst>
                                  <p:par>
                                    <p:cTn id="71" presetID="29" presetClass="entr" presetSubtype="0" fill="hold" nodeType="afterEffect">
                                      <p:stCondLst>
                                        <p:cond delay="0"/>
                                      </p:stCondLst>
                                      <p:childTnLst>
                                        <p:set>
                                          <p:cBhvr>
                                            <p:cTn id="72" dur="1" fill="hold">
                                              <p:stCondLst>
                                                <p:cond delay="0"/>
                                              </p:stCondLst>
                                            </p:cTn>
                                            <p:tgtEl>
                                              <p:spTgt spid="63"/>
                                            </p:tgtEl>
                                            <p:attrNameLst>
                                              <p:attrName>style.visibility</p:attrName>
                                            </p:attrNameLst>
                                          </p:cBhvr>
                                          <p:to>
                                            <p:strVal val="visible"/>
                                          </p:to>
                                        </p:set>
                                        <p:anim calcmode="lin" valueType="num">
                                          <p:cBhvr>
                                            <p:cTn id="73" dur="500" fill="hold"/>
                                            <p:tgtEl>
                                              <p:spTgt spid="63"/>
                                            </p:tgtEl>
                                            <p:attrNameLst>
                                              <p:attrName>ppt_x</p:attrName>
                                            </p:attrNameLst>
                                          </p:cBhvr>
                                          <p:tavLst>
                                            <p:tav tm="0">
                                              <p:val>
                                                <p:strVal val="#ppt_x-.2"/>
                                              </p:val>
                                            </p:tav>
                                            <p:tav tm="100000">
                                              <p:val>
                                                <p:strVal val="#ppt_x"/>
                                              </p:val>
                                            </p:tav>
                                          </p:tavLst>
                                        </p:anim>
                                        <p:anim calcmode="lin" valueType="num">
                                          <p:cBhvr>
                                            <p:cTn id="74" dur="500" fill="hold"/>
                                            <p:tgtEl>
                                              <p:spTgt spid="63"/>
                                            </p:tgtEl>
                                            <p:attrNameLst>
                                              <p:attrName>ppt_y</p:attrName>
                                            </p:attrNameLst>
                                          </p:cBhvr>
                                          <p:tavLst>
                                            <p:tav tm="0">
                                              <p:val>
                                                <p:strVal val="#ppt_y"/>
                                              </p:val>
                                            </p:tav>
                                            <p:tav tm="100000">
                                              <p:val>
                                                <p:strVal val="#ppt_y"/>
                                              </p:val>
                                            </p:tav>
                                          </p:tavLst>
                                        </p:anim>
                                        <p:animEffect transition="in" filter="wipe(right)" prLst="gradientSize: 0.1">
                                          <p:cBhvr>
                                            <p:cTn id="75" dur="500"/>
                                            <p:tgtEl>
                                              <p:spTgt spid="63"/>
                                            </p:tgtEl>
                                          </p:cBhvr>
                                        </p:animEffect>
                                      </p:childTnLst>
                                    </p:cTn>
                                  </p:par>
                                  <p:par>
                                    <p:cTn id="76" presetID="29" presetClass="entr" presetSubtype="0" fill="hold" nodeType="withEffect">
                                      <p:stCondLst>
                                        <p:cond delay="0"/>
                                      </p:stCondLst>
                                      <p:childTnLst>
                                        <p:set>
                                          <p:cBhvr>
                                            <p:cTn id="77" dur="1" fill="hold">
                                              <p:stCondLst>
                                                <p:cond delay="0"/>
                                              </p:stCondLst>
                                            </p:cTn>
                                            <p:tgtEl>
                                              <p:spTgt spid="66"/>
                                            </p:tgtEl>
                                            <p:attrNameLst>
                                              <p:attrName>style.visibility</p:attrName>
                                            </p:attrNameLst>
                                          </p:cBhvr>
                                          <p:to>
                                            <p:strVal val="visible"/>
                                          </p:to>
                                        </p:set>
                                        <p:anim calcmode="lin" valueType="num">
                                          <p:cBhvr>
                                            <p:cTn id="78" dur="500" fill="hold"/>
                                            <p:tgtEl>
                                              <p:spTgt spid="66"/>
                                            </p:tgtEl>
                                            <p:attrNameLst>
                                              <p:attrName>ppt_x</p:attrName>
                                            </p:attrNameLst>
                                          </p:cBhvr>
                                          <p:tavLst>
                                            <p:tav tm="0">
                                              <p:val>
                                                <p:strVal val="#ppt_x-.2"/>
                                              </p:val>
                                            </p:tav>
                                            <p:tav tm="100000">
                                              <p:val>
                                                <p:strVal val="#ppt_x"/>
                                              </p:val>
                                            </p:tav>
                                          </p:tavLst>
                                        </p:anim>
                                        <p:anim calcmode="lin" valueType="num">
                                          <p:cBhvr>
                                            <p:cTn id="79" dur="500" fill="hold"/>
                                            <p:tgtEl>
                                              <p:spTgt spid="66"/>
                                            </p:tgtEl>
                                            <p:attrNameLst>
                                              <p:attrName>ppt_y</p:attrName>
                                            </p:attrNameLst>
                                          </p:cBhvr>
                                          <p:tavLst>
                                            <p:tav tm="0">
                                              <p:val>
                                                <p:strVal val="#ppt_y"/>
                                              </p:val>
                                            </p:tav>
                                            <p:tav tm="100000">
                                              <p:val>
                                                <p:strVal val="#ppt_y"/>
                                              </p:val>
                                            </p:tav>
                                          </p:tavLst>
                                        </p:anim>
                                        <p:animEffect transition="in" filter="wipe(right)" prLst="gradientSize: 0.1">
                                          <p:cBhvr>
                                            <p:cTn id="80" dur="500"/>
                                            <p:tgtEl>
                                              <p:spTgt spid="66"/>
                                            </p:tgtEl>
                                          </p:cBhvr>
                                        </p:animEffect>
                                      </p:childTnLst>
                                    </p:cTn>
                                  </p:par>
                                </p:childTnLst>
                              </p:cTn>
                            </p:par>
                            <p:par>
                              <p:cTn id="81" fill="hold">
                                <p:stCondLst>
                                  <p:cond delay="4750"/>
                                </p:stCondLst>
                                <p:childTnLst>
                                  <p:par>
                                    <p:cTn id="82" presetID="29" presetClass="entr" presetSubtype="0" fill="hold" grpId="0" nodeType="afterEffect">
                                      <p:stCondLst>
                                        <p:cond delay="0"/>
                                      </p:stCondLst>
                                      <p:childTnLst>
                                        <p:set>
                                          <p:cBhvr>
                                            <p:cTn id="83" dur="1" fill="hold">
                                              <p:stCondLst>
                                                <p:cond delay="0"/>
                                              </p:stCondLst>
                                            </p:cTn>
                                            <p:tgtEl>
                                              <p:spTgt spid="62"/>
                                            </p:tgtEl>
                                            <p:attrNameLst>
                                              <p:attrName>style.visibility</p:attrName>
                                            </p:attrNameLst>
                                          </p:cBhvr>
                                          <p:to>
                                            <p:strVal val="visible"/>
                                          </p:to>
                                        </p:set>
                                        <p:anim calcmode="lin" valueType="num">
                                          <p:cBhvr>
                                            <p:cTn id="84" dur="500" fill="hold"/>
                                            <p:tgtEl>
                                              <p:spTgt spid="62"/>
                                            </p:tgtEl>
                                            <p:attrNameLst>
                                              <p:attrName>ppt_x</p:attrName>
                                            </p:attrNameLst>
                                          </p:cBhvr>
                                          <p:tavLst>
                                            <p:tav tm="0">
                                              <p:val>
                                                <p:strVal val="#ppt_x-.2"/>
                                              </p:val>
                                            </p:tav>
                                            <p:tav tm="100000">
                                              <p:val>
                                                <p:strVal val="#ppt_x"/>
                                              </p:val>
                                            </p:tav>
                                          </p:tavLst>
                                        </p:anim>
                                        <p:anim calcmode="lin" valueType="num">
                                          <p:cBhvr>
                                            <p:cTn id="85" dur="500" fill="hold"/>
                                            <p:tgtEl>
                                              <p:spTgt spid="62"/>
                                            </p:tgtEl>
                                            <p:attrNameLst>
                                              <p:attrName>ppt_y</p:attrName>
                                            </p:attrNameLst>
                                          </p:cBhvr>
                                          <p:tavLst>
                                            <p:tav tm="0">
                                              <p:val>
                                                <p:strVal val="#ppt_y"/>
                                              </p:val>
                                            </p:tav>
                                            <p:tav tm="100000">
                                              <p:val>
                                                <p:strVal val="#ppt_y"/>
                                              </p:val>
                                            </p:tav>
                                          </p:tavLst>
                                        </p:anim>
                                        <p:animEffect transition="in" filter="wipe(right)" prLst="gradientSize: 0.1">
                                          <p:cBhvr>
                                            <p:cTn id="86" dur="500"/>
                                            <p:tgtEl>
                                              <p:spTgt spid="62"/>
                                            </p:tgtEl>
                                          </p:cBhvr>
                                        </p:animEffect>
                                      </p:childTnLst>
                                    </p:cTn>
                                  </p:par>
                                </p:childTnLst>
                              </p:cTn>
                            </p:par>
                            <p:par>
                              <p:cTn id="87" fill="hold">
                                <p:stCondLst>
                                  <p:cond delay="5250"/>
                                </p:stCondLst>
                                <p:childTnLst>
                                  <p:par>
                                    <p:cTn id="88" presetID="56" presetClass="entr" presetSubtype="0" fill="hold" grpId="0" nodeType="afterEffect">
                                      <p:stCondLst>
                                        <p:cond delay="0"/>
                                      </p:stCondLst>
                                      <p:iterate type="lt">
                                        <p:tmPct val="15000"/>
                                      </p:iterate>
                                      <p:childTnLst>
                                        <p:set>
                                          <p:cBhvr>
                                            <p:cTn id="89" dur="1" fill="hold">
                                              <p:stCondLst>
                                                <p:cond delay="0"/>
                                              </p:stCondLst>
                                            </p:cTn>
                                            <p:tgtEl>
                                              <p:spTgt spid="60"/>
                                            </p:tgtEl>
                                            <p:attrNameLst>
                                              <p:attrName>style.visibility</p:attrName>
                                            </p:attrNameLst>
                                          </p:cBhvr>
                                          <p:to>
                                            <p:strVal val="visible"/>
                                          </p:to>
                                        </p:set>
                                        <p:anim by="(-#ppt_w*2)" calcmode="lin" valueType="num">
                                          <p:cBhvr rctx="PPT">
                                            <p:cTn id="90" dur="125" autoRev="1" fill="hold">
                                              <p:stCondLst>
                                                <p:cond delay="0"/>
                                              </p:stCondLst>
                                            </p:cTn>
                                            <p:tgtEl>
                                              <p:spTgt spid="60"/>
                                            </p:tgtEl>
                                            <p:attrNameLst>
                                              <p:attrName>ppt_w</p:attrName>
                                            </p:attrNameLst>
                                          </p:cBhvr>
                                        </p:anim>
                                        <p:anim by="(#ppt_w*0.50)" calcmode="lin" valueType="num">
                                          <p:cBhvr>
                                            <p:cTn id="91" dur="125" decel="50000" autoRev="1" fill="hold">
                                              <p:stCondLst>
                                                <p:cond delay="0"/>
                                              </p:stCondLst>
                                            </p:cTn>
                                            <p:tgtEl>
                                              <p:spTgt spid="60"/>
                                            </p:tgtEl>
                                            <p:attrNameLst>
                                              <p:attrName>ppt_x</p:attrName>
                                            </p:attrNameLst>
                                          </p:cBhvr>
                                        </p:anim>
                                        <p:anim from="(-#ppt_h/2)" to="(#ppt_y)" calcmode="lin" valueType="num">
                                          <p:cBhvr>
                                            <p:cTn id="92" dur="250" fill="hold">
                                              <p:stCondLst>
                                                <p:cond delay="0"/>
                                              </p:stCondLst>
                                            </p:cTn>
                                            <p:tgtEl>
                                              <p:spTgt spid="60"/>
                                            </p:tgtEl>
                                            <p:attrNameLst>
                                              <p:attrName>ppt_y</p:attrName>
                                            </p:attrNameLst>
                                          </p:cBhvr>
                                        </p:anim>
                                        <p:animRot by="21600000">
                                          <p:cBhvr>
                                            <p:cTn id="93" dur="250" fill="hold">
                                              <p:stCondLst>
                                                <p:cond delay="0"/>
                                              </p:stCondLst>
                                            </p:cTn>
                                            <p:tgtEl>
                                              <p:spTgt spid="60"/>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animBg="1"/>
          <p:bldP spid="59" grpId="0" animBg="1"/>
          <p:bldP spid="60" grpId="0"/>
          <p:bldP spid="61" grpId="0" animBg="1"/>
          <p:bldP spid="62" grpId="0"/>
          <p:bldP spid="32" grpId="0" animBg="1"/>
          <p:bldP spid="33" grpId="0" animBg="1"/>
          <p:bldP spid="34" grpId="0" animBg="1"/>
          <p:bldP spid="35" grpId="0" animBg="1"/>
          <p:bldP spid="36" grpId="0"/>
          <p:bldP spid="37" grpId="0"/>
          <p:bldP spid="38" grpId="0"/>
        </p:bldLst>
      </p:timing>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890897" y="2031992"/>
            <a:ext cx="2145439" cy="2144663"/>
            <a:chOff x="1367367" y="1923540"/>
            <a:chExt cx="2091076" cy="2091076"/>
          </a:xfrm>
        </p:grpSpPr>
        <p:pic>
          <p:nvPicPr>
            <p:cNvPr id="10" name="图片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452218" y="2094096"/>
              <a:ext cx="1921373" cy="1749964"/>
            </a:xfrm>
            <a:custGeom>
              <a:avLst/>
              <a:gdLst>
                <a:gd name="connsiteX0" fmla="*/ 0 w 2579915"/>
                <a:gd name="connsiteY0" fmla="*/ 0 h 2296885"/>
                <a:gd name="connsiteX1" fmla="*/ 2579915 w 2579915"/>
                <a:gd name="connsiteY1" fmla="*/ 0 h 2296885"/>
                <a:gd name="connsiteX2" fmla="*/ 2579915 w 2579915"/>
                <a:gd name="connsiteY2" fmla="*/ 2296885 h 2296885"/>
                <a:gd name="connsiteX3" fmla="*/ 0 w 2579915"/>
                <a:gd name="connsiteY3" fmla="*/ 2296885 h 2296885"/>
              </a:gdLst>
              <a:ahLst/>
              <a:cxnLst>
                <a:cxn ang="0">
                  <a:pos x="connsiteX0" y="connsiteY0"/>
                </a:cxn>
                <a:cxn ang="0">
                  <a:pos x="connsiteX1" y="connsiteY1"/>
                </a:cxn>
                <a:cxn ang="0">
                  <a:pos x="connsiteX2" y="connsiteY2"/>
                </a:cxn>
                <a:cxn ang="0">
                  <a:pos x="connsiteX3" y="connsiteY3"/>
                </a:cxn>
              </a:cxnLst>
              <a:rect l="l" t="t" r="r" b="b"/>
              <a:pathLst>
                <a:path w="2579915" h="2296885">
                  <a:moveTo>
                    <a:pt x="0" y="0"/>
                  </a:moveTo>
                  <a:lnTo>
                    <a:pt x="2579915" y="0"/>
                  </a:lnTo>
                  <a:lnTo>
                    <a:pt x="2579915" y="2296885"/>
                  </a:lnTo>
                  <a:lnTo>
                    <a:pt x="0" y="2296885"/>
                  </a:lnTo>
                  <a:close/>
                </a:path>
              </a:pathLst>
            </a:custGeom>
          </p:spPr>
        </p:pic>
        <p:grpSp>
          <p:nvGrpSpPr>
            <p:cNvPr id="11" name="组合 10"/>
            <p:cNvGrpSpPr/>
            <p:nvPr/>
          </p:nvGrpSpPr>
          <p:grpSpPr>
            <a:xfrm>
              <a:off x="1367367" y="1923540"/>
              <a:ext cx="2091076" cy="2091076"/>
              <a:chOff x="4742449" y="2216782"/>
              <a:chExt cx="3801476" cy="3801476"/>
            </a:xfrm>
          </p:grpSpPr>
          <p:sp>
            <p:nvSpPr>
              <p:cNvPr id="12" name="任意多边形 11"/>
              <p:cNvSpPr/>
              <p:nvPr/>
            </p:nvSpPr>
            <p:spPr>
              <a:xfrm>
                <a:off x="4742449" y="2216782"/>
                <a:ext cx="3801476" cy="3801476"/>
              </a:xfrm>
              <a:custGeom>
                <a:avLst/>
                <a:gdLst>
                  <a:gd name="connsiteX0" fmla="*/ 627244 w 3801476"/>
                  <a:gd name="connsiteY0" fmla="*/ 310063 h 3801476"/>
                  <a:gd name="connsiteX1" fmla="*/ 310063 w 3801476"/>
                  <a:gd name="connsiteY1" fmla="*/ 627244 h 3801476"/>
                  <a:gd name="connsiteX2" fmla="*/ 310063 w 3801476"/>
                  <a:gd name="connsiteY2" fmla="*/ 3174232 h 3801476"/>
                  <a:gd name="connsiteX3" fmla="*/ 627244 w 3801476"/>
                  <a:gd name="connsiteY3" fmla="*/ 3491413 h 3801476"/>
                  <a:gd name="connsiteX4" fmla="*/ 3174232 w 3801476"/>
                  <a:gd name="connsiteY4" fmla="*/ 3491413 h 3801476"/>
                  <a:gd name="connsiteX5" fmla="*/ 3491413 w 3801476"/>
                  <a:gd name="connsiteY5" fmla="*/ 3174232 h 3801476"/>
                  <a:gd name="connsiteX6" fmla="*/ 3491413 w 3801476"/>
                  <a:gd name="connsiteY6" fmla="*/ 627244 h 3801476"/>
                  <a:gd name="connsiteX7" fmla="*/ 3174232 w 3801476"/>
                  <a:gd name="connsiteY7" fmla="*/ 310063 h 3801476"/>
                  <a:gd name="connsiteX8" fmla="*/ 379007 w 3801476"/>
                  <a:gd name="connsiteY8" fmla="*/ 0 h 3801476"/>
                  <a:gd name="connsiteX9" fmla="*/ 3422469 w 3801476"/>
                  <a:gd name="connsiteY9" fmla="*/ 0 h 3801476"/>
                  <a:gd name="connsiteX10" fmla="*/ 3801476 w 3801476"/>
                  <a:gd name="connsiteY10" fmla="*/ 379007 h 3801476"/>
                  <a:gd name="connsiteX11" fmla="*/ 3801476 w 3801476"/>
                  <a:gd name="connsiteY11" fmla="*/ 3422469 h 3801476"/>
                  <a:gd name="connsiteX12" fmla="*/ 3422469 w 3801476"/>
                  <a:gd name="connsiteY12" fmla="*/ 3801476 h 3801476"/>
                  <a:gd name="connsiteX13" fmla="*/ 379007 w 3801476"/>
                  <a:gd name="connsiteY13" fmla="*/ 3801476 h 3801476"/>
                  <a:gd name="connsiteX14" fmla="*/ 0 w 3801476"/>
                  <a:gd name="connsiteY14" fmla="*/ 3422469 h 3801476"/>
                  <a:gd name="connsiteX15" fmla="*/ 0 w 3801476"/>
                  <a:gd name="connsiteY15" fmla="*/ 379007 h 3801476"/>
                  <a:gd name="connsiteX16" fmla="*/ 379007 w 3801476"/>
                  <a:gd name="connsiteY16" fmla="*/ 0 h 38014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801476" h="3801476">
                    <a:moveTo>
                      <a:pt x="627244" y="310063"/>
                    </a:moveTo>
                    <a:cubicBezTo>
                      <a:pt x="452070" y="310063"/>
                      <a:pt x="310063" y="452070"/>
                      <a:pt x="310063" y="627244"/>
                    </a:cubicBezTo>
                    <a:lnTo>
                      <a:pt x="310063" y="3174232"/>
                    </a:lnTo>
                    <a:cubicBezTo>
                      <a:pt x="310063" y="3349406"/>
                      <a:pt x="452070" y="3491413"/>
                      <a:pt x="627244" y="3491413"/>
                    </a:cubicBezTo>
                    <a:lnTo>
                      <a:pt x="3174232" y="3491413"/>
                    </a:lnTo>
                    <a:cubicBezTo>
                      <a:pt x="3349406" y="3491413"/>
                      <a:pt x="3491413" y="3349406"/>
                      <a:pt x="3491413" y="3174232"/>
                    </a:cubicBezTo>
                    <a:lnTo>
                      <a:pt x="3491413" y="627244"/>
                    </a:lnTo>
                    <a:cubicBezTo>
                      <a:pt x="3491413" y="452070"/>
                      <a:pt x="3349406" y="310063"/>
                      <a:pt x="3174232" y="310063"/>
                    </a:cubicBezTo>
                    <a:close/>
                    <a:moveTo>
                      <a:pt x="379007" y="0"/>
                    </a:moveTo>
                    <a:lnTo>
                      <a:pt x="3422469" y="0"/>
                    </a:lnTo>
                    <a:cubicBezTo>
                      <a:pt x="3631789" y="0"/>
                      <a:pt x="3801476" y="169687"/>
                      <a:pt x="3801476" y="379007"/>
                    </a:cubicBezTo>
                    <a:lnTo>
                      <a:pt x="3801476" y="3422469"/>
                    </a:lnTo>
                    <a:cubicBezTo>
                      <a:pt x="3801476" y="3631789"/>
                      <a:pt x="3631789" y="3801476"/>
                      <a:pt x="3422469" y="3801476"/>
                    </a:cubicBezTo>
                    <a:lnTo>
                      <a:pt x="379007" y="3801476"/>
                    </a:lnTo>
                    <a:cubicBezTo>
                      <a:pt x="169687" y="3801476"/>
                      <a:pt x="0" y="3631789"/>
                      <a:pt x="0" y="3422469"/>
                    </a:cubicBezTo>
                    <a:lnTo>
                      <a:pt x="0" y="379007"/>
                    </a:lnTo>
                    <a:cubicBezTo>
                      <a:pt x="0" y="169687"/>
                      <a:pt x="169687" y="0"/>
                      <a:pt x="379007" y="0"/>
                    </a:cubicBezTo>
                    <a:close/>
                  </a:path>
                </a:pathLst>
              </a:custGeom>
              <a:gradFill flip="none" rotWithShape="1">
                <a:gsLst>
                  <a:gs pos="0">
                    <a:schemeClr val="bg1">
                      <a:lumMod val="95000"/>
                    </a:schemeClr>
                  </a:gs>
                  <a:gs pos="100000">
                    <a:schemeClr val="bg1">
                      <a:lumMod val="75000"/>
                    </a:schemeClr>
                  </a:gs>
                </a:gsLst>
                <a:lin ang="2700000" scaled="1"/>
                <a:tileRect/>
              </a:gradFill>
              <a:ln w="25400">
                <a:noFill/>
              </a:ln>
              <a:effectLst>
                <a:outerShdw blurRad="177800" dist="88900" dir="2700000" algn="tl"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351"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3" name="圆角矩形 12"/>
              <p:cNvSpPr/>
              <p:nvPr/>
            </p:nvSpPr>
            <p:spPr>
              <a:xfrm>
                <a:off x="5052512" y="2526845"/>
                <a:ext cx="3181350" cy="3181350"/>
              </a:xfrm>
              <a:prstGeom prst="roundRect">
                <a:avLst>
                  <a:gd name="adj" fmla="val 9970"/>
                </a:avLst>
              </a:prstGeom>
              <a:noFill/>
              <a:ln w="76200">
                <a:gradFill flip="none" rotWithShape="1">
                  <a:gsLst>
                    <a:gs pos="100000">
                      <a:schemeClr val="bg1">
                        <a:lumMod val="96000"/>
                      </a:schemeClr>
                    </a:gs>
                    <a:gs pos="0">
                      <a:schemeClr val="bg1">
                        <a:lumMod val="65000"/>
                      </a:schemeClr>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351"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5" name="圆角矩形 14"/>
              <p:cNvSpPr/>
              <p:nvPr/>
            </p:nvSpPr>
            <p:spPr>
              <a:xfrm>
                <a:off x="4742449" y="2216782"/>
                <a:ext cx="3801476" cy="3801476"/>
              </a:xfrm>
              <a:prstGeom prst="roundRect">
                <a:avLst>
                  <a:gd name="adj" fmla="val 9970"/>
                </a:avLst>
              </a:prstGeom>
              <a:noFill/>
              <a:ln w="22225">
                <a:gradFill flip="none" rotWithShape="1">
                  <a:gsLst>
                    <a:gs pos="0">
                      <a:schemeClr val="bg1"/>
                    </a:gs>
                    <a:gs pos="100000">
                      <a:schemeClr val="bg1">
                        <a:lumMod val="65000"/>
                      </a:schemeClr>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351"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grpSp>
      <p:grpSp>
        <p:nvGrpSpPr>
          <p:cNvPr id="16" name="组合 15"/>
          <p:cNvGrpSpPr/>
          <p:nvPr/>
        </p:nvGrpSpPr>
        <p:grpSpPr>
          <a:xfrm>
            <a:off x="3619994" y="2031992"/>
            <a:ext cx="2145439" cy="2144663"/>
            <a:chOff x="3751324" y="1923540"/>
            <a:chExt cx="2091076" cy="2091076"/>
          </a:xfrm>
        </p:grpSpPr>
        <p:pic>
          <p:nvPicPr>
            <p:cNvPr id="17" name="图片 1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907120" y="2094095"/>
              <a:ext cx="1921373" cy="1749964"/>
            </a:xfrm>
            <a:custGeom>
              <a:avLst/>
              <a:gdLst>
                <a:gd name="connsiteX0" fmla="*/ 0 w 2579915"/>
                <a:gd name="connsiteY0" fmla="*/ 0 h 2296884"/>
                <a:gd name="connsiteX1" fmla="*/ 2579915 w 2579915"/>
                <a:gd name="connsiteY1" fmla="*/ 0 h 2296884"/>
                <a:gd name="connsiteX2" fmla="*/ 2579915 w 2579915"/>
                <a:gd name="connsiteY2" fmla="*/ 2296884 h 2296884"/>
                <a:gd name="connsiteX3" fmla="*/ 0 w 2579915"/>
                <a:gd name="connsiteY3" fmla="*/ 2296884 h 2296884"/>
              </a:gdLst>
              <a:ahLst/>
              <a:cxnLst>
                <a:cxn ang="0">
                  <a:pos x="connsiteX0" y="connsiteY0"/>
                </a:cxn>
                <a:cxn ang="0">
                  <a:pos x="connsiteX1" y="connsiteY1"/>
                </a:cxn>
                <a:cxn ang="0">
                  <a:pos x="connsiteX2" y="connsiteY2"/>
                </a:cxn>
                <a:cxn ang="0">
                  <a:pos x="connsiteX3" y="connsiteY3"/>
                </a:cxn>
              </a:cxnLst>
              <a:rect l="l" t="t" r="r" b="b"/>
              <a:pathLst>
                <a:path w="2579915" h="2296884">
                  <a:moveTo>
                    <a:pt x="0" y="0"/>
                  </a:moveTo>
                  <a:lnTo>
                    <a:pt x="2579915" y="0"/>
                  </a:lnTo>
                  <a:lnTo>
                    <a:pt x="2579915" y="2296884"/>
                  </a:lnTo>
                  <a:lnTo>
                    <a:pt x="0" y="2296884"/>
                  </a:lnTo>
                  <a:close/>
                </a:path>
              </a:pathLst>
            </a:custGeom>
          </p:spPr>
        </p:pic>
        <p:grpSp>
          <p:nvGrpSpPr>
            <p:cNvPr id="19" name="组合 18"/>
            <p:cNvGrpSpPr/>
            <p:nvPr/>
          </p:nvGrpSpPr>
          <p:grpSpPr>
            <a:xfrm>
              <a:off x="3751324" y="1923540"/>
              <a:ext cx="2091076" cy="2091076"/>
              <a:chOff x="4742449" y="2216782"/>
              <a:chExt cx="3801476" cy="3801476"/>
            </a:xfrm>
          </p:grpSpPr>
          <p:sp>
            <p:nvSpPr>
              <p:cNvPr id="20" name="任意多边形 19"/>
              <p:cNvSpPr/>
              <p:nvPr/>
            </p:nvSpPr>
            <p:spPr>
              <a:xfrm>
                <a:off x="4742449" y="2216782"/>
                <a:ext cx="3801476" cy="3801476"/>
              </a:xfrm>
              <a:custGeom>
                <a:avLst/>
                <a:gdLst>
                  <a:gd name="connsiteX0" fmla="*/ 627244 w 3801476"/>
                  <a:gd name="connsiteY0" fmla="*/ 310063 h 3801476"/>
                  <a:gd name="connsiteX1" fmla="*/ 310063 w 3801476"/>
                  <a:gd name="connsiteY1" fmla="*/ 627244 h 3801476"/>
                  <a:gd name="connsiteX2" fmla="*/ 310063 w 3801476"/>
                  <a:gd name="connsiteY2" fmla="*/ 3174232 h 3801476"/>
                  <a:gd name="connsiteX3" fmla="*/ 627244 w 3801476"/>
                  <a:gd name="connsiteY3" fmla="*/ 3491413 h 3801476"/>
                  <a:gd name="connsiteX4" fmla="*/ 3174232 w 3801476"/>
                  <a:gd name="connsiteY4" fmla="*/ 3491413 h 3801476"/>
                  <a:gd name="connsiteX5" fmla="*/ 3491413 w 3801476"/>
                  <a:gd name="connsiteY5" fmla="*/ 3174232 h 3801476"/>
                  <a:gd name="connsiteX6" fmla="*/ 3491413 w 3801476"/>
                  <a:gd name="connsiteY6" fmla="*/ 627244 h 3801476"/>
                  <a:gd name="connsiteX7" fmla="*/ 3174232 w 3801476"/>
                  <a:gd name="connsiteY7" fmla="*/ 310063 h 3801476"/>
                  <a:gd name="connsiteX8" fmla="*/ 379007 w 3801476"/>
                  <a:gd name="connsiteY8" fmla="*/ 0 h 3801476"/>
                  <a:gd name="connsiteX9" fmla="*/ 3422469 w 3801476"/>
                  <a:gd name="connsiteY9" fmla="*/ 0 h 3801476"/>
                  <a:gd name="connsiteX10" fmla="*/ 3801476 w 3801476"/>
                  <a:gd name="connsiteY10" fmla="*/ 379007 h 3801476"/>
                  <a:gd name="connsiteX11" fmla="*/ 3801476 w 3801476"/>
                  <a:gd name="connsiteY11" fmla="*/ 3422469 h 3801476"/>
                  <a:gd name="connsiteX12" fmla="*/ 3422469 w 3801476"/>
                  <a:gd name="connsiteY12" fmla="*/ 3801476 h 3801476"/>
                  <a:gd name="connsiteX13" fmla="*/ 379007 w 3801476"/>
                  <a:gd name="connsiteY13" fmla="*/ 3801476 h 3801476"/>
                  <a:gd name="connsiteX14" fmla="*/ 0 w 3801476"/>
                  <a:gd name="connsiteY14" fmla="*/ 3422469 h 3801476"/>
                  <a:gd name="connsiteX15" fmla="*/ 0 w 3801476"/>
                  <a:gd name="connsiteY15" fmla="*/ 379007 h 3801476"/>
                  <a:gd name="connsiteX16" fmla="*/ 379007 w 3801476"/>
                  <a:gd name="connsiteY16" fmla="*/ 0 h 38014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801476" h="3801476">
                    <a:moveTo>
                      <a:pt x="627244" y="310063"/>
                    </a:moveTo>
                    <a:cubicBezTo>
                      <a:pt x="452070" y="310063"/>
                      <a:pt x="310063" y="452070"/>
                      <a:pt x="310063" y="627244"/>
                    </a:cubicBezTo>
                    <a:lnTo>
                      <a:pt x="310063" y="3174232"/>
                    </a:lnTo>
                    <a:cubicBezTo>
                      <a:pt x="310063" y="3349406"/>
                      <a:pt x="452070" y="3491413"/>
                      <a:pt x="627244" y="3491413"/>
                    </a:cubicBezTo>
                    <a:lnTo>
                      <a:pt x="3174232" y="3491413"/>
                    </a:lnTo>
                    <a:cubicBezTo>
                      <a:pt x="3349406" y="3491413"/>
                      <a:pt x="3491413" y="3349406"/>
                      <a:pt x="3491413" y="3174232"/>
                    </a:cubicBezTo>
                    <a:lnTo>
                      <a:pt x="3491413" y="627244"/>
                    </a:lnTo>
                    <a:cubicBezTo>
                      <a:pt x="3491413" y="452070"/>
                      <a:pt x="3349406" y="310063"/>
                      <a:pt x="3174232" y="310063"/>
                    </a:cubicBezTo>
                    <a:close/>
                    <a:moveTo>
                      <a:pt x="379007" y="0"/>
                    </a:moveTo>
                    <a:lnTo>
                      <a:pt x="3422469" y="0"/>
                    </a:lnTo>
                    <a:cubicBezTo>
                      <a:pt x="3631789" y="0"/>
                      <a:pt x="3801476" y="169687"/>
                      <a:pt x="3801476" y="379007"/>
                    </a:cubicBezTo>
                    <a:lnTo>
                      <a:pt x="3801476" y="3422469"/>
                    </a:lnTo>
                    <a:cubicBezTo>
                      <a:pt x="3801476" y="3631789"/>
                      <a:pt x="3631789" y="3801476"/>
                      <a:pt x="3422469" y="3801476"/>
                    </a:cubicBezTo>
                    <a:lnTo>
                      <a:pt x="379007" y="3801476"/>
                    </a:lnTo>
                    <a:cubicBezTo>
                      <a:pt x="169687" y="3801476"/>
                      <a:pt x="0" y="3631789"/>
                      <a:pt x="0" y="3422469"/>
                    </a:cubicBezTo>
                    <a:lnTo>
                      <a:pt x="0" y="379007"/>
                    </a:lnTo>
                    <a:cubicBezTo>
                      <a:pt x="0" y="169687"/>
                      <a:pt x="169687" y="0"/>
                      <a:pt x="379007" y="0"/>
                    </a:cubicBezTo>
                    <a:close/>
                  </a:path>
                </a:pathLst>
              </a:custGeom>
              <a:gradFill flip="none" rotWithShape="1">
                <a:gsLst>
                  <a:gs pos="0">
                    <a:schemeClr val="bg1">
                      <a:lumMod val="95000"/>
                    </a:schemeClr>
                  </a:gs>
                  <a:gs pos="100000">
                    <a:schemeClr val="bg1">
                      <a:lumMod val="75000"/>
                    </a:schemeClr>
                  </a:gs>
                </a:gsLst>
                <a:lin ang="2700000" scaled="1"/>
                <a:tileRect/>
              </a:gradFill>
              <a:ln w="25400">
                <a:noFill/>
              </a:ln>
              <a:effectLst>
                <a:outerShdw blurRad="177800" dist="88900" dir="2700000" algn="tl"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351"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21" name="圆角矩形 20"/>
              <p:cNvSpPr/>
              <p:nvPr/>
            </p:nvSpPr>
            <p:spPr>
              <a:xfrm>
                <a:off x="5052512" y="2526845"/>
                <a:ext cx="3181350" cy="3181350"/>
              </a:xfrm>
              <a:prstGeom prst="roundRect">
                <a:avLst>
                  <a:gd name="adj" fmla="val 9970"/>
                </a:avLst>
              </a:prstGeom>
              <a:noFill/>
              <a:ln w="76200">
                <a:gradFill flip="none" rotWithShape="1">
                  <a:gsLst>
                    <a:gs pos="100000">
                      <a:schemeClr val="bg1">
                        <a:lumMod val="96000"/>
                      </a:schemeClr>
                    </a:gs>
                    <a:gs pos="0">
                      <a:schemeClr val="bg1">
                        <a:lumMod val="65000"/>
                      </a:schemeClr>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351"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24" name="圆角矩形 23"/>
              <p:cNvSpPr/>
              <p:nvPr/>
            </p:nvSpPr>
            <p:spPr>
              <a:xfrm>
                <a:off x="4742449" y="2216782"/>
                <a:ext cx="3801476" cy="3801476"/>
              </a:xfrm>
              <a:prstGeom prst="roundRect">
                <a:avLst>
                  <a:gd name="adj" fmla="val 9970"/>
                </a:avLst>
              </a:prstGeom>
              <a:noFill/>
              <a:ln w="22225">
                <a:gradFill flip="none" rotWithShape="1">
                  <a:gsLst>
                    <a:gs pos="0">
                      <a:schemeClr val="bg1"/>
                    </a:gs>
                    <a:gs pos="100000">
                      <a:schemeClr val="bg1">
                        <a:lumMod val="65000"/>
                      </a:schemeClr>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351"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grpSp>
      <p:grpSp>
        <p:nvGrpSpPr>
          <p:cNvPr id="25" name="组合 24"/>
          <p:cNvGrpSpPr/>
          <p:nvPr/>
        </p:nvGrpSpPr>
        <p:grpSpPr>
          <a:xfrm>
            <a:off x="6344843" y="2031992"/>
            <a:ext cx="2145438" cy="2144663"/>
            <a:chOff x="6258959" y="1923540"/>
            <a:chExt cx="2091076" cy="2091076"/>
          </a:xfrm>
        </p:grpSpPr>
        <p:pic>
          <p:nvPicPr>
            <p:cNvPr id="26" name="图片 2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419971" y="2094095"/>
              <a:ext cx="1759508" cy="1805037"/>
            </a:xfrm>
            <a:custGeom>
              <a:avLst/>
              <a:gdLst>
                <a:gd name="connsiteX0" fmla="*/ 0 w 2579915"/>
                <a:gd name="connsiteY0" fmla="*/ 0 h 2296885"/>
                <a:gd name="connsiteX1" fmla="*/ 2579915 w 2579915"/>
                <a:gd name="connsiteY1" fmla="*/ 0 h 2296885"/>
                <a:gd name="connsiteX2" fmla="*/ 2579915 w 2579915"/>
                <a:gd name="connsiteY2" fmla="*/ 2296885 h 2296885"/>
                <a:gd name="connsiteX3" fmla="*/ 0 w 2579915"/>
                <a:gd name="connsiteY3" fmla="*/ 2296885 h 2296885"/>
              </a:gdLst>
              <a:ahLst/>
              <a:cxnLst>
                <a:cxn ang="0">
                  <a:pos x="connsiteX0" y="connsiteY0"/>
                </a:cxn>
                <a:cxn ang="0">
                  <a:pos x="connsiteX1" y="connsiteY1"/>
                </a:cxn>
                <a:cxn ang="0">
                  <a:pos x="connsiteX2" y="connsiteY2"/>
                </a:cxn>
                <a:cxn ang="0">
                  <a:pos x="connsiteX3" y="connsiteY3"/>
                </a:cxn>
              </a:cxnLst>
              <a:rect l="l" t="t" r="r" b="b"/>
              <a:pathLst>
                <a:path w="2579915" h="2296885">
                  <a:moveTo>
                    <a:pt x="0" y="0"/>
                  </a:moveTo>
                  <a:lnTo>
                    <a:pt x="2579915" y="0"/>
                  </a:lnTo>
                  <a:lnTo>
                    <a:pt x="2579915" y="2296885"/>
                  </a:lnTo>
                  <a:lnTo>
                    <a:pt x="0" y="2296885"/>
                  </a:lnTo>
                  <a:close/>
                </a:path>
              </a:pathLst>
            </a:custGeom>
          </p:spPr>
        </p:pic>
        <p:grpSp>
          <p:nvGrpSpPr>
            <p:cNvPr id="27" name="组合 26"/>
            <p:cNvGrpSpPr/>
            <p:nvPr/>
          </p:nvGrpSpPr>
          <p:grpSpPr>
            <a:xfrm>
              <a:off x="6258959" y="1923540"/>
              <a:ext cx="2091076" cy="2091076"/>
              <a:chOff x="4742449" y="2216782"/>
              <a:chExt cx="3801476" cy="3801476"/>
            </a:xfrm>
          </p:grpSpPr>
          <p:sp>
            <p:nvSpPr>
              <p:cNvPr id="28" name="任意多边形 27"/>
              <p:cNvSpPr/>
              <p:nvPr/>
            </p:nvSpPr>
            <p:spPr>
              <a:xfrm>
                <a:off x="4742449" y="2216782"/>
                <a:ext cx="3801476" cy="3801476"/>
              </a:xfrm>
              <a:custGeom>
                <a:avLst/>
                <a:gdLst>
                  <a:gd name="connsiteX0" fmla="*/ 627244 w 3801476"/>
                  <a:gd name="connsiteY0" fmla="*/ 310063 h 3801476"/>
                  <a:gd name="connsiteX1" fmla="*/ 310063 w 3801476"/>
                  <a:gd name="connsiteY1" fmla="*/ 627244 h 3801476"/>
                  <a:gd name="connsiteX2" fmla="*/ 310063 w 3801476"/>
                  <a:gd name="connsiteY2" fmla="*/ 3174232 h 3801476"/>
                  <a:gd name="connsiteX3" fmla="*/ 627244 w 3801476"/>
                  <a:gd name="connsiteY3" fmla="*/ 3491413 h 3801476"/>
                  <a:gd name="connsiteX4" fmla="*/ 3174232 w 3801476"/>
                  <a:gd name="connsiteY4" fmla="*/ 3491413 h 3801476"/>
                  <a:gd name="connsiteX5" fmla="*/ 3491413 w 3801476"/>
                  <a:gd name="connsiteY5" fmla="*/ 3174232 h 3801476"/>
                  <a:gd name="connsiteX6" fmla="*/ 3491413 w 3801476"/>
                  <a:gd name="connsiteY6" fmla="*/ 627244 h 3801476"/>
                  <a:gd name="connsiteX7" fmla="*/ 3174232 w 3801476"/>
                  <a:gd name="connsiteY7" fmla="*/ 310063 h 3801476"/>
                  <a:gd name="connsiteX8" fmla="*/ 379007 w 3801476"/>
                  <a:gd name="connsiteY8" fmla="*/ 0 h 3801476"/>
                  <a:gd name="connsiteX9" fmla="*/ 3422469 w 3801476"/>
                  <a:gd name="connsiteY9" fmla="*/ 0 h 3801476"/>
                  <a:gd name="connsiteX10" fmla="*/ 3801476 w 3801476"/>
                  <a:gd name="connsiteY10" fmla="*/ 379007 h 3801476"/>
                  <a:gd name="connsiteX11" fmla="*/ 3801476 w 3801476"/>
                  <a:gd name="connsiteY11" fmla="*/ 3422469 h 3801476"/>
                  <a:gd name="connsiteX12" fmla="*/ 3422469 w 3801476"/>
                  <a:gd name="connsiteY12" fmla="*/ 3801476 h 3801476"/>
                  <a:gd name="connsiteX13" fmla="*/ 379007 w 3801476"/>
                  <a:gd name="connsiteY13" fmla="*/ 3801476 h 3801476"/>
                  <a:gd name="connsiteX14" fmla="*/ 0 w 3801476"/>
                  <a:gd name="connsiteY14" fmla="*/ 3422469 h 3801476"/>
                  <a:gd name="connsiteX15" fmla="*/ 0 w 3801476"/>
                  <a:gd name="connsiteY15" fmla="*/ 379007 h 3801476"/>
                  <a:gd name="connsiteX16" fmla="*/ 379007 w 3801476"/>
                  <a:gd name="connsiteY16" fmla="*/ 0 h 38014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801476" h="3801476">
                    <a:moveTo>
                      <a:pt x="627244" y="310063"/>
                    </a:moveTo>
                    <a:cubicBezTo>
                      <a:pt x="452070" y="310063"/>
                      <a:pt x="310063" y="452070"/>
                      <a:pt x="310063" y="627244"/>
                    </a:cubicBezTo>
                    <a:lnTo>
                      <a:pt x="310063" y="3174232"/>
                    </a:lnTo>
                    <a:cubicBezTo>
                      <a:pt x="310063" y="3349406"/>
                      <a:pt x="452070" y="3491413"/>
                      <a:pt x="627244" y="3491413"/>
                    </a:cubicBezTo>
                    <a:lnTo>
                      <a:pt x="3174232" y="3491413"/>
                    </a:lnTo>
                    <a:cubicBezTo>
                      <a:pt x="3349406" y="3491413"/>
                      <a:pt x="3491413" y="3349406"/>
                      <a:pt x="3491413" y="3174232"/>
                    </a:cubicBezTo>
                    <a:lnTo>
                      <a:pt x="3491413" y="627244"/>
                    </a:lnTo>
                    <a:cubicBezTo>
                      <a:pt x="3491413" y="452070"/>
                      <a:pt x="3349406" y="310063"/>
                      <a:pt x="3174232" y="310063"/>
                    </a:cubicBezTo>
                    <a:close/>
                    <a:moveTo>
                      <a:pt x="379007" y="0"/>
                    </a:moveTo>
                    <a:lnTo>
                      <a:pt x="3422469" y="0"/>
                    </a:lnTo>
                    <a:cubicBezTo>
                      <a:pt x="3631789" y="0"/>
                      <a:pt x="3801476" y="169687"/>
                      <a:pt x="3801476" y="379007"/>
                    </a:cubicBezTo>
                    <a:lnTo>
                      <a:pt x="3801476" y="3422469"/>
                    </a:lnTo>
                    <a:cubicBezTo>
                      <a:pt x="3801476" y="3631789"/>
                      <a:pt x="3631789" y="3801476"/>
                      <a:pt x="3422469" y="3801476"/>
                    </a:cubicBezTo>
                    <a:lnTo>
                      <a:pt x="379007" y="3801476"/>
                    </a:lnTo>
                    <a:cubicBezTo>
                      <a:pt x="169687" y="3801476"/>
                      <a:pt x="0" y="3631789"/>
                      <a:pt x="0" y="3422469"/>
                    </a:cubicBezTo>
                    <a:lnTo>
                      <a:pt x="0" y="379007"/>
                    </a:lnTo>
                    <a:cubicBezTo>
                      <a:pt x="0" y="169687"/>
                      <a:pt x="169687" y="0"/>
                      <a:pt x="379007" y="0"/>
                    </a:cubicBezTo>
                    <a:close/>
                  </a:path>
                </a:pathLst>
              </a:custGeom>
              <a:gradFill flip="none" rotWithShape="1">
                <a:gsLst>
                  <a:gs pos="0">
                    <a:schemeClr val="bg1">
                      <a:lumMod val="95000"/>
                    </a:schemeClr>
                  </a:gs>
                  <a:gs pos="100000">
                    <a:schemeClr val="bg1">
                      <a:lumMod val="75000"/>
                    </a:schemeClr>
                  </a:gs>
                </a:gsLst>
                <a:lin ang="2700000" scaled="1"/>
                <a:tileRect/>
              </a:gradFill>
              <a:ln w="25400">
                <a:noFill/>
              </a:ln>
              <a:effectLst>
                <a:outerShdw blurRad="177800" dist="88900" dir="2700000" algn="tl"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351"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29" name="圆角矩形 28"/>
              <p:cNvSpPr/>
              <p:nvPr/>
            </p:nvSpPr>
            <p:spPr>
              <a:xfrm>
                <a:off x="5052512" y="2526845"/>
                <a:ext cx="3181350" cy="3181350"/>
              </a:xfrm>
              <a:prstGeom prst="roundRect">
                <a:avLst>
                  <a:gd name="adj" fmla="val 9970"/>
                </a:avLst>
              </a:prstGeom>
              <a:noFill/>
              <a:ln w="76200">
                <a:gradFill flip="none" rotWithShape="1">
                  <a:gsLst>
                    <a:gs pos="100000">
                      <a:schemeClr val="bg1">
                        <a:lumMod val="96000"/>
                      </a:schemeClr>
                    </a:gs>
                    <a:gs pos="0">
                      <a:schemeClr val="bg1">
                        <a:lumMod val="65000"/>
                      </a:schemeClr>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351"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30" name="圆角矩形 29"/>
              <p:cNvSpPr/>
              <p:nvPr/>
            </p:nvSpPr>
            <p:spPr>
              <a:xfrm>
                <a:off x="4742449" y="2216782"/>
                <a:ext cx="3801476" cy="3801476"/>
              </a:xfrm>
              <a:prstGeom prst="roundRect">
                <a:avLst>
                  <a:gd name="adj" fmla="val 9970"/>
                </a:avLst>
              </a:prstGeom>
              <a:noFill/>
              <a:ln w="22225">
                <a:gradFill flip="none" rotWithShape="1">
                  <a:gsLst>
                    <a:gs pos="0">
                      <a:schemeClr val="bg1"/>
                    </a:gs>
                    <a:gs pos="100000">
                      <a:schemeClr val="bg1">
                        <a:lumMod val="65000"/>
                      </a:schemeClr>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351"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grpSp>
      <p:grpSp>
        <p:nvGrpSpPr>
          <p:cNvPr id="31" name="组合 30"/>
          <p:cNvGrpSpPr/>
          <p:nvPr/>
        </p:nvGrpSpPr>
        <p:grpSpPr>
          <a:xfrm>
            <a:off x="9073294" y="2031992"/>
            <a:ext cx="2145440" cy="2144663"/>
            <a:chOff x="8787513" y="1923540"/>
            <a:chExt cx="2091076" cy="2091076"/>
          </a:xfrm>
        </p:grpSpPr>
        <p:pic>
          <p:nvPicPr>
            <p:cNvPr id="32" name="图片 31"/>
            <p:cNvPicPr>
              <a:picLocks noChangeAspect="1"/>
            </p:cNvPicPr>
            <p:nvPr/>
          </p:nvPicPr>
          <p:blipFill rotWithShape="1">
            <a:blip r:embed="rId6" cstate="print">
              <a:extLst>
                <a:ext uri="{28A0092B-C50C-407E-A947-70E740481C1C}">
                  <a14:useLocalDpi xmlns:a14="http://schemas.microsoft.com/office/drawing/2010/main" val="0"/>
                </a:ext>
              </a:extLst>
            </a:blip>
            <a:srcRect r="32198"/>
            <a:stretch/>
          </p:blipFill>
          <p:spPr>
            <a:xfrm>
              <a:off x="8966761" y="2065622"/>
              <a:ext cx="1779691" cy="1833511"/>
            </a:xfrm>
            <a:custGeom>
              <a:avLst/>
              <a:gdLst>
                <a:gd name="connsiteX0" fmla="*/ 0 w 2579914"/>
                <a:gd name="connsiteY0" fmla="*/ 0 h 2296885"/>
                <a:gd name="connsiteX1" fmla="*/ 2579914 w 2579914"/>
                <a:gd name="connsiteY1" fmla="*/ 0 h 2296885"/>
                <a:gd name="connsiteX2" fmla="*/ 2579914 w 2579914"/>
                <a:gd name="connsiteY2" fmla="*/ 2296885 h 2296885"/>
                <a:gd name="connsiteX3" fmla="*/ 0 w 2579914"/>
                <a:gd name="connsiteY3" fmla="*/ 2296885 h 2296885"/>
              </a:gdLst>
              <a:ahLst/>
              <a:cxnLst>
                <a:cxn ang="0">
                  <a:pos x="connsiteX0" y="connsiteY0"/>
                </a:cxn>
                <a:cxn ang="0">
                  <a:pos x="connsiteX1" y="connsiteY1"/>
                </a:cxn>
                <a:cxn ang="0">
                  <a:pos x="connsiteX2" y="connsiteY2"/>
                </a:cxn>
                <a:cxn ang="0">
                  <a:pos x="connsiteX3" y="connsiteY3"/>
                </a:cxn>
              </a:cxnLst>
              <a:rect l="l" t="t" r="r" b="b"/>
              <a:pathLst>
                <a:path w="2579914" h="2296885">
                  <a:moveTo>
                    <a:pt x="0" y="0"/>
                  </a:moveTo>
                  <a:lnTo>
                    <a:pt x="2579914" y="0"/>
                  </a:lnTo>
                  <a:lnTo>
                    <a:pt x="2579914" y="2296885"/>
                  </a:lnTo>
                  <a:lnTo>
                    <a:pt x="0" y="2296885"/>
                  </a:lnTo>
                  <a:close/>
                </a:path>
              </a:pathLst>
            </a:custGeom>
          </p:spPr>
        </p:pic>
        <p:grpSp>
          <p:nvGrpSpPr>
            <p:cNvPr id="33" name="组合 32"/>
            <p:cNvGrpSpPr/>
            <p:nvPr/>
          </p:nvGrpSpPr>
          <p:grpSpPr>
            <a:xfrm>
              <a:off x="8787513" y="1923540"/>
              <a:ext cx="2091076" cy="2091076"/>
              <a:chOff x="4742449" y="2216782"/>
              <a:chExt cx="3801476" cy="3801476"/>
            </a:xfrm>
          </p:grpSpPr>
          <p:sp>
            <p:nvSpPr>
              <p:cNvPr id="34" name="任意多边形 33"/>
              <p:cNvSpPr/>
              <p:nvPr/>
            </p:nvSpPr>
            <p:spPr>
              <a:xfrm>
                <a:off x="4742449" y="2216782"/>
                <a:ext cx="3801476" cy="3801476"/>
              </a:xfrm>
              <a:custGeom>
                <a:avLst/>
                <a:gdLst>
                  <a:gd name="connsiteX0" fmla="*/ 627244 w 3801476"/>
                  <a:gd name="connsiteY0" fmla="*/ 310063 h 3801476"/>
                  <a:gd name="connsiteX1" fmla="*/ 310063 w 3801476"/>
                  <a:gd name="connsiteY1" fmla="*/ 627244 h 3801476"/>
                  <a:gd name="connsiteX2" fmla="*/ 310063 w 3801476"/>
                  <a:gd name="connsiteY2" fmla="*/ 3174232 h 3801476"/>
                  <a:gd name="connsiteX3" fmla="*/ 627244 w 3801476"/>
                  <a:gd name="connsiteY3" fmla="*/ 3491413 h 3801476"/>
                  <a:gd name="connsiteX4" fmla="*/ 3174232 w 3801476"/>
                  <a:gd name="connsiteY4" fmla="*/ 3491413 h 3801476"/>
                  <a:gd name="connsiteX5" fmla="*/ 3491413 w 3801476"/>
                  <a:gd name="connsiteY5" fmla="*/ 3174232 h 3801476"/>
                  <a:gd name="connsiteX6" fmla="*/ 3491413 w 3801476"/>
                  <a:gd name="connsiteY6" fmla="*/ 627244 h 3801476"/>
                  <a:gd name="connsiteX7" fmla="*/ 3174232 w 3801476"/>
                  <a:gd name="connsiteY7" fmla="*/ 310063 h 3801476"/>
                  <a:gd name="connsiteX8" fmla="*/ 379007 w 3801476"/>
                  <a:gd name="connsiteY8" fmla="*/ 0 h 3801476"/>
                  <a:gd name="connsiteX9" fmla="*/ 3422469 w 3801476"/>
                  <a:gd name="connsiteY9" fmla="*/ 0 h 3801476"/>
                  <a:gd name="connsiteX10" fmla="*/ 3801476 w 3801476"/>
                  <a:gd name="connsiteY10" fmla="*/ 379007 h 3801476"/>
                  <a:gd name="connsiteX11" fmla="*/ 3801476 w 3801476"/>
                  <a:gd name="connsiteY11" fmla="*/ 3422469 h 3801476"/>
                  <a:gd name="connsiteX12" fmla="*/ 3422469 w 3801476"/>
                  <a:gd name="connsiteY12" fmla="*/ 3801476 h 3801476"/>
                  <a:gd name="connsiteX13" fmla="*/ 379007 w 3801476"/>
                  <a:gd name="connsiteY13" fmla="*/ 3801476 h 3801476"/>
                  <a:gd name="connsiteX14" fmla="*/ 0 w 3801476"/>
                  <a:gd name="connsiteY14" fmla="*/ 3422469 h 3801476"/>
                  <a:gd name="connsiteX15" fmla="*/ 0 w 3801476"/>
                  <a:gd name="connsiteY15" fmla="*/ 379007 h 3801476"/>
                  <a:gd name="connsiteX16" fmla="*/ 379007 w 3801476"/>
                  <a:gd name="connsiteY16" fmla="*/ 0 h 38014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801476" h="3801476">
                    <a:moveTo>
                      <a:pt x="627244" y="310063"/>
                    </a:moveTo>
                    <a:cubicBezTo>
                      <a:pt x="452070" y="310063"/>
                      <a:pt x="310063" y="452070"/>
                      <a:pt x="310063" y="627244"/>
                    </a:cubicBezTo>
                    <a:lnTo>
                      <a:pt x="310063" y="3174232"/>
                    </a:lnTo>
                    <a:cubicBezTo>
                      <a:pt x="310063" y="3349406"/>
                      <a:pt x="452070" y="3491413"/>
                      <a:pt x="627244" y="3491413"/>
                    </a:cubicBezTo>
                    <a:lnTo>
                      <a:pt x="3174232" y="3491413"/>
                    </a:lnTo>
                    <a:cubicBezTo>
                      <a:pt x="3349406" y="3491413"/>
                      <a:pt x="3491413" y="3349406"/>
                      <a:pt x="3491413" y="3174232"/>
                    </a:cubicBezTo>
                    <a:lnTo>
                      <a:pt x="3491413" y="627244"/>
                    </a:lnTo>
                    <a:cubicBezTo>
                      <a:pt x="3491413" y="452070"/>
                      <a:pt x="3349406" y="310063"/>
                      <a:pt x="3174232" y="310063"/>
                    </a:cubicBezTo>
                    <a:close/>
                    <a:moveTo>
                      <a:pt x="379007" y="0"/>
                    </a:moveTo>
                    <a:lnTo>
                      <a:pt x="3422469" y="0"/>
                    </a:lnTo>
                    <a:cubicBezTo>
                      <a:pt x="3631789" y="0"/>
                      <a:pt x="3801476" y="169687"/>
                      <a:pt x="3801476" y="379007"/>
                    </a:cubicBezTo>
                    <a:lnTo>
                      <a:pt x="3801476" y="3422469"/>
                    </a:lnTo>
                    <a:cubicBezTo>
                      <a:pt x="3801476" y="3631789"/>
                      <a:pt x="3631789" y="3801476"/>
                      <a:pt x="3422469" y="3801476"/>
                    </a:cubicBezTo>
                    <a:lnTo>
                      <a:pt x="379007" y="3801476"/>
                    </a:lnTo>
                    <a:cubicBezTo>
                      <a:pt x="169687" y="3801476"/>
                      <a:pt x="0" y="3631789"/>
                      <a:pt x="0" y="3422469"/>
                    </a:cubicBezTo>
                    <a:lnTo>
                      <a:pt x="0" y="379007"/>
                    </a:lnTo>
                    <a:cubicBezTo>
                      <a:pt x="0" y="169687"/>
                      <a:pt x="169687" y="0"/>
                      <a:pt x="379007" y="0"/>
                    </a:cubicBezTo>
                    <a:close/>
                  </a:path>
                </a:pathLst>
              </a:custGeom>
              <a:gradFill flip="none" rotWithShape="1">
                <a:gsLst>
                  <a:gs pos="0">
                    <a:schemeClr val="bg1">
                      <a:lumMod val="95000"/>
                    </a:schemeClr>
                  </a:gs>
                  <a:gs pos="100000">
                    <a:schemeClr val="bg1">
                      <a:lumMod val="75000"/>
                    </a:schemeClr>
                  </a:gs>
                </a:gsLst>
                <a:lin ang="2700000" scaled="1"/>
                <a:tileRect/>
              </a:gradFill>
              <a:ln w="25400">
                <a:noFill/>
              </a:ln>
              <a:effectLst>
                <a:outerShdw blurRad="177800" dist="88900" dir="2700000" algn="tl"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351"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35" name="圆角矩形 34"/>
              <p:cNvSpPr/>
              <p:nvPr/>
            </p:nvSpPr>
            <p:spPr>
              <a:xfrm>
                <a:off x="5052512" y="2526845"/>
                <a:ext cx="3181350" cy="3181350"/>
              </a:xfrm>
              <a:prstGeom prst="roundRect">
                <a:avLst>
                  <a:gd name="adj" fmla="val 9970"/>
                </a:avLst>
              </a:prstGeom>
              <a:noFill/>
              <a:ln w="76200">
                <a:gradFill flip="none" rotWithShape="1">
                  <a:gsLst>
                    <a:gs pos="100000">
                      <a:schemeClr val="bg1">
                        <a:lumMod val="96000"/>
                      </a:schemeClr>
                    </a:gs>
                    <a:gs pos="0">
                      <a:schemeClr val="bg1">
                        <a:lumMod val="65000"/>
                      </a:schemeClr>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351"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36" name="圆角矩形 35"/>
              <p:cNvSpPr/>
              <p:nvPr/>
            </p:nvSpPr>
            <p:spPr>
              <a:xfrm>
                <a:off x="4742449" y="2216782"/>
                <a:ext cx="3801476" cy="3801476"/>
              </a:xfrm>
              <a:prstGeom prst="roundRect">
                <a:avLst>
                  <a:gd name="adj" fmla="val 9970"/>
                </a:avLst>
              </a:prstGeom>
              <a:noFill/>
              <a:ln w="22225">
                <a:gradFill flip="none" rotWithShape="1">
                  <a:gsLst>
                    <a:gs pos="0">
                      <a:schemeClr val="bg1"/>
                    </a:gs>
                    <a:gs pos="100000">
                      <a:schemeClr val="bg1">
                        <a:lumMod val="65000"/>
                      </a:schemeClr>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351"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grpSp>
      <p:grpSp>
        <p:nvGrpSpPr>
          <p:cNvPr id="37" name="组合 36"/>
          <p:cNvGrpSpPr/>
          <p:nvPr/>
        </p:nvGrpSpPr>
        <p:grpSpPr>
          <a:xfrm>
            <a:off x="964485" y="4626093"/>
            <a:ext cx="2061239" cy="638374"/>
            <a:chOff x="964485" y="4901865"/>
            <a:chExt cx="2061239" cy="638374"/>
          </a:xfrm>
        </p:grpSpPr>
        <p:sp>
          <p:nvSpPr>
            <p:cNvPr id="38" name="任意多边形 37"/>
            <p:cNvSpPr/>
            <p:nvPr/>
          </p:nvSpPr>
          <p:spPr>
            <a:xfrm>
              <a:off x="964485" y="4901866"/>
              <a:ext cx="2061239" cy="638373"/>
            </a:xfrm>
            <a:custGeom>
              <a:avLst/>
              <a:gdLst>
                <a:gd name="connsiteX0" fmla="*/ 50498 w 1930400"/>
                <a:gd name="connsiteY0" fmla="*/ 0 h 638521"/>
                <a:gd name="connsiteX1" fmla="*/ 1879902 w 1930400"/>
                <a:gd name="connsiteY1" fmla="*/ 0 h 638521"/>
                <a:gd name="connsiteX2" fmla="*/ 1930400 w 1930400"/>
                <a:gd name="connsiteY2" fmla="*/ 50498 h 638521"/>
                <a:gd name="connsiteX3" fmla="*/ 1930400 w 1930400"/>
                <a:gd name="connsiteY3" fmla="*/ 442988 h 638521"/>
                <a:gd name="connsiteX4" fmla="*/ 1879902 w 1930400"/>
                <a:gd name="connsiteY4" fmla="*/ 493486 h 638521"/>
                <a:gd name="connsiteX5" fmla="*/ 1124527 w 1930400"/>
                <a:gd name="connsiteY5" fmla="*/ 493486 h 638521"/>
                <a:gd name="connsiteX6" fmla="*/ 965200 w 1930400"/>
                <a:gd name="connsiteY6" fmla="*/ 638521 h 638521"/>
                <a:gd name="connsiteX7" fmla="*/ 805872 w 1930400"/>
                <a:gd name="connsiteY7" fmla="*/ 493486 h 638521"/>
                <a:gd name="connsiteX8" fmla="*/ 50498 w 1930400"/>
                <a:gd name="connsiteY8" fmla="*/ 493486 h 638521"/>
                <a:gd name="connsiteX9" fmla="*/ 0 w 1930400"/>
                <a:gd name="connsiteY9" fmla="*/ 442988 h 638521"/>
                <a:gd name="connsiteX10" fmla="*/ 0 w 1930400"/>
                <a:gd name="connsiteY10" fmla="*/ 50498 h 638521"/>
                <a:gd name="connsiteX11" fmla="*/ 50498 w 1930400"/>
                <a:gd name="connsiteY11" fmla="*/ 0 h 6385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930400" h="638521">
                  <a:moveTo>
                    <a:pt x="50498" y="0"/>
                  </a:moveTo>
                  <a:lnTo>
                    <a:pt x="1879902" y="0"/>
                  </a:lnTo>
                  <a:cubicBezTo>
                    <a:pt x="1907791" y="0"/>
                    <a:pt x="1930400" y="22609"/>
                    <a:pt x="1930400" y="50498"/>
                  </a:cubicBezTo>
                  <a:lnTo>
                    <a:pt x="1930400" y="442988"/>
                  </a:lnTo>
                  <a:cubicBezTo>
                    <a:pt x="1930400" y="470877"/>
                    <a:pt x="1907791" y="493486"/>
                    <a:pt x="1879902" y="493486"/>
                  </a:cubicBezTo>
                  <a:lnTo>
                    <a:pt x="1124527" y="493486"/>
                  </a:lnTo>
                  <a:lnTo>
                    <a:pt x="965200" y="638521"/>
                  </a:lnTo>
                  <a:lnTo>
                    <a:pt x="805872" y="493486"/>
                  </a:lnTo>
                  <a:lnTo>
                    <a:pt x="50498" y="493486"/>
                  </a:lnTo>
                  <a:cubicBezTo>
                    <a:pt x="22609" y="493486"/>
                    <a:pt x="0" y="470877"/>
                    <a:pt x="0" y="442988"/>
                  </a:cubicBezTo>
                  <a:lnTo>
                    <a:pt x="0" y="50498"/>
                  </a:lnTo>
                  <a:cubicBezTo>
                    <a:pt x="0" y="22609"/>
                    <a:pt x="22609" y="0"/>
                    <a:pt x="50498" y="0"/>
                  </a:cubicBezTo>
                  <a:close/>
                </a:path>
              </a:pathLst>
            </a:custGeom>
            <a:solidFill>
              <a:srgbClr val="025AA2"/>
            </a:solidFill>
            <a:ln>
              <a:noFill/>
            </a:ln>
            <a:effectLst>
              <a:outerShdw blurRad="1016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39" name="TextBox 11"/>
            <p:cNvSpPr txBox="1"/>
            <p:nvPr/>
          </p:nvSpPr>
          <p:spPr>
            <a:xfrm>
              <a:off x="1367142" y="4901865"/>
              <a:ext cx="1217000" cy="400110"/>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rgbClr val="FDFDFD"/>
                  </a:solidFill>
                  <a:effectLst/>
                  <a:uLnTx/>
                  <a:uFillTx/>
                  <a:latin typeface="幼圆" panose="02010509060101010101" pitchFamily="49" charset="-122"/>
                  <a:ea typeface="幼圆" panose="02010509060101010101" pitchFamily="49" charset="-122"/>
                  <a:cs typeface="+mn-cs"/>
                </a:rPr>
                <a:t>职务名称</a:t>
              </a:r>
            </a:p>
          </p:txBody>
        </p:sp>
      </p:grpSp>
      <p:sp>
        <p:nvSpPr>
          <p:cNvPr id="40" name="TextBox 12"/>
          <p:cNvSpPr txBox="1"/>
          <p:nvPr/>
        </p:nvSpPr>
        <p:spPr>
          <a:xfrm>
            <a:off x="1039424" y="5391477"/>
            <a:ext cx="2110393" cy="1061829"/>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rPr>
              <a:t>这里输入简单的文字概述里输入简单文字概述这里简单输入简单文字</a:t>
            </a:r>
            <a:endParaRPr kumimoji="0" lang="en-US" altLang="zh-CN" sz="1400" b="0"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endParaRPr>
          </a:p>
        </p:txBody>
      </p:sp>
      <p:grpSp>
        <p:nvGrpSpPr>
          <p:cNvPr id="41" name="组合 40"/>
          <p:cNvGrpSpPr/>
          <p:nvPr/>
        </p:nvGrpSpPr>
        <p:grpSpPr>
          <a:xfrm>
            <a:off x="3704194" y="4626093"/>
            <a:ext cx="2061239" cy="638373"/>
            <a:chOff x="3704194" y="4901865"/>
            <a:chExt cx="2061239" cy="638373"/>
          </a:xfrm>
        </p:grpSpPr>
        <p:sp>
          <p:nvSpPr>
            <p:cNvPr id="42" name="任意多边形 41"/>
            <p:cNvSpPr/>
            <p:nvPr/>
          </p:nvSpPr>
          <p:spPr>
            <a:xfrm>
              <a:off x="3704194" y="4901865"/>
              <a:ext cx="2061239" cy="638373"/>
            </a:xfrm>
            <a:custGeom>
              <a:avLst/>
              <a:gdLst>
                <a:gd name="connsiteX0" fmla="*/ 50498 w 1930400"/>
                <a:gd name="connsiteY0" fmla="*/ 0 h 638521"/>
                <a:gd name="connsiteX1" fmla="*/ 1879902 w 1930400"/>
                <a:gd name="connsiteY1" fmla="*/ 0 h 638521"/>
                <a:gd name="connsiteX2" fmla="*/ 1930400 w 1930400"/>
                <a:gd name="connsiteY2" fmla="*/ 50498 h 638521"/>
                <a:gd name="connsiteX3" fmla="*/ 1930400 w 1930400"/>
                <a:gd name="connsiteY3" fmla="*/ 442988 h 638521"/>
                <a:gd name="connsiteX4" fmla="*/ 1879902 w 1930400"/>
                <a:gd name="connsiteY4" fmla="*/ 493486 h 638521"/>
                <a:gd name="connsiteX5" fmla="*/ 1124527 w 1930400"/>
                <a:gd name="connsiteY5" fmla="*/ 493486 h 638521"/>
                <a:gd name="connsiteX6" fmla="*/ 965200 w 1930400"/>
                <a:gd name="connsiteY6" fmla="*/ 638521 h 638521"/>
                <a:gd name="connsiteX7" fmla="*/ 805872 w 1930400"/>
                <a:gd name="connsiteY7" fmla="*/ 493486 h 638521"/>
                <a:gd name="connsiteX8" fmla="*/ 50498 w 1930400"/>
                <a:gd name="connsiteY8" fmla="*/ 493486 h 638521"/>
                <a:gd name="connsiteX9" fmla="*/ 0 w 1930400"/>
                <a:gd name="connsiteY9" fmla="*/ 442988 h 638521"/>
                <a:gd name="connsiteX10" fmla="*/ 0 w 1930400"/>
                <a:gd name="connsiteY10" fmla="*/ 50498 h 638521"/>
                <a:gd name="connsiteX11" fmla="*/ 50498 w 1930400"/>
                <a:gd name="connsiteY11" fmla="*/ 0 h 6385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930400" h="638521">
                  <a:moveTo>
                    <a:pt x="50498" y="0"/>
                  </a:moveTo>
                  <a:lnTo>
                    <a:pt x="1879902" y="0"/>
                  </a:lnTo>
                  <a:cubicBezTo>
                    <a:pt x="1907791" y="0"/>
                    <a:pt x="1930400" y="22609"/>
                    <a:pt x="1930400" y="50498"/>
                  </a:cubicBezTo>
                  <a:lnTo>
                    <a:pt x="1930400" y="442988"/>
                  </a:lnTo>
                  <a:cubicBezTo>
                    <a:pt x="1930400" y="470877"/>
                    <a:pt x="1907791" y="493486"/>
                    <a:pt x="1879902" y="493486"/>
                  </a:cubicBezTo>
                  <a:lnTo>
                    <a:pt x="1124527" y="493486"/>
                  </a:lnTo>
                  <a:lnTo>
                    <a:pt x="965200" y="638521"/>
                  </a:lnTo>
                  <a:lnTo>
                    <a:pt x="805872" y="493486"/>
                  </a:lnTo>
                  <a:lnTo>
                    <a:pt x="50498" y="493486"/>
                  </a:lnTo>
                  <a:cubicBezTo>
                    <a:pt x="22609" y="493486"/>
                    <a:pt x="0" y="470877"/>
                    <a:pt x="0" y="442988"/>
                  </a:cubicBezTo>
                  <a:lnTo>
                    <a:pt x="0" y="50498"/>
                  </a:lnTo>
                  <a:cubicBezTo>
                    <a:pt x="0" y="22609"/>
                    <a:pt x="22609" y="0"/>
                    <a:pt x="50498" y="0"/>
                  </a:cubicBezTo>
                  <a:close/>
                </a:path>
              </a:pathLst>
            </a:custGeom>
            <a:solidFill>
              <a:srgbClr val="0298DA"/>
            </a:solidFill>
            <a:ln>
              <a:noFill/>
            </a:ln>
            <a:effectLst>
              <a:outerShdw blurRad="1016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46" name="TextBox 11"/>
            <p:cNvSpPr txBox="1"/>
            <p:nvPr/>
          </p:nvSpPr>
          <p:spPr>
            <a:xfrm>
              <a:off x="4106852" y="4901865"/>
              <a:ext cx="1217000" cy="400110"/>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rgbClr val="FDFDFD"/>
                  </a:solidFill>
                  <a:effectLst/>
                  <a:uLnTx/>
                  <a:uFillTx/>
                  <a:latin typeface="幼圆" panose="02010509060101010101" pitchFamily="49" charset="-122"/>
                  <a:ea typeface="幼圆" panose="02010509060101010101" pitchFamily="49" charset="-122"/>
                  <a:cs typeface="+mn-cs"/>
                </a:rPr>
                <a:t>职务名称</a:t>
              </a:r>
            </a:p>
          </p:txBody>
        </p:sp>
      </p:grpSp>
      <p:sp>
        <p:nvSpPr>
          <p:cNvPr id="47" name="TextBox 12"/>
          <p:cNvSpPr txBox="1"/>
          <p:nvPr/>
        </p:nvSpPr>
        <p:spPr>
          <a:xfrm>
            <a:off x="3779134" y="5391477"/>
            <a:ext cx="2110393" cy="1061829"/>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rPr>
              <a:t>这里输入简单的文字概述里输入简单文字概述这里简单输入简单文字</a:t>
            </a:r>
            <a:endParaRPr kumimoji="0" lang="en-US" altLang="zh-CN" sz="1400" b="0"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endParaRPr>
          </a:p>
        </p:txBody>
      </p:sp>
      <p:grpSp>
        <p:nvGrpSpPr>
          <p:cNvPr id="48" name="组合 47"/>
          <p:cNvGrpSpPr/>
          <p:nvPr/>
        </p:nvGrpSpPr>
        <p:grpSpPr>
          <a:xfrm>
            <a:off x="6443903" y="4626093"/>
            <a:ext cx="2061239" cy="638373"/>
            <a:chOff x="6443903" y="4901865"/>
            <a:chExt cx="2061239" cy="638373"/>
          </a:xfrm>
        </p:grpSpPr>
        <p:sp>
          <p:nvSpPr>
            <p:cNvPr id="49" name="任意多边形 48"/>
            <p:cNvSpPr/>
            <p:nvPr/>
          </p:nvSpPr>
          <p:spPr>
            <a:xfrm>
              <a:off x="6443903" y="4901865"/>
              <a:ext cx="2061239" cy="638373"/>
            </a:xfrm>
            <a:custGeom>
              <a:avLst/>
              <a:gdLst>
                <a:gd name="connsiteX0" fmla="*/ 50498 w 1930400"/>
                <a:gd name="connsiteY0" fmla="*/ 0 h 638521"/>
                <a:gd name="connsiteX1" fmla="*/ 1879902 w 1930400"/>
                <a:gd name="connsiteY1" fmla="*/ 0 h 638521"/>
                <a:gd name="connsiteX2" fmla="*/ 1930400 w 1930400"/>
                <a:gd name="connsiteY2" fmla="*/ 50498 h 638521"/>
                <a:gd name="connsiteX3" fmla="*/ 1930400 w 1930400"/>
                <a:gd name="connsiteY3" fmla="*/ 442988 h 638521"/>
                <a:gd name="connsiteX4" fmla="*/ 1879902 w 1930400"/>
                <a:gd name="connsiteY4" fmla="*/ 493486 h 638521"/>
                <a:gd name="connsiteX5" fmla="*/ 1124527 w 1930400"/>
                <a:gd name="connsiteY5" fmla="*/ 493486 h 638521"/>
                <a:gd name="connsiteX6" fmla="*/ 965200 w 1930400"/>
                <a:gd name="connsiteY6" fmla="*/ 638521 h 638521"/>
                <a:gd name="connsiteX7" fmla="*/ 805872 w 1930400"/>
                <a:gd name="connsiteY7" fmla="*/ 493486 h 638521"/>
                <a:gd name="connsiteX8" fmla="*/ 50498 w 1930400"/>
                <a:gd name="connsiteY8" fmla="*/ 493486 h 638521"/>
                <a:gd name="connsiteX9" fmla="*/ 0 w 1930400"/>
                <a:gd name="connsiteY9" fmla="*/ 442988 h 638521"/>
                <a:gd name="connsiteX10" fmla="*/ 0 w 1930400"/>
                <a:gd name="connsiteY10" fmla="*/ 50498 h 638521"/>
                <a:gd name="connsiteX11" fmla="*/ 50498 w 1930400"/>
                <a:gd name="connsiteY11" fmla="*/ 0 h 6385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930400" h="638521">
                  <a:moveTo>
                    <a:pt x="50498" y="0"/>
                  </a:moveTo>
                  <a:lnTo>
                    <a:pt x="1879902" y="0"/>
                  </a:lnTo>
                  <a:cubicBezTo>
                    <a:pt x="1907791" y="0"/>
                    <a:pt x="1930400" y="22609"/>
                    <a:pt x="1930400" y="50498"/>
                  </a:cubicBezTo>
                  <a:lnTo>
                    <a:pt x="1930400" y="442988"/>
                  </a:lnTo>
                  <a:cubicBezTo>
                    <a:pt x="1930400" y="470877"/>
                    <a:pt x="1907791" y="493486"/>
                    <a:pt x="1879902" y="493486"/>
                  </a:cubicBezTo>
                  <a:lnTo>
                    <a:pt x="1124527" y="493486"/>
                  </a:lnTo>
                  <a:lnTo>
                    <a:pt x="965200" y="638521"/>
                  </a:lnTo>
                  <a:lnTo>
                    <a:pt x="805872" y="493486"/>
                  </a:lnTo>
                  <a:lnTo>
                    <a:pt x="50498" y="493486"/>
                  </a:lnTo>
                  <a:cubicBezTo>
                    <a:pt x="22609" y="493486"/>
                    <a:pt x="0" y="470877"/>
                    <a:pt x="0" y="442988"/>
                  </a:cubicBezTo>
                  <a:lnTo>
                    <a:pt x="0" y="50498"/>
                  </a:lnTo>
                  <a:cubicBezTo>
                    <a:pt x="0" y="22609"/>
                    <a:pt x="22609" y="0"/>
                    <a:pt x="50498" y="0"/>
                  </a:cubicBezTo>
                  <a:close/>
                </a:path>
              </a:pathLst>
            </a:custGeom>
            <a:solidFill>
              <a:srgbClr val="025AA2"/>
            </a:solidFill>
            <a:ln>
              <a:noFill/>
            </a:ln>
            <a:effectLst>
              <a:outerShdw blurRad="1016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50" name="TextBox 11"/>
            <p:cNvSpPr txBox="1"/>
            <p:nvPr/>
          </p:nvSpPr>
          <p:spPr>
            <a:xfrm>
              <a:off x="6864586" y="4901865"/>
              <a:ext cx="1217000" cy="400110"/>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rgbClr val="FDFDFD"/>
                  </a:solidFill>
                  <a:effectLst/>
                  <a:uLnTx/>
                  <a:uFillTx/>
                  <a:latin typeface="幼圆" panose="02010509060101010101" pitchFamily="49" charset="-122"/>
                  <a:ea typeface="幼圆" panose="02010509060101010101" pitchFamily="49" charset="-122"/>
                  <a:cs typeface="+mn-cs"/>
                </a:rPr>
                <a:t>职务名称</a:t>
              </a:r>
            </a:p>
          </p:txBody>
        </p:sp>
      </p:grpSp>
      <p:sp>
        <p:nvSpPr>
          <p:cNvPr id="51" name="TextBox 12"/>
          <p:cNvSpPr txBox="1"/>
          <p:nvPr/>
        </p:nvSpPr>
        <p:spPr>
          <a:xfrm>
            <a:off x="6536868" y="5391477"/>
            <a:ext cx="2110393" cy="1061829"/>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rPr>
              <a:t>这里输入简单的文字概述里输入简单文字概述这里简单输入简单文字</a:t>
            </a:r>
            <a:endParaRPr kumimoji="0" lang="en-US" altLang="zh-CN" sz="1400" b="0"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endParaRPr>
          </a:p>
        </p:txBody>
      </p:sp>
      <p:grpSp>
        <p:nvGrpSpPr>
          <p:cNvPr id="52" name="组合 51"/>
          <p:cNvGrpSpPr/>
          <p:nvPr/>
        </p:nvGrpSpPr>
        <p:grpSpPr>
          <a:xfrm>
            <a:off x="9183612" y="4626093"/>
            <a:ext cx="2061239" cy="638373"/>
            <a:chOff x="9183612" y="4901865"/>
            <a:chExt cx="2061239" cy="638373"/>
          </a:xfrm>
        </p:grpSpPr>
        <p:sp>
          <p:nvSpPr>
            <p:cNvPr id="53" name="任意多边形 52"/>
            <p:cNvSpPr/>
            <p:nvPr/>
          </p:nvSpPr>
          <p:spPr>
            <a:xfrm>
              <a:off x="9183612" y="4901865"/>
              <a:ext cx="2061239" cy="638373"/>
            </a:xfrm>
            <a:custGeom>
              <a:avLst/>
              <a:gdLst>
                <a:gd name="connsiteX0" fmla="*/ 50498 w 1930400"/>
                <a:gd name="connsiteY0" fmla="*/ 0 h 638521"/>
                <a:gd name="connsiteX1" fmla="*/ 1879902 w 1930400"/>
                <a:gd name="connsiteY1" fmla="*/ 0 h 638521"/>
                <a:gd name="connsiteX2" fmla="*/ 1930400 w 1930400"/>
                <a:gd name="connsiteY2" fmla="*/ 50498 h 638521"/>
                <a:gd name="connsiteX3" fmla="*/ 1930400 w 1930400"/>
                <a:gd name="connsiteY3" fmla="*/ 442988 h 638521"/>
                <a:gd name="connsiteX4" fmla="*/ 1879902 w 1930400"/>
                <a:gd name="connsiteY4" fmla="*/ 493486 h 638521"/>
                <a:gd name="connsiteX5" fmla="*/ 1124527 w 1930400"/>
                <a:gd name="connsiteY5" fmla="*/ 493486 h 638521"/>
                <a:gd name="connsiteX6" fmla="*/ 965200 w 1930400"/>
                <a:gd name="connsiteY6" fmla="*/ 638521 h 638521"/>
                <a:gd name="connsiteX7" fmla="*/ 805872 w 1930400"/>
                <a:gd name="connsiteY7" fmla="*/ 493486 h 638521"/>
                <a:gd name="connsiteX8" fmla="*/ 50498 w 1930400"/>
                <a:gd name="connsiteY8" fmla="*/ 493486 h 638521"/>
                <a:gd name="connsiteX9" fmla="*/ 0 w 1930400"/>
                <a:gd name="connsiteY9" fmla="*/ 442988 h 638521"/>
                <a:gd name="connsiteX10" fmla="*/ 0 w 1930400"/>
                <a:gd name="connsiteY10" fmla="*/ 50498 h 638521"/>
                <a:gd name="connsiteX11" fmla="*/ 50498 w 1930400"/>
                <a:gd name="connsiteY11" fmla="*/ 0 h 6385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930400" h="638521">
                  <a:moveTo>
                    <a:pt x="50498" y="0"/>
                  </a:moveTo>
                  <a:lnTo>
                    <a:pt x="1879902" y="0"/>
                  </a:lnTo>
                  <a:cubicBezTo>
                    <a:pt x="1907791" y="0"/>
                    <a:pt x="1930400" y="22609"/>
                    <a:pt x="1930400" y="50498"/>
                  </a:cubicBezTo>
                  <a:lnTo>
                    <a:pt x="1930400" y="442988"/>
                  </a:lnTo>
                  <a:cubicBezTo>
                    <a:pt x="1930400" y="470877"/>
                    <a:pt x="1907791" y="493486"/>
                    <a:pt x="1879902" y="493486"/>
                  </a:cubicBezTo>
                  <a:lnTo>
                    <a:pt x="1124527" y="493486"/>
                  </a:lnTo>
                  <a:lnTo>
                    <a:pt x="965200" y="638521"/>
                  </a:lnTo>
                  <a:lnTo>
                    <a:pt x="805872" y="493486"/>
                  </a:lnTo>
                  <a:lnTo>
                    <a:pt x="50498" y="493486"/>
                  </a:lnTo>
                  <a:cubicBezTo>
                    <a:pt x="22609" y="493486"/>
                    <a:pt x="0" y="470877"/>
                    <a:pt x="0" y="442988"/>
                  </a:cubicBezTo>
                  <a:lnTo>
                    <a:pt x="0" y="50498"/>
                  </a:lnTo>
                  <a:cubicBezTo>
                    <a:pt x="0" y="22609"/>
                    <a:pt x="22609" y="0"/>
                    <a:pt x="50498" y="0"/>
                  </a:cubicBezTo>
                  <a:close/>
                </a:path>
              </a:pathLst>
            </a:custGeom>
            <a:solidFill>
              <a:srgbClr val="0298DA"/>
            </a:solidFill>
            <a:ln>
              <a:noFill/>
            </a:ln>
            <a:effectLst>
              <a:outerShdw blurRad="1016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54" name="TextBox 11"/>
            <p:cNvSpPr txBox="1"/>
            <p:nvPr/>
          </p:nvSpPr>
          <p:spPr>
            <a:xfrm>
              <a:off x="9614897" y="4901865"/>
              <a:ext cx="1217000" cy="400110"/>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rgbClr val="FDFDFD"/>
                  </a:solidFill>
                  <a:effectLst/>
                  <a:uLnTx/>
                  <a:uFillTx/>
                  <a:latin typeface="幼圆" panose="02010509060101010101" pitchFamily="49" charset="-122"/>
                  <a:ea typeface="幼圆" panose="02010509060101010101" pitchFamily="49" charset="-122"/>
                  <a:cs typeface="+mn-cs"/>
                </a:rPr>
                <a:t>职务名称</a:t>
              </a:r>
            </a:p>
          </p:txBody>
        </p:sp>
      </p:grpSp>
      <p:sp>
        <p:nvSpPr>
          <p:cNvPr id="55" name="TextBox 12"/>
          <p:cNvSpPr txBox="1"/>
          <p:nvPr/>
        </p:nvSpPr>
        <p:spPr>
          <a:xfrm>
            <a:off x="9248279" y="5389619"/>
            <a:ext cx="2110393" cy="1061829"/>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rPr>
              <a:t>这里输入简单的文字概述里输入简单文字概述这里简单输入简单文字</a:t>
            </a:r>
            <a:endParaRPr kumimoji="0" lang="en-US" altLang="zh-CN" sz="1400" b="0"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endParaRPr>
          </a:p>
        </p:txBody>
      </p:sp>
      <p:sp>
        <p:nvSpPr>
          <p:cNvPr id="56" name="平行四边形 55"/>
          <p:cNvSpPr/>
          <p:nvPr/>
        </p:nvSpPr>
        <p:spPr>
          <a:xfrm>
            <a:off x="8639908" y="433755"/>
            <a:ext cx="2356338" cy="867507"/>
          </a:xfrm>
          <a:prstGeom prst="parallelogram">
            <a:avLst/>
          </a:prstGeom>
          <a:solidFill>
            <a:srgbClr val="E7E6E6"/>
          </a:solidFill>
          <a:ln>
            <a:noFill/>
          </a:ln>
          <a:effectLst>
            <a:outerShdw blurRad="152400" dist="152400" dir="81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57" name="平行四边形 56"/>
          <p:cNvSpPr/>
          <p:nvPr/>
        </p:nvSpPr>
        <p:spPr>
          <a:xfrm>
            <a:off x="984739" y="433755"/>
            <a:ext cx="7655169" cy="867507"/>
          </a:xfrm>
          <a:prstGeom prst="parallelogram">
            <a:avLst/>
          </a:prstGeom>
          <a:gradFill>
            <a:gsLst>
              <a:gs pos="0">
                <a:srgbClr val="0298DA"/>
              </a:gs>
              <a:gs pos="100000">
                <a:srgbClr val="025AA2"/>
              </a:gs>
            </a:gsLst>
            <a:lin ang="5400000" scaled="1"/>
          </a:gradFill>
          <a:ln>
            <a:noFill/>
          </a:ln>
          <a:effectLst>
            <a:outerShdw blurRad="152400" dist="152400" dir="81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58" name="平行四边形 57"/>
          <p:cNvSpPr/>
          <p:nvPr/>
        </p:nvSpPr>
        <p:spPr>
          <a:xfrm>
            <a:off x="410308" y="621324"/>
            <a:ext cx="4091354" cy="386861"/>
          </a:xfrm>
          <a:prstGeom prst="parallelogram">
            <a:avLst/>
          </a:prstGeom>
          <a:solidFill>
            <a:srgbClr val="E7E6E6"/>
          </a:solidFill>
          <a:ln>
            <a:noFill/>
          </a:ln>
          <a:effectLst>
            <a:outerShdw blurRad="152400" dist="152400" dir="81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59" name="平行四边形 58"/>
          <p:cNvSpPr/>
          <p:nvPr/>
        </p:nvSpPr>
        <p:spPr>
          <a:xfrm>
            <a:off x="9543098" y="265171"/>
            <a:ext cx="1639346" cy="283469"/>
          </a:xfrm>
          <a:prstGeom prst="parallelogram">
            <a:avLst/>
          </a:prstGeom>
          <a:gradFill>
            <a:gsLst>
              <a:gs pos="0">
                <a:srgbClr val="0298DA"/>
              </a:gs>
              <a:gs pos="100000">
                <a:srgbClr val="025AA2"/>
              </a:gs>
            </a:gsLst>
            <a:lin ang="5400000" scaled="1"/>
          </a:gradFill>
          <a:ln>
            <a:noFill/>
          </a:ln>
          <a:effectLst>
            <a:outerShdw blurRad="152400" dist="152400" dir="81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60" name="文本框 1"/>
          <p:cNvSpPr>
            <a:spLocks noChangeArrowheads="1"/>
          </p:cNvSpPr>
          <p:nvPr/>
        </p:nvSpPr>
        <p:spPr bwMode="auto">
          <a:xfrm>
            <a:off x="4662613" y="553144"/>
            <a:ext cx="162095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SimSun" panose="02010600030101010101" pitchFamily="2" charset="-122"/>
              </a:defRPr>
            </a:lvl1pPr>
            <a:lvl2pPr marL="742950" indent="-285750">
              <a:defRPr>
                <a:solidFill>
                  <a:schemeClr val="tx1"/>
                </a:solidFill>
                <a:latin typeface="Calibri" panose="020F0502020204030204" pitchFamily="34" charset="0"/>
                <a:ea typeface="SimSun" panose="02010600030101010101" pitchFamily="2" charset="-122"/>
              </a:defRPr>
            </a:lvl2pPr>
            <a:lvl3pPr marL="1143000" indent="-228600">
              <a:defRPr>
                <a:solidFill>
                  <a:schemeClr val="tx1"/>
                </a:solidFill>
                <a:latin typeface="Calibri" panose="020F0502020204030204" pitchFamily="34" charset="0"/>
                <a:ea typeface="SimSun" panose="02010600030101010101" pitchFamily="2" charset="-122"/>
              </a:defRPr>
            </a:lvl3pPr>
            <a:lvl4pPr marL="1600200" indent="-228600">
              <a:defRPr>
                <a:solidFill>
                  <a:schemeClr val="tx1"/>
                </a:solidFill>
                <a:latin typeface="Calibri" panose="020F0502020204030204" pitchFamily="34" charset="0"/>
                <a:ea typeface="SimSun" panose="02010600030101010101" pitchFamily="2" charset="-122"/>
              </a:defRPr>
            </a:lvl4pPr>
            <a:lvl5pPr marL="2057400" indent="-228600">
              <a:defRPr>
                <a:solidFill>
                  <a:schemeClr val="tx1"/>
                </a:solidFill>
                <a:latin typeface="Calibri" panose="020F0502020204030204" pitchFamily="34" charset="0"/>
                <a:ea typeface="SimSun"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SimSun"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SimSun"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SimSun"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SimSun" panose="02010600030101010101" pitchFamily="2" charset="-122"/>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8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团队成员</a:t>
            </a:r>
          </a:p>
        </p:txBody>
      </p:sp>
      <p:sp>
        <p:nvSpPr>
          <p:cNvPr id="61" name="文本框 1"/>
          <p:cNvSpPr>
            <a:spLocks noChangeArrowheads="1"/>
          </p:cNvSpPr>
          <p:nvPr/>
        </p:nvSpPr>
        <p:spPr bwMode="auto">
          <a:xfrm>
            <a:off x="6198430" y="784745"/>
            <a:ext cx="150310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SimSun" panose="02010600030101010101" pitchFamily="2" charset="-122"/>
              </a:defRPr>
            </a:lvl1pPr>
            <a:lvl2pPr marL="742950" indent="-285750">
              <a:defRPr>
                <a:solidFill>
                  <a:schemeClr val="tx1"/>
                </a:solidFill>
                <a:latin typeface="Calibri" panose="020F0502020204030204" pitchFamily="34" charset="0"/>
                <a:ea typeface="SimSun" panose="02010600030101010101" pitchFamily="2" charset="-122"/>
              </a:defRPr>
            </a:lvl2pPr>
            <a:lvl3pPr marL="1143000" indent="-228600">
              <a:defRPr>
                <a:solidFill>
                  <a:schemeClr val="tx1"/>
                </a:solidFill>
                <a:latin typeface="Calibri" panose="020F0502020204030204" pitchFamily="34" charset="0"/>
                <a:ea typeface="SimSun" panose="02010600030101010101" pitchFamily="2" charset="-122"/>
              </a:defRPr>
            </a:lvl3pPr>
            <a:lvl4pPr marL="1600200" indent="-228600">
              <a:defRPr>
                <a:solidFill>
                  <a:schemeClr val="tx1"/>
                </a:solidFill>
                <a:latin typeface="Calibri" panose="020F0502020204030204" pitchFamily="34" charset="0"/>
                <a:ea typeface="SimSun" panose="02010600030101010101" pitchFamily="2" charset="-122"/>
              </a:defRPr>
            </a:lvl4pPr>
            <a:lvl5pPr marL="2057400" indent="-228600">
              <a:defRPr>
                <a:solidFill>
                  <a:schemeClr val="tx1"/>
                </a:solidFill>
                <a:latin typeface="Calibri" panose="020F0502020204030204" pitchFamily="34" charset="0"/>
                <a:ea typeface="SimSun"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SimSun"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SimSun"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SimSun"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SimSun" panose="02010600030101010101" pitchFamily="2" charset="-122"/>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2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ADD YOUR TITLE</a:t>
            </a:r>
            <a:endParaRPr kumimoji="0" lang="en-US" altLang="en-US" sz="12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
        <p:nvSpPr>
          <p:cNvPr id="62" name="文本框 1"/>
          <p:cNvSpPr>
            <a:spLocks noChangeArrowheads="1"/>
          </p:cNvSpPr>
          <p:nvPr/>
        </p:nvSpPr>
        <p:spPr bwMode="auto">
          <a:xfrm>
            <a:off x="9217364" y="740084"/>
            <a:ext cx="121520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SimSun" panose="02010600030101010101" pitchFamily="2" charset="-122"/>
              </a:defRPr>
            </a:lvl1pPr>
            <a:lvl2pPr marL="742950" indent="-285750">
              <a:defRPr>
                <a:solidFill>
                  <a:schemeClr val="tx1"/>
                </a:solidFill>
                <a:latin typeface="Calibri" panose="020F0502020204030204" pitchFamily="34" charset="0"/>
                <a:ea typeface="SimSun" panose="02010600030101010101" pitchFamily="2" charset="-122"/>
              </a:defRPr>
            </a:lvl2pPr>
            <a:lvl3pPr marL="1143000" indent="-228600">
              <a:defRPr>
                <a:solidFill>
                  <a:schemeClr val="tx1"/>
                </a:solidFill>
                <a:latin typeface="Calibri" panose="020F0502020204030204" pitchFamily="34" charset="0"/>
                <a:ea typeface="SimSun" panose="02010600030101010101" pitchFamily="2" charset="-122"/>
              </a:defRPr>
            </a:lvl3pPr>
            <a:lvl4pPr marL="1600200" indent="-228600">
              <a:defRPr>
                <a:solidFill>
                  <a:schemeClr val="tx1"/>
                </a:solidFill>
                <a:latin typeface="Calibri" panose="020F0502020204030204" pitchFamily="34" charset="0"/>
                <a:ea typeface="SimSun" panose="02010600030101010101" pitchFamily="2" charset="-122"/>
              </a:defRPr>
            </a:lvl4pPr>
            <a:lvl5pPr marL="2057400" indent="-228600">
              <a:defRPr>
                <a:solidFill>
                  <a:schemeClr val="tx1"/>
                </a:solidFill>
                <a:latin typeface="Calibri" panose="020F0502020204030204" pitchFamily="34" charset="0"/>
                <a:ea typeface="SimSun"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SimSun"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SimSun"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SimSun"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SimSun" panose="02010600030101010101" pitchFamily="2" charset="-122"/>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400" b="0" i="0" u="none" strike="noStrike" kern="1200" cap="none" spc="300" normalizeH="0" baseline="0" noProof="0" dirty="0">
                <a:ln>
                  <a:noFill/>
                </a:ln>
                <a:solidFill>
                  <a:srgbClr val="025AA2"/>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LOGO</a:t>
            </a:r>
            <a:endParaRPr kumimoji="0" lang="en-US" altLang="en-US" sz="2400" b="0" i="0" u="none" strike="noStrike" kern="1200" cap="none" spc="300" normalizeH="0" baseline="0" noProof="0" dirty="0">
              <a:ln>
                <a:noFill/>
              </a:ln>
              <a:solidFill>
                <a:srgbClr val="025AA2"/>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Tree>
    <p:extLst>
      <p:ext uri="{BB962C8B-B14F-4D97-AF65-F5344CB8AC3E}">
        <p14:creationId xmlns:p14="http://schemas.microsoft.com/office/powerpoint/2010/main" val="3978125175"/>
      </p:ext>
    </p:extLst>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14:presetBounceEnd="40000">
                                      <p:stCondLst>
                                        <p:cond delay="0"/>
                                      </p:stCondLst>
                                      <p:childTnLst>
                                        <p:set>
                                          <p:cBhvr>
                                            <p:cTn id="6" dur="1" fill="hold">
                                              <p:stCondLst>
                                                <p:cond delay="0"/>
                                              </p:stCondLst>
                                            </p:cTn>
                                            <p:tgtEl>
                                              <p:spTgt spid="57"/>
                                            </p:tgtEl>
                                            <p:attrNameLst>
                                              <p:attrName>style.visibility</p:attrName>
                                            </p:attrNameLst>
                                          </p:cBhvr>
                                          <p:to>
                                            <p:strVal val="visible"/>
                                          </p:to>
                                        </p:set>
                                        <p:anim calcmode="lin" valueType="num" p14:bounceEnd="40000">
                                          <p:cBhvr additive="base">
                                            <p:cTn id="7" dur="750" fill="hold"/>
                                            <p:tgtEl>
                                              <p:spTgt spid="57"/>
                                            </p:tgtEl>
                                            <p:attrNameLst>
                                              <p:attrName>ppt_x</p:attrName>
                                            </p:attrNameLst>
                                          </p:cBhvr>
                                          <p:tavLst>
                                            <p:tav tm="0">
                                              <p:val>
                                                <p:strVal val="#ppt_x"/>
                                              </p:val>
                                            </p:tav>
                                            <p:tav tm="100000">
                                              <p:val>
                                                <p:strVal val="#ppt_x"/>
                                              </p:val>
                                            </p:tav>
                                          </p:tavLst>
                                        </p:anim>
                                        <p:anim calcmode="lin" valueType="num" p14:bounceEnd="40000">
                                          <p:cBhvr additive="base">
                                            <p:cTn id="8" dur="750" fill="hold"/>
                                            <p:tgtEl>
                                              <p:spTgt spid="57"/>
                                            </p:tgtEl>
                                            <p:attrNameLst>
                                              <p:attrName>ppt_y</p:attrName>
                                            </p:attrNameLst>
                                          </p:cBhvr>
                                          <p:tavLst>
                                            <p:tav tm="0">
                                              <p:val>
                                                <p:strVal val="0-#ppt_h/2"/>
                                              </p:val>
                                            </p:tav>
                                            <p:tav tm="100000">
                                              <p:val>
                                                <p:strVal val="#ppt_y"/>
                                              </p:val>
                                            </p:tav>
                                          </p:tavLst>
                                        </p:anim>
                                      </p:childTnLst>
                                    </p:cTn>
                                  </p:par>
                                  <p:par>
                                    <p:cTn id="9" presetID="2" presetClass="entr" presetSubtype="2" fill="hold" grpId="0" nodeType="withEffect" p14:presetBounceEnd="40000">
                                      <p:stCondLst>
                                        <p:cond delay="250"/>
                                      </p:stCondLst>
                                      <p:childTnLst>
                                        <p:set>
                                          <p:cBhvr>
                                            <p:cTn id="10" dur="1" fill="hold">
                                              <p:stCondLst>
                                                <p:cond delay="0"/>
                                              </p:stCondLst>
                                            </p:cTn>
                                            <p:tgtEl>
                                              <p:spTgt spid="56"/>
                                            </p:tgtEl>
                                            <p:attrNameLst>
                                              <p:attrName>style.visibility</p:attrName>
                                            </p:attrNameLst>
                                          </p:cBhvr>
                                          <p:to>
                                            <p:strVal val="visible"/>
                                          </p:to>
                                        </p:set>
                                        <p:anim calcmode="lin" valueType="num" p14:bounceEnd="40000">
                                          <p:cBhvr additive="base">
                                            <p:cTn id="11" dur="750" fill="hold"/>
                                            <p:tgtEl>
                                              <p:spTgt spid="56"/>
                                            </p:tgtEl>
                                            <p:attrNameLst>
                                              <p:attrName>ppt_x</p:attrName>
                                            </p:attrNameLst>
                                          </p:cBhvr>
                                          <p:tavLst>
                                            <p:tav tm="0">
                                              <p:val>
                                                <p:strVal val="1+#ppt_w/2"/>
                                              </p:val>
                                            </p:tav>
                                            <p:tav tm="100000">
                                              <p:val>
                                                <p:strVal val="#ppt_x"/>
                                              </p:val>
                                            </p:tav>
                                          </p:tavLst>
                                        </p:anim>
                                        <p:anim calcmode="lin" valueType="num" p14:bounceEnd="40000">
                                          <p:cBhvr additive="base">
                                            <p:cTn id="12" dur="750" fill="hold"/>
                                            <p:tgtEl>
                                              <p:spTgt spid="56"/>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14:presetBounceEnd="40000">
                                      <p:stCondLst>
                                        <p:cond delay="0"/>
                                      </p:stCondLst>
                                      <p:childTnLst>
                                        <p:set>
                                          <p:cBhvr>
                                            <p:cTn id="14" dur="1" fill="hold">
                                              <p:stCondLst>
                                                <p:cond delay="0"/>
                                              </p:stCondLst>
                                            </p:cTn>
                                            <p:tgtEl>
                                              <p:spTgt spid="58"/>
                                            </p:tgtEl>
                                            <p:attrNameLst>
                                              <p:attrName>style.visibility</p:attrName>
                                            </p:attrNameLst>
                                          </p:cBhvr>
                                          <p:to>
                                            <p:strVal val="visible"/>
                                          </p:to>
                                        </p:set>
                                        <p:anim calcmode="lin" valueType="num" p14:bounceEnd="40000">
                                          <p:cBhvr additive="base">
                                            <p:cTn id="15" dur="750" fill="hold"/>
                                            <p:tgtEl>
                                              <p:spTgt spid="58"/>
                                            </p:tgtEl>
                                            <p:attrNameLst>
                                              <p:attrName>ppt_x</p:attrName>
                                            </p:attrNameLst>
                                          </p:cBhvr>
                                          <p:tavLst>
                                            <p:tav tm="0">
                                              <p:val>
                                                <p:strVal val="0-#ppt_w/2"/>
                                              </p:val>
                                            </p:tav>
                                            <p:tav tm="100000">
                                              <p:val>
                                                <p:strVal val="#ppt_x"/>
                                              </p:val>
                                            </p:tav>
                                          </p:tavLst>
                                        </p:anim>
                                        <p:anim calcmode="lin" valueType="num" p14:bounceEnd="40000">
                                          <p:cBhvr additive="base">
                                            <p:cTn id="16" dur="750" fill="hold"/>
                                            <p:tgtEl>
                                              <p:spTgt spid="58"/>
                                            </p:tgtEl>
                                            <p:attrNameLst>
                                              <p:attrName>ppt_y</p:attrName>
                                            </p:attrNameLst>
                                          </p:cBhvr>
                                          <p:tavLst>
                                            <p:tav tm="0">
                                              <p:val>
                                                <p:strVal val="#ppt_y"/>
                                              </p:val>
                                            </p:tav>
                                            <p:tav tm="100000">
                                              <p:val>
                                                <p:strVal val="#ppt_y"/>
                                              </p:val>
                                            </p:tav>
                                          </p:tavLst>
                                        </p:anim>
                                      </p:childTnLst>
                                    </p:cTn>
                                  </p:par>
                                  <p:par>
                                    <p:cTn id="17" presetID="2" presetClass="entr" presetSubtype="3" fill="hold" grpId="0" nodeType="withEffect" p14:presetBounceEnd="40000">
                                      <p:stCondLst>
                                        <p:cond delay="500"/>
                                      </p:stCondLst>
                                      <p:childTnLst>
                                        <p:set>
                                          <p:cBhvr>
                                            <p:cTn id="18" dur="1" fill="hold">
                                              <p:stCondLst>
                                                <p:cond delay="0"/>
                                              </p:stCondLst>
                                            </p:cTn>
                                            <p:tgtEl>
                                              <p:spTgt spid="59"/>
                                            </p:tgtEl>
                                            <p:attrNameLst>
                                              <p:attrName>style.visibility</p:attrName>
                                            </p:attrNameLst>
                                          </p:cBhvr>
                                          <p:to>
                                            <p:strVal val="visible"/>
                                          </p:to>
                                        </p:set>
                                        <p:anim calcmode="lin" valueType="num" p14:bounceEnd="40000">
                                          <p:cBhvr additive="base">
                                            <p:cTn id="19" dur="750" fill="hold"/>
                                            <p:tgtEl>
                                              <p:spTgt spid="59"/>
                                            </p:tgtEl>
                                            <p:attrNameLst>
                                              <p:attrName>ppt_x</p:attrName>
                                            </p:attrNameLst>
                                          </p:cBhvr>
                                          <p:tavLst>
                                            <p:tav tm="0">
                                              <p:val>
                                                <p:strVal val="1+#ppt_w/2"/>
                                              </p:val>
                                            </p:tav>
                                            <p:tav tm="100000">
                                              <p:val>
                                                <p:strVal val="#ppt_x"/>
                                              </p:val>
                                            </p:tav>
                                          </p:tavLst>
                                        </p:anim>
                                        <p:anim calcmode="lin" valueType="num" p14:bounceEnd="40000">
                                          <p:cBhvr additive="base">
                                            <p:cTn id="20" dur="750" fill="hold"/>
                                            <p:tgtEl>
                                              <p:spTgt spid="59"/>
                                            </p:tgtEl>
                                            <p:attrNameLst>
                                              <p:attrName>ppt_y</p:attrName>
                                            </p:attrNameLst>
                                          </p:cBhvr>
                                          <p:tavLst>
                                            <p:tav tm="0">
                                              <p:val>
                                                <p:strVal val="0-#ppt_h/2"/>
                                              </p:val>
                                            </p:tav>
                                            <p:tav tm="100000">
                                              <p:val>
                                                <p:strVal val="#ppt_y"/>
                                              </p:val>
                                            </p:tav>
                                          </p:tavLst>
                                        </p:anim>
                                      </p:childTnLst>
                                    </p:cTn>
                                  </p:par>
                                  <p:par>
                                    <p:cTn id="21" presetID="53" presetClass="entr" presetSubtype="16" fill="hold" grpId="0" nodeType="withEffect">
                                      <p:stCondLst>
                                        <p:cond delay="500"/>
                                      </p:stCondLst>
                                      <p:childTnLst>
                                        <p:set>
                                          <p:cBhvr>
                                            <p:cTn id="22" dur="1" fill="hold">
                                              <p:stCondLst>
                                                <p:cond delay="0"/>
                                              </p:stCondLst>
                                            </p:cTn>
                                            <p:tgtEl>
                                              <p:spTgt spid="62"/>
                                            </p:tgtEl>
                                            <p:attrNameLst>
                                              <p:attrName>style.visibility</p:attrName>
                                            </p:attrNameLst>
                                          </p:cBhvr>
                                          <p:to>
                                            <p:strVal val="visible"/>
                                          </p:to>
                                        </p:set>
                                        <p:anim calcmode="lin" valueType="num">
                                          <p:cBhvr>
                                            <p:cTn id="23" dur="500" fill="hold"/>
                                            <p:tgtEl>
                                              <p:spTgt spid="62"/>
                                            </p:tgtEl>
                                            <p:attrNameLst>
                                              <p:attrName>ppt_w</p:attrName>
                                            </p:attrNameLst>
                                          </p:cBhvr>
                                          <p:tavLst>
                                            <p:tav tm="0">
                                              <p:val>
                                                <p:fltVal val="0"/>
                                              </p:val>
                                            </p:tav>
                                            <p:tav tm="100000">
                                              <p:val>
                                                <p:strVal val="#ppt_w"/>
                                              </p:val>
                                            </p:tav>
                                          </p:tavLst>
                                        </p:anim>
                                        <p:anim calcmode="lin" valueType="num">
                                          <p:cBhvr>
                                            <p:cTn id="24" dur="500" fill="hold"/>
                                            <p:tgtEl>
                                              <p:spTgt spid="62"/>
                                            </p:tgtEl>
                                            <p:attrNameLst>
                                              <p:attrName>ppt_h</p:attrName>
                                            </p:attrNameLst>
                                          </p:cBhvr>
                                          <p:tavLst>
                                            <p:tav tm="0">
                                              <p:val>
                                                <p:fltVal val="0"/>
                                              </p:val>
                                            </p:tav>
                                            <p:tav tm="100000">
                                              <p:val>
                                                <p:strVal val="#ppt_h"/>
                                              </p:val>
                                            </p:tav>
                                          </p:tavLst>
                                        </p:anim>
                                        <p:animEffect transition="in" filter="fade">
                                          <p:cBhvr>
                                            <p:cTn id="25" dur="500"/>
                                            <p:tgtEl>
                                              <p:spTgt spid="62"/>
                                            </p:tgtEl>
                                          </p:cBhvr>
                                        </p:animEffect>
                                      </p:childTnLst>
                                    </p:cTn>
                                  </p:par>
                                  <p:par>
                                    <p:cTn id="26" presetID="22" presetClass="entr" presetSubtype="8" fill="hold" grpId="0" nodeType="withEffect">
                                      <p:stCondLst>
                                        <p:cond delay="500"/>
                                      </p:stCondLst>
                                      <p:childTnLst>
                                        <p:set>
                                          <p:cBhvr>
                                            <p:cTn id="27" dur="1" fill="hold">
                                              <p:stCondLst>
                                                <p:cond delay="0"/>
                                              </p:stCondLst>
                                            </p:cTn>
                                            <p:tgtEl>
                                              <p:spTgt spid="60"/>
                                            </p:tgtEl>
                                            <p:attrNameLst>
                                              <p:attrName>style.visibility</p:attrName>
                                            </p:attrNameLst>
                                          </p:cBhvr>
                                          <p:to>
                                            <p:strVal val="visible"/>
                                          </p:to>
                                        </p:set>
                                        <p:animEffect transition="in" filter="wipe(left)">
                                          <p:cBhvr>
                                            <p:cTn id="28" dur="500"/>
                                            <p:tgtEl>
                                              <p:spTgt spid="60"/>
                                            </p:tgtEl>
                                          </p:cBhvr>
                                        </p:animEffect>
                                      </p:childTnLst>
                                    </p:cTn>
                                  </p:par>
                                  <p:par>
                                    <p:cTn id="29" presetID="22" presetClass="entr" presetSubtype="8" fill="hold" grpId="0" nodeType="withEffect">
                                      <p:stCondLst>
                                        <p:cond delay="750"/>
                                      </p:stCondLst>
                                      <p:childTnLst>
                                        <p:set>
                                          <p:cBhvr>
                                            <p:cTn id="30" dur="1" fill="hold">
                                              <p:stCondLst>
                                                <p:cond delay="0"/>
                                              </p:stCondLst>
                                            </p:cTn>
                                            <p:tgtEl>
                                              <p:spTgt spid="61"/>
                                            </p:tgtEl>
                                            <p:attrNameLst>
                                              <p:attrName>style.visibility</p:attrName>
                                            </p:attrNameLst>
                                          </p:cBhvr>
                                          <p:to>
                                            <p:strVal val="visible"/>
                                          </p:to>
                                        </p:set>
                                        <p:animEffect transition="in" filter="wipe(left)">
                                          <p:cBhvr>
                                            <p:cTn id="31" dur="500"/>
                                            <p:tgtEl>
                                              <p:spTgt spid="61"/>
                                            </p:tgtEl>
                                          </p:cBhvr>
                                        </p:animEffect>
                                      </p:childTnLst>
                                    </p:cTn>
                                  </p:par>
                                </p:childTnLst>
                              </p:cTn>
                            </p:par>
                            <p:par>
                              <p:cTn id="32" fill="hold">
                                <p:stCondLst>
                                  <p:cond delay="1250"/>
                                </p:stCondLst>
                                <p:childTnLst>
                                  <p:par>
                                    <p:cTn id="33" presetID="53" presetClass="entr" presetSubtype="16" fill="hold" nodeType="afterEffect">
                                      <p:stCondLst>
                                        <p:cond delay="0"/>
                                      </p:stCondLst>
                                      <p:childTnLst>
                                        <p:set>
                                          <p:cBhvr>
                                            <p:cTn id="34" dur="1" fill="hold">
                                              <p:stCondLst>
                                                <p:cond delay="0"/>
                                              </p:stCondLst>
                                            </p:cTn>
                                            <p:tgtEl>
                                              <p:spTgt spid="9"/>
                                            </p:tgtEl>
                                            <p:attrNameLst>
                                              <p:attrName>style.visibility</p:attrName>
                                            </p:attrNameLst>
                                          </p:cBhvr>
                                          <p:to>
                                            <p:strVal val="visible"/>
                                          </p:to>
                                        </p:set>
                                        <p:anim calcmode="lin" valueType="num">
                                          <p:cBhvr>
                                            <p:cTn id="35" dur="100" fill="hold"/>
                                            <p:tgtEl>
                                              <p:spTgt spid="9"/>
                                            </p:tgtEl>
                                            <p:attrNameLst>
                                              <p:attrName>ppt_w</p:attrName>
                                            </p:attrNameLst>
                                          </p:cBhvr>
                                          <p:tavLst>
                                            <p:tav tm="0">
                                              <p:val>
                                                <p:fltVal val="0"/>
                                              </p:val>
                                            </p:tav>
                                            <p:tav tm="100000">
                                              <p:val>
                                                <p:strVal val="#ppt_w"/>
                                              </p:val>
                                            </p:tav>
                                          </p:tavLst>
                                        </p:anim>
                                        <p:anim calcmode="lin" valueType="num">
                                          <p:cBhvr>
                                            <p:cTn id="36" dur="100" fill="hold"/>
                                            <p:tgtEl>
                                              <p:spTgt spid="9"/>
                                            </p:tgtEl>
                                            <p:attrNameLst>
                                              <p:attrName>ppt_h</p:attrName>
                                            </p:attrNameLst>
                                          </p:cBhvr>
                                          <p:tavLst>
                                            <p:tav tm="0">
                                              <p:val>
                                                <p:fltVal val="0"/>
                                              </p:val>
                                            </p:tav>
                                            <p:tav tm="100000">
                                              <p:val>
                                                <p:strVal val="#ppt_h"/>
                                              </p:val>
                                            </p:tav>
                                          </p:tavLst>
                                        </p:anim>
                                        <p:animEffect transition="in" filter="fade">
                                          <p:cBhvr>
                                            <p:cTn id="37" dur="100"/>
                                            <p:tgtEl>
                                              <p:spTgt spid="9"/>
                                            </p:tgtEl>
                                          </p:cBhvr>
                                        </p:animEffect>
                                      </p:childTnLst>
                                    </p:cTn>
                                  </p:par>
                                  <p:par>
                                    <p:cTn id="38" presetID="6" presetClass="emph" presetSubtype="0" fill="hold" nodeType="withEffect">
                                      <p:stCondLst>
                                        <p:cond delay="100"/>
                                      </p:stCondLst>
                                      <p:childTnLst>
                                        <p:animScale>
                                          <p:cBhvr>
                                            <p:cTn id="39" dur="100" fill="hold"/>
                                            <p:tgtEl>
                                              <p:spTgt spid="9"/>
                                            </p:tgtEl>
                                          </p:cBhvr>
                                          <p:by x="110000" y="110000"/>
                                        </p:animScale>
                                      </p:childTnLst>
                                    </p:cTn>
                                  </p:par>
                                  <p:par>
                                    <p:cTn id="40" presetID="6" presetClass="emph" presetSubtype="0" fill="hold" nodeType="withEffect">
                                      <p:stCondLst>
                                        <p:cond delay="200"/>
                                      </p:stCondLst>
                                      <p:childTnLst>
                                        <p:animScale>
                                          <p:cBhvr>
                                            <p:cTn id="41" dur="200" fill="hold"/>
                                            <p:tgtEl>
                                              <p:spTgt spid="9"/>
                                            </p:tgtEl>
                                          </p:cBhvr>
                                          <p:by x="90000" y="90000"/>
                                        </p:animScale>
                                      </p:childTnLst>
                                    </p:cTn>
                                  </p:par>
                                  <p:par>
                                    <p:cTn id="42" presetID="6" presetClass="emph" presetSubtype="0" fill="hold" nodeType="withEffect">
                                      <p:stCondLst>
                                        <p:cond delay="400"/>
                                      </p:stCondLst>
                                      <p:childTnLst>
                                        <p:animScale>
                                          <p:cBhvr>
                                            <p:cTn id="43" dur="100" fill="hold"/>
                                            <p:tgtEl>
                                              <p:spTgt spid="9"/>
                                            </p:tgtEl>
                                          </p:cBhvr>
                                          <p:by x="105000" y="105000"/>
                                        </p:animScale>
                                      </p:childTnLst>
                                    </p:cTn>
                                  </p:par>
                                  <p:par>
                                    <p:cTn id="44" presetID="6" presetClass="emph" presetSubtype="0" fill="hold" nodeType="withEffect">
                                      <p:stCondLst>
                                        <p:cond delay="500"/>
                                      </p:stCondLst>
                                      <p:childTnLst>
                                        <p:animScale>
                                          <p:cBhvr>
                                            <p:cTn id="45" dur="200" fill="hold"/>
                                            <p:tgtEl>
                                              <p:spTgt spid="9"/>
                                            </p:tgtEl>
                                          </p:cBhvr>
                                          <p:by x="95000" y="95000"/>
                                        </p:animScale>
                                      </p:childTnLst>
                                    </p:cTn>
                                  </p:par>
                                </p:childTnLst>
                              </p:cTn>
                            </p:par>
                            <p:par>
                              <p:cTn id="46" fill="hold">
                                <p:stCondLst>
                                  <p:cond delay="1950"/>
                                </p:stCondLst>
                                <p:childTnLst>
                                  <p:par>
                                    <p:cTn id="47" presetID="53" presetClass="entr" presetSubtype="16" fill="hold" nodeType="afterEffect">
                                      <p:stCondLst>
                                        <p:cond delay="0"/>
                                      </p:stCondLst>
                                      <p:childTnLst>
                                        <p:set>
                                          <p:cBhvr>
                                            <p:cTn id="48" dur="1" fill="hold">
                                              <p:stCondLst>
                                                <p:cond delay="0"/>
                                              </p:stCondLst>
                                            </p:cTn>
                                            <p:tgtEl>
                                              <p:spTgt spid="16"/>
                                            </p:tgtEl>
                                            <p:attrNameLst>
                                              <p:attrName>style.visibility</p:attrName>
                                            </p:attrNameLst>
                                          </p:cBhvr>
                                          <p:to>
                                            <p:strVal val="visible"/>
                                          </p:to>
                                        </p:set>
                                        <p:anim calcmode="lin" valueType="num">
                                          <p:cBhvr>
                                            <p:cTn id="49" dur="100" fill="hold"/>
                                            <p:tgtEl>
                                              <p:spTgt spid="16"/>
                                            </p:tgtEl>
                                            <p:attrNameLst>
                                              <p:attrName>ppt_w</p:attrName>
                                            </p:attrNameLst>
                                          </p:cBhvr>
                                          <p:tavLst>
                                            <p:tav tm="0">
                                              <p:val>
                                                <p:fltVal val="0"/>
                                              </p:val>
                                            </p:tav>
                                            <p:tav tm="100000">
                                              <p:val>
                                                <p:strVal val="#ppt_w"/>
                                              </p:val>
                                            </p:tav>
                                          </p:tavLst>
                                        </p:anim>
                                        <p:anim calcmode="lin" valueType="num">
                                          <p:cBhvr>
                                            <p:cTn id="50" dur="100" fill="hold"/>
                                            <p:tgtEl>
                                              <p:spTgt spid="16"/>
                                            </p:tgtEl>
                                            <p:attrNameLst>
                                              <p:attrName>ppt_h</p:attrName>
                                            </p:attrNameLst>
                                          </p:cBhvr>
                                          <p:tavLst>
                                            <p:tav tm="0">
                                              <p:val>
                                                <p:fltVal val="0"/>
                                              </p:val>
                                            </p:tav>
                                            <p:tav tm="100000">
                                              <p:val>
                                                <p:strVal val="#ppt_h"/>
                                              </p:val>
                                            </p:tav>
                                          </p:tavLst>
                                        </p:anim>
                                        <p:animEffect transition="in" filter="fade">
                                          <p:cBhvr>
                                            <p:cTn id="51" dur="100"/>
                                            <p:tgtEl>
                                              <p:spTgt spid="16"/>
                                            </p:tgtEl>
                                          </p:cBhvr>
                                        </p:animEffect>
                                      </p:childTnLst>
                                    </p:cTn>
                                  </p:par>
                                  <p:par>
                                    <p:cTn id="52" presetID="6" presetClass="emph" presetSubtype="0" fill="hold" nodeType="withEffect">
                                      <p:stCondLst>
                                        <p:cond delay="100"/>
                                      </p:stCondLst>
                                      <p:childTnLst>
                                        <p:animScale>
                                          <p:cBhvr>
                                            <p:cTn id="53" dur="100" fill="hold"/>
                                            <p:tgtEl>
                                              <p:spTgt spid="16"/>
                                            </p:tgtEl>
                                          </p:cBhvr>
                                          <p:by x="110000" y="110000"/>
                                        </p:animScale>
                                      </p:childTnLst>
                                    </p:cTn>
                                  </p:par>
                                  <p:par>
                                    <p:cTn id="54" presetID="6" presetClass="emph" presetSubtype="0" fill="hold" nodeType="withEffect">
                                      <p:stCondLst>
                                        <p:cond delay="200"/>
                                      </p:stCondLst>
                                      <p:childTnLst>
                                        <p:animScale>
                                          <p:cBhvr>
                                            <p:cTn id="55" dur="200" fill="hold"/>
                                            <p:tgtEl>
                                              <p:spTgt spid="16"/>
                                            </p:tgtEl>
                                          </p:cBhvr>
                                          <p:by x="90000" y="90000"/>
                                        </p:animScale>
                                      </p:childTnLst>
                                    </p:cTn>
                                  </p:par>
                                  <p:par>
                                    <p:cTn id="56" presetID="6" presetClass="emph" presetSubtype="0" fill="hold" nodeType="withEffect">
                                      <p:stCondLst>
                                        <p:cond delay="400"/>
                                      </p:stCondLst>
                                      <p:childTnLst>
                                        <p:animScale>
                                          <p:cBhvr>
                                            <p:cTn id="57" dur="100" fill="hold"/>
                                            <p:tgtEl>
                                              <p:spTgt spid="16"/>
                                            </p:tgtEl>
                                          </p:cBhvr>
                                          <p:by x="105000" y="105000"/>
                                        </p:animScale>
                                      </p:childTnLst>
                                    </p:cTn>
                                  </p:par>
                                  <p:par>
                                    <p:cTn id="58" presetID="6" presetClass="emph" presetSubtype="0" fill="hold" nodeType="withEffect">
                                      <p:stCondLst>
                                        <p:cond delay="500"/>
                                      </p:stCondLst>
                                      <p:childTnLst>
                                        <p:animScale>
                                          <p:cBhvr>
                                            <p:cTn id="59" dur="200" fill="hold"/>
                                            <p:tgtEl>
                                              <p:spTgt spid="16"/>
                                            </p:tgtEl>
                                          </p:cBhvr>
                                          <p:by x="95000" y="95000"/>
                                        </p:animScale>
                                      </p:childTnLst>
                                    </p:cTn>
                                  </p:par>
                                </p:childTnLst>
                              </p:cTn>
                            </p:par>
                            <p:par>
                              <p:cTn id="60" fill="hold">
                                <p:stCondLst>
                                  <p:cond delay="2650"/>
                                </p:stCondLst>
                                <p:childTnLst>
                                  <p:par>
                                    <p:cTn id="61" presetID="53" presetClass="entr" presetSubtype="16" fill="hold" nodeType="afterEffect">
                                      <p:stCondLst>
                                        <p:cond delay="0"/>
                                      </p:stCondLst>
                                      <p:childTnLst>
                                        <p:set>
                                          <p:cBhvr>
                                            <p:cTn id="62" dur="1" fill="hold">
                                              <p:stCondLst>
                                                <p:cond delay="0"/>
                                              </p:stCondLst>
                                            </p:cTn>
                                            <p:tgtEl>
                                              <p:spTgt spid="25"/>
                                            </p:tgtEl>
                                            <p:attrNameLst>
                                              <p:attrName>style.visibility</p:attrName>
                                            </p:attrNameLst>
                                          </p:cBhvr>
                                          <p:to>
                                            <p:strVal val="visible"/>
                                          </p:to>
                                        </p:set>
                                        <p:anim calcmode="lin" valueType="num">
                                          <p:cBhvr>
                                            <p:cTn id="63" dur="100" fill="hold"/>
                                            <p:tgtEl>
                                              <p:spTgt spid="25"/>
                                            </p:tgtEl>
                                            <p:attrNameLst>
                                              <p:attrName>ppt_w</p:attrName>
                                            </p:attrNameLst>
                                          </p:cBhvr>
                                          <p:tavLst>
                                            <p:tav tm="0">
                                              <p:val>
                                                <p:fltVal val="0"/>
                                              </p:val>
                                            </p:tav>
                                            <p:tav tm="100000">
                                              <p:val>
                                                <p:strVal val="#ppt_w"/>
                                              </p:val>
                                            </p:tav>
                                          </p:tavLst>
                                        </p:anim>
                                        <p:anim calcmode="lin" valueType="num">
                                          <p:cBhvr>
                                            <p:cTn id="64" dur="100" fill="hold"/>
                                            <p:tgtEl>
                                              <p:spTgt spid="25"/>
                                            </p:tgtEl>
                                            <p:attrNameLst>
                                              <p:attrName>ppt_h</p:attrName>
                                            </p:attrNameLst>
                                          </p:cBhvr>
                                          <p:tavLst>
                                            <p:tav tm="0">
                                              <p:val>
                                                <p:fltVal val="0"/>
                                              </p:val>
                                            </p:tav>
                                            <p:tav tm="100000">
                                              <p:val>
                                                <p:strVal val="#ppt_h"/>
                                              </p:val>
                                            </p:tav>
                                          </p:tavLst>
                                        </p:anim>
                                        <p:animEffect transition="in" filter="fade">
                                          <p:cBhvr>
                                            <p:cTn id="65" dur="100"/>
                                            <p:tgtEl>
                                              <p:spTgt spid="25"/>
                                            </p:tgtEl>
                                          </p:cBhvr>
                                        </p:animEffect>
                                      </p:childTnLst>
                                    </p:cTn>
                                  </p:par>
                                  <p:par>
                                    <p:cTn id="66" presetID="6" presetClass="emph" presetSubtype="0" fill="hold" nodeType="withEffect">
                                      <p:stCondLst>
                                        <p:cond delay="100"/>
                                      </p:stCondLst>
                                      <p:childTnLst>
                                        <p:animScale>
                                          <p:cBhvr>
                                            <p:cTn id="67" dur="100" fill="hold"/>
                                            <p:tgtEl>
                                              <p:spTgt spid="25"/>
                                            </p:tgtEl>
                                          </p:cBhvr>
                                          <p:by x="110000" y="110000"/>
                                        </p:animScale>
                                      </p:childTnLst>
                                    </p:cTn>
                                  </p:par>
                                  <p:par>
                                    <p:cTn id="68" presetID="6" presetClass="emph" presetSubtype="0" fill="hold" nodeType="withEffect">
                                      <p:stCondLst>
                                        <p:cond delay="200"/>
                                      </p:stCondLst>
                                      <p:childTnLst>
                                        <p:animScale>
                                          <p:cBhvr>
                                            <p:cTn id="69" dur="200" fill="hold"/>
                                            <p:tgtEl>
                                              <p:spTgt spid="25"/>
                                            </p:tgtEl>
                                          </p:cBhvr>
                                          <p:by x="90000" y="90000"/>
                                        </p:animScale>
                                      </p:childTnLst>
                                    </p:cTn>
                                  </p:par>
                                  <p:par>
                                    <p:cTn id="70" presetID="6" presetClass="emph" presetSubtype="0" fill="hold" nodeType="withEffect">
                                      <p:stCondLst>
                                        <p:cond delay="400"/>
                                      </p:stCondLst>
                                      <p:childTnLst>
                                        <p:animScale>
                                          <p:cBhvr>
                                            <p:cTn id="71" dur="100" fill="hold"/>
                                            <p:tgtEl>
                                              <p:spTgt spid="25"/>
                                            </p:tgtEl>
                                          </p:cBhvr>
                                          <p:by x="105000" y="105000"/>
                                        </p:animScale>
                                      </p:childTnLst>
                                    </p:cTn>
                                  </p:par>
                                  <p:par>
                                    <p:cTn id="72" presetID="6" presetClass="emph" presetSubtype="0" fill="hold" nodeType="withEffect">
                                      <p:stCondLst>
                                        <p:cond delay="500"/>
                                      </p:stCondLst>
                                      <p:childTnLst>
                                        <p:animScale>
                                          <p:cBhvr>
                                            <p:cTn id="73" dur="200" fill="hold"/>
                                            <p:tgtEl>
                                              <p:spTgt spid="25"/>
                                            </p:tgtEl>
                                          </p:cBhvr>
                                          <p:by x="95000" y="95000"/>
                                        </p:animScale>
                                      </p:childTnLst>
                                    </p:cTn>
                                  </p:par>
                                </p:childTnLst>
                              </p:cTn>
                            </p:par>
                            <p:par>
                              <p:cTn id="74" fill="hold">
                                <p:stCondLst>
                                  <p:cond delay="3350"/>
                                </p:stCondLst>
                                <p:childTnLst>
                                  <p:par>
                                    <p:cTn id="75" presetID="53" presetClass="entr" presetSubtype="16" fill="hold" nodeType="afterEffect">
                                      <p:stCondLst>
                                        <p:cond delay="0"/>
                                      </p:stCondLst>
                                      <p:childTnLst>
                                        <p:set>
                                          <p:cBhvr>
                                            <p:cTn id="76" dur="1" fill="hold">
                                              <p:stCondLst>
                                                <p:cond delay="0"/>
                                              </p:stCondLst>
                                            </p:cTn>
                                            <p:tgtEl>
                                              <p:spTgt spid="31"/>
                                            </p:tgtEl>
                                            <p:attrNameLst>
                                              <p:attrName>style.visibility</p:attrName>
                                            </p:attrNameLst>
                                          </p:cBhvr>
                                          <p:to>
                                            <p:strVal val="visible"/>
                                          </p:to>
                                        </p:set>
                                        <p:anim calcmode="lin" valueType="num">
                                          <p:cBhvr>
                                            <p:cTn id="77" dur="100" fill="hold"/>
                                            <p:tgtEl>
                                              <p:spTgt spid="31"/>
                                            </p:tgtEl>
                                            <p:attrNameLst>
                                              <p:attrName>ppt_w</p:attrName>
                                            </p:attrNameLst>
                                          </p:cBhvr>
                                          <p:tavLst>
                                            <p:tav tm="0">
                                              <p:val>
                                                <p:fltVal val="0"/>
                                              </p:val>
                                            </p:tav>
                                            <p:tav tm="100000">
                                              <p:val>
                                                <p:strVal val="#ppt_w"/>
                                              </p:val>
                                            </p:tav>
                                          </p:tavLst>
                                        </p:anim>
                                        <p:anim calcmode="lin" valueType="num">
                                          <p:cBhvr>
                                            <p:cTn id="78" dur="100" fill="hold"/>
                                            <p:tgtEl>
                                              <p:spTgt spid="31"/>
                                            </p:tgtEl>
                                            <p:attrNameLst>
                                              <p:attrName>ppt_h</p:attrName>
                                            </p:attrNameLst>
                                          </p:cBhvr>
                                          <p:tavLst>
                                            <p:tav tm="0">
                                              <p:val>
                                                <p:fltVal val="0"/>
                                              </p:val>
                                            </p:tav>
                                            <p:tav tm="100000">
                                              <p:val>
                                                <p:strVal val="#ppt_h"/>
                                              </p:val>
                                            </p:tav>
                                          </p:tavLst>
                                        </p:anim>
                                        <p:animEffect transition="in" filter="fade">
                                          <p:cBhvr>
                                            <p:cTn id="79" dur="100"/>
                                            <p:tgtEl>
                                              <p:spTgt spid="31"/>
                                            </p:tgtEl>
                                          </p:cBhvr>
                                        </p:animEffect>
                                      </p:childTnLst>
                                    </p:cTn>
                                  </p:par>
                                  <p:par>
                                    <p:cTn id="80" presetID="6" presetClass="emph" presetSubtype="0" fill="hold" nodeType="withEffect">
                                      <p:stCondLst>
                                        <p:cond delay="100"/>
                                      </p:stCondLst>
                                      <p:childTnLst>
                                        <p:animScale>
                                          <p:cBhvr>
                                            <p:cTn id="81" dur="100" fill="hold"/>
                                            <p:tgtEl>
                                              <p:spTgt spid="31"/>
                                            </p:tgtEl>
                                          </p:cBhvr>
                                          <p:by x="110000" y="110000"/>
                                        </p:animScale>
                                      </p:childTnLst>
                                    </p:cTn>
                                  </p:par>
                                  <p:par>
                                    <p:cTn id="82" presetID="6" presetClass="emph" presetSubtype="0" fill="hold" nodeType="withEffect">
                                      <p:stCondLst>
                                        <p:cond delay="200"/>
                                      </p:stCondLst>
                                      <p:childTnLst>
                                        <p:animScale>
                                          <p:cBhvr>
                                            <p:cTn id="83" dur="200" fill="hold"/>
                                            <p:tgtEl>
                                              <p:spTgt spid="31"/>
                                            </p:tgtEl>
                                          </p:cBhvr>
                                          <p:by x="90000" y="90000"/>
                                        </p:animScale>
                                      </p:childTnLst>
                                    </p:cTn>
                                  </p:par>
                                  <p:par>
                                    <p:cTn id="84" presetID="6" presetClass="emph" presetSubtype="0" fill="hold" nodeType="withEffect">
                                      <p:stCondLst>
                                        <p:cond delay="400"/>
                                      </p:stCondLst>
                                      <p:childTnLst>
                                        <p:animScale>
                                          <p:cBhvr>
                                            <p:cTn id="85" dur="100" fill="hold"/>
                                            <p:tgtEl>
                                              <p:spTgt spid="31"/>
                                            </p:tgtEl>
                                          </p:cBhvr>
                                          <p:by x="105000" y="105000"/>
                                        </p:animScale>
                                      </p:childTnLst>
                                    </p:cTn>
                                  </p:par>
                                  <p:par>
                                    <p:cTn id="86" presetID="6" presetClass="emph" presetSubtype="0" fill="hold" nodeType="withEffect">
                                      <p:stCondLst>
                                        <p:cond delay="500"/>
                                      </p:stCondLst>
                                      <p:childTnLst>
                                        <p:animScale>
                                          <p:cBhvr>
                                            <p:cTn id="87" dur="200" fill="hold"/>
                                            <p:tgtEl>
                                              <p:spTgt spid="31"/>
                                            </p:tgtEl>
                                          </p:cBhvr>
                                          <p:by x="95000" y="95000"/>
                                        </p:animScale>
                                      </p:childTnLst>
                                    </p:cTn>
                                  </p:par>
                                </p:childTnLst>
                              </p:cTn>
                            </p:par>
                            <p:par>
                              <p:cTn id="88" fill="hold">
                                <p:stCondLst>
                                  <p:cond delay="4050"/>
                                </p:stCondLst>
                                <p:childTnLst>
                                  <p:par>
                                    <p:cTn id="89" presetID="2" presetClass="entr" presetSubtype="4" decel="42000" fill="hold" nodeType="afterEffect">
                                      <p:stCondLst>
                                        <p:cond delay="0"/>
                                      </p:stCondLst>
                                      <p:childTnLst>
                                        <p:set>
                                          <p:cBhvr>
                                            <p:cTn id="90" dur="1" fill="hold">
                                              <p:stCondLst>
                                                <p:cond delay="0"/>
                                              </p:stCondLst>
                                            </p:cTn>
                                            <p:tgtEl>
                                              <p:spTgt spid="37"/>
                                            </p:tgtEl>
                                            <p:attrNameLst>
                                              <p:attrName>style.visibility</p:attrName>
                                            </p:attrNameLst>
                                          </p:cBhvr>
                                          <p:to>
                                            <p:strVal val="visible"/>
                                          </p:to>
                                        </p:set>
                                        <p:anim calcmode="lin" valueType="num">
                                          <p:cBhvr additive="base">
                                            <p:cTn id="91" dur="750" fill="hold"/>
                                            <p:tgtEl>
                                              <p:spTgt spid="37"/>
                                            </p:tgtEl>
                                            <p:attrNameLst>
                                              <p:attrName>ppt_x</p:attrName>
                                            </p:attrNameLst>
                                          </p:cBhvr>
                                          <p:tavLst>
                                            <p:tav tm="0">
                                              <p:val>
                                                <p:strVal val="#ppt_x"/>
                                              </p:val>
                                            </p:tav>
                                            <p:tav tm="100000">
                                              <p:val>
                                                <p:strVal val="#ppt_x"/>
                                              </p:val>
                                            </p:tav>
                                          </p:tavLst>
                                        </p:anim>
                                        <p:anim calcmode="lin" valueType="num">
                                          <p:cBhvr additive="base">
                                            <p:cTn id="92" dur="750" fill="hold"/>
                                            <p:tgtEl>
                                              <p:spTgt spid="37"/>
                                            </p:tgtEl>
                                            <p:attrNameLst>
                                              <p:attrName>ppt_y</p:attrName>
                                            </p:attrNameLst>
                                          </p:cBhvr>
                                          <p:tavLst>
                                            <p:tav tm="0">
                                              <p:val>
                                                <p:strVal val="1+#ppt_h/2"/>
                                              </p:val>
                                            </p:tav>
                                            <p:tav tm="100000">
                                              <p:val>
                                                <p:strVal val="#ppt_y"/>
                                              </p:val>
                                            </p:tav>
                                          </p:tavLst>
                                        </p:anim>
                                      </p:childTnLst>
                                    </p:cTn>
                                  </p:par>
                                  <p:par>
                                    <p:cTn id="93" presetID="2" presetClass="entr" presetSubtype="4" decel="42000" fill="hold" nodeType="withEffect">
                                      <p:stCondLst>
                                        <p:cond delay="250"/>
                                      </p:stCondLst>
                                      <p:childTnLst>
                                        <p:set>
                                          <p:cBhvr>
                                            <p:cTn id="94" dur="1" fill="hold">
                                              <p:stCondLst>
                                                <p:cond delay="0"/>
                                              </p:stCondLst>
                                            </p:cTn>
                                            <p:tgtEl>
                                              <p:spTgt spid="41"/>
                                            </p:tgtEl>
                                            <p:attrNameLst>
                                              <p:attrName>style.visibility</p:attrName>
                                            </p:attrNameLst>
                                          </p:cBhvr>
                                          <p:to>
                                            <p:strVal val="visible"/>
                                          </p:to>
                                        </p:set>
                                        <p:anim calcmode="lin" valueType="num">
                                          <p:cBhvr additive="base">
                                            <p:cTn id="95" dur="750" fill="hold"/>
                                            <p:tgtEl>
                                              <p:spTgt spid="41"/>
                                            </p:tgtEl>
                                            <p:attrNameLst>
                                              <p:attrName>ppt_x</p:attrName>
                                            </p:attrNameLst>
                                          </p:cBhvr>
                                          <p:tavLst>
                                            <p:tav tm="0">
                                              <p:val>
                                                <p:strVal val="#ppt_x"/>
                                              </p:val>
                                            </p:tav>
                                            <p:tav tm="100000">
                                              <p:val>
                                                <p:strVal val="#ppt_x"/>
                                              </p:val>
                                            </p:tav>
                                          </p:tavLst>
                                        </p:anim>
                                        <p:anim calcmode="lin" valueType="num">
                                          <p:cBhvr additive="base">
                                            <p:cTn id="96" dur="750" fill="hold"/>
                                            <p:tgtEl>
                                              <p:spTgt spid="41"/>
                                            </p:tgtEl>
                                            <p:attrNameLst>
                                              <p:attrName>ppt_y</p:attrName>
                                            </p:attrNameLst>
                                          </p:cBhvr>
                                          <p:tavLst>
                                            <p:tav tm="0">
                                              <p:val>
                                                <p:strVal val="1+#ppt_h/2"/>
                                              </p:val>
                                            </p:tav>
                                            <p:tav tm="100000">
                                              <p:val>
                                                <p:strVal val="#ppt_y"/>
                                              </p:val>
                                            </p:tav>
                                          </p:tavLst>
                                        </p:anim>
                                      </p:childTnLst>
                                    </p:cTn>
                                  </p:par>
                                  <p:par>
                                    <p:cTn id="97" presetID="2" presetClass="entr" presetSubtype="4" decel="42000" fill="hold" nodeType="withEffect">
                                      <p:stCondLst>
                                        <p:cond delay="500"/>
                                      </p:stCondLst>
                                      <p:childTnLst>
                                        <p:set>
                                          <p:cBhvr>
                                            <p:cTn id="98" dur="1" fill="hold">
                                              <p:stCondLst>
                                                <p:cond delay="0"/>
                                              </p:stCondLst>
                                            </p:cTn>
                                            <p:tgtEl>
                                              <p:spTgt spid="48"/>
                                            </p:tgtEl>
                                            <p:attrNameLst>
                                              <p:attrName>style.visibility</p:attrName>
                                            </p:attrNameLst>
                                          </p:cBhvr>
                                          <p:to>
                                            <p:strVal val="visible"/>
                                          </p:to>
                                        </p:set>
                                        <p:anim calcmode="lin" valueType="num">
                                          <p:cBhvr additive="base">
                                            <p:cTn id="99" dur="750" fill="hold"/>
                                            <p:tgtEl>
                                              <p:spTgt spid="48"/>
                                            </p:tgtEl>
                                            <p:attrNameLst>
                                              <p:attrName>ppt_x</p:attrName>
                                            </p:attrNameLst>
                                          </p:cBhvr>
                                          <p:tavLst>
                                            <p:tav tm="0">
                                              <p:val>
                                                <p:strVal val="#ppt_x"/>
                                              </p:val>
                                            </p:tav>
                                            <p:tav tm="100000">
                                              <p:val>
                                                <p:strVal val="#ppt_x"/>
                                              </p:val>
                                            </p:tav>
                                          </p:tavLst>
                                        </p:anim>
                                        <p:anim calcmode="lin" valueType="num">
                                          <p:cBhvr additive="base">
                                            <p:cTn id="100" dur="750" fill="hold"/>
                                            <p:tgtEl>
                                              <p:spTgt spid="48"/>
                                            </p:tgtEl>
                                            <p:attrNameLst>
                                              <p:attrName>ppt_y</p:attrName>
                                            </p:attrNameLst>
                                          </p:cBhvr>
                                          <p:tavLst>
                                            <p:tav tm="0">
                                              <p:val>
                                                <p:strVal val="1+#ppt_h/2"/>
                                              </p:val>
                                            </p:tav>
                                            <p:tav tm="100000">
                                              <p:val>
                                                <p:strVal val="#ppt_y"/>
                                              </p:val>
                                            </p:tav>
                                          </p:tavLst>
                                        </p:anim>
                                      </p:childTnLst>
                                    </p:cTn>
                                  </p:par>
                                  <p:par>
                                    <p:cTn id="101" presetID="2" presetClass="entr" presetSubtype="4" decel="42000" fill="hold" nodeType="withEffect">
                                      <p:stCondLst>
                                        <p:cond delay="750"/>
                                      </p:stCondLst>
                                      <p:childTnLst>
                                        <p:set>
                                          <p:cBhvr>
                                            <p:cTn id="102" dur="1" fill="hold">
                                              <p:stCondLst>
                                                <p:cond delay="0"/>
                                              </p:stCondLst>
                                            </p:cTn>
                                            <p:tgtEl>
                                              <p:spTgt spid="52"/>
                                            </p:tgtEl>
                                            <p:attrNameLst>
                                              <p:attrName>style.visibility</p:attrName>
                                            </p:attrNameLst>
                                          </p:cBhvr>
                                          <p:to>
                                            <p:strVal val="visible"/>
                                          </p:to>
                                        </p:set>
                                        <p:anim calcmode="lin" valueType="num">
                                          <p:cBhvr additive="base">
                                            <p:cTn id="103" dur="750" fill="hold"/>
                                            <p:tgtEl>
                                              <p:spTgt spid="52"/>
                                            </p:tgtEl>
                                            <p:attrNameLst>
                                              <p:attrName>ppt_x</p:attrName>
                                            </p:attrNameLst>
                                          </p:cBhvr>
                                          <p:tavLst>
                                            <p:tav tm="0">
                                              <p:val>
                                                <p:strVal val="#ppt_x"/>
                                              </p:val>
                                            </p:tav>
                                            <p:tav tm="100000">
                                              <p:val>
                                                <p:strVal val="#ppt_x"/>
                                              </p:val>
                                            </p:tav>
                                          </p:tavLst>
                                        </p:anim>
                                        <p:anim calcmode="lin" valueType="num">
                                          <p:cBhvr additive="base">
                                            <p:cTn id="104" dur="750" fill="hold"/>
                                            <p:tgtEl>
                                              <p:spTgt spid="52"/>
                                            </p:tgtEl>
                                            <p:attrNameLst>
                                              <p:attrName>ppt_y</p:attrName>
                                            </p:attrNameLst>
                                          </p:cBhvr>
                                          <p:tavLst>
                                            <p:tav tm="0">
                                              <p:val>
                                                <p:strVal val="1+#ppt_h/2"/>
                                              </p:val>
                                            </p:tav>
                                            <p:tav tm="100000">
                                              <p:val>
                                                <p:strVal val="#ppt_y"/>
                                              </p:val>
                                            </p:tav>
                                          </p:tavLst>
                                        </p:anim>
                                      </p:childTnLst>
                                    </p:cTn>
                                  </p:par>
                                </p:childTnLst>
                              </p:cTn>
                            </p:par>
                            <p:par>
                              <p:cTn id="105" fill="hold">
                                <p:stCondLst>
                                  <p:cond delay="5550"/>
                                </p:stCondLst>
                                <p:childTnLst>
                                  <p:par>
                                    <p:cTn id="106" presetID="22" presetClass="entr" presetSubtype="1" fill="hold" grpId="0" nodeType="afterEffect">
                                      <p:stCondLst>
                                        <p:cond delay="0"/>
                                      </p:stCondLst>
                                      <p:childTnLst>
                                        <p:set>
                                          <p:cBhvr>
                                            <p:cTn id="107" dur="1" fill="hold">
                                              <p:stCondLst>
                                                <p:cond delay="0"/>
                                              </p:stCondLst>
                                            </p:cTn>
                                            <p:tgtEl>
                                              <p:spTgt spid="40"/>
                                            </p:tgtEl>
                                            <p:attrNameLst>
                                              <p:attrName>style.visibility</p:attrName>
                                            </p:attrNameLst>
                                          </p:cBhvr>
                                          <p:to>
                                            <p:strVal val="visible"/>
                                          </p:to>
                                        </p:set>
                                        <p:animEffect transition="in" filter="wipe(up)">
                                          <p:cBhvr>
                                            <p:cTn id="108" dur="500"/>
                                            <p:tgtEl>
                                              <p:spTgt spid="40"/>
                                            </p:tgtEl>
                                          </p:cBhvr>
                                        </p:animEffect>
                                      </p:childTnLst>
                                    </p:cTn>
                                  </p:par>
                                </p:childTnLst>
                              </p:cTn>
                            </p:par>
                            <p:par>
                              <p:cTn id="109" fill="hold">
                                <p:stCondLst>
                                  <p:cond delay="6050"/>
                                </p:stCondLst>
                                <p:childTnLst>
                                  <p:par>
                                    <p:cTn id="110" presetID="22" presetClass="entr" presetSubtype="1" fill="hold" grpId="0" nodeType="afterEffect">
                                      <p:stCondLst>
                                        <p:cond delay="0"/>
                                      </p:stCondLst>
                                      <p:childTnLst>
                                        <p:set>
                                          <p:cBhvr>
                                            <p:cTn id="111" dur="1" fill="hold">
                                              <p:stCondLst>
                                                <p:cond delay="0"/>
                                              </p:stCondLst>
                                            </p:cTn>
                                            <p:tgtEl>
                                              <p:spTgt spid="47"/>
                                            </p:tgtEl>
                                            <p:attrNameLst>
                                              <p:attrName>style.visibility</p:attrName>
                                            </p:attrNameLst>
                                          </p:cBhvr>
                                          <p:to>
                                            <p:strVal val="visible"/>
                                          </p:to>
                                        </p:set>
                                        <p:animEffect transition="in" filter="wipe(up)">
                                          <p:cBhvr>
                                            <p:cTn id="112" dur="500"/>
                                            <p:tgtEl>
                                              <p:spTgt spid="47"/>
                                            </p:tgtEl>
                                          </p:cBhvr>
                                        </p:animEffect>
                                      </p:childTnLst>
                                    </p:cTn>
                                  </p:par>
                                </p:childTnLst>
                              </p:cTn>
                            </p:par>
                            <p:par>
                              <p:cTn id="113" fill="hold">
                                <p:stCondLst>
                                  <p:cond delay="6550"/>
                                </p:stCondLst>
                                <p:childTnLst>
                                  <p:par>
                                    <p:cTn id="114" presetID="22" presetClass="entr" presetSubtype="1" fill="hold" grpId="0" nodeType="afterEffect">
                                      <p:stCondLst>
                                        <p:cond delay="0"/>
                                      </p:stCondLst>
                                      <p:childTnLst>
                                        <p:set>
                                          <p:cBhvr>
                                            <p:cTn id="115" dur="1" fill="hold">
                                              <p:stCondLst>
                                                <p:cond delay="0"/>
                                              </p:stCondLst>
                                            </p:cTn>
                                            <p:tgtEl>
                                              <p:spTgt spid="51"/>
                                            </p:tgtEl>
                                            <p:attrNameLst>
                                              <p:attrName>style.visibility</p:attrName>
                                            </p:attrNameLst>
                                          </p:cBhvr>
                                          <p:to>
                                            <p:strVal val="visible"/>
                                          </p:to>
                                        </p:set>
                                        <p:animEffect transition="in" filter="wipe(up)">
                                          <p:cBhvr>
                                            <p:cTn id="116" dur="500"/>
                                            <p:tgtEl>
                                              <p:spTgt spid="51"/>
                                            </p:tgtEl>
                                          </p:cBhvr>
                                        </p:animEffect>
                                      </p:childTnLst>
                                    </p:cTn>
                                  </p:par>
                                </p:childTnLst>
                              </p:cTn>
                            </p:par>
                            <p:par>
                              <p:cTn id="117" fill="hold">
                                <p:stCondLst>
                                  <p:cond delay="7050"/>
                                </p:stCondLst>
                                <p:childTnLst>
                                  <p:par>
                                    <p:cTn id="118" presetID="22" presetClass="entr" presetSubtype="1" fill="hold" grpId="0" nodeType="afterEffect">
                                      <p:stCondLst>
                                        <p:cond delay="0"/>
                                      </p:stCondLst>
                                      <p:childTnLst>
                                        <p:set>
                                          <p:cBhvr>
                                            <p:cTn id="119" dur="1" fill="hold">
                                              <p:stCondLst>
                                                <p:cond delay="0"/>
                                              </p:stCondLst>
                                            </p:cTn>
                                            <p:tgtEl>
                                              <p:spTgt spid="55"/>
                                            </p:tgtEl>
                                            <p:attrNameLst>
                                              <p:attrName>style.visibility</p:attrName>
                                            </p:attrNameLst>
                                          </p:cBhvr>
                                          <p:to>
                                            <p:strVal val="visible"/>
                                          </p:to>
                                        </p:set>
                                        <p:animEffect transition="in" filter="wipe(up)">
                                          <p:cBhvr>
                                            <p:cTn id="120" dur="500"/>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47" grpId="0"/>
          <p:bldP spid="51" grpId="0"/>
          <p:bldP spid="55" grpId="0"/>
          <p:bldP spid="56" grpId="0" animBg="1"/>
          <p:bldP spid="57" grpId="0" animBg="1"/>
          <p:bldP spid="58" grpId="0" animBg="1"/>
          <p:bldP spid="59" grpId="0" animBg="1"/>
          <p:bldP spid="60" grpId="0"/>
          <p:bldP spid="61" grpId="0"/>
          <p:bldP spid="62"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57"/>
                                            </p:tgtEl>
                                            <p:attrNameLst>
                                              <p:attrName>style.visibility</p:attrName>
                                            </p:attrNameLst>
                                          </p:cBhvr>
                                          <p:to>
                                            <p:strVal val="visible"/>
                                          </p:to>
                                        </p:set>
                                        <p:anim calcmode="lin" valueType="num">
                                          <p:cBhvr additive="base">
                                            <p:cTn id="7" dur="750" fill="hold"/>
                                            <p:tgtEl>
                                              <p:spTgt spid="57"/>
                                            </p:tgtEl>
                                            <p:attrNameLst>
                                              <p:attrName>ppt_x</p:attrName>
                                            </p:attrNameLst>
                                          </p:cBhvr>
                                          <p:tavLst>
                                            <p:tav tm="0">
                                              <p:val>
                                                <p:strVal val="#ppt_x"/>
                                              </p:val>
                                            </p:tav>
                                            <p:tav tm="100000">
                                              <p:val>
                                                <p:strVal val="#ppt_x"/>
                                              </p:val>
                                            </p:tav>
                                          </p:tavLst>
                                        </p:anim>
                                        <p:anim calcmode="lin" valueType="num">
                                          <p:cBhvr additive="base">
                                            <p:cTn id="8" dur="750" fill="hold"/>
                                            <p:tgtEl>
                                              <p:spTgt spid="57"/>
                                            </p:tgtEl>
                                            <p:attrNameLst>
                                              <p:attrName>ppt_y</p:attrName>
                                            </p:attrNameLst>
                                          </p:cBhvr>
                                          <p:tavLst>
                                            <p:tav tm="0">
                                              <p:val>
                                                <p:strVal val="0-#ppt_h/2"/>
                                              </p:val>
                                            </p:tav>
                                            <p:tav tm="100000">
                                              <p:val>
                                                <p:strVal val="#ppt_y"/>
                                              </p:val>
                                            </p:tav>
                                          </p:tavLst>
                                        </p:anim>
                                      </p:childTnLst>
                                    </p:cTn>
                                  </p:par>
                                  <p:par>
                                    <p:cTn id="9" presetID="2" presetClass="entr" presetSubtype="2" fill="hold" grpId="0" nodeType="withEffect">
                                      <p:stCondLst>
                                        <p:cond delay="250"/>
                                      </p:stCondLst>
                                      <p:childTnLst>
                                        <p:set>
                                          <p:cBhvr>
                                            <p:cTn id="10" dur="1" fill="hold">
                                              <p:stCondLst>
                                                <p:cond delay="0"/>
                                              </p:stCondLst>
                                            </p:cTn>
                                            <p:tgtEl>
                                              <p:spTgt spid="56"/>
                                            </p:tgtEl>
                                            <p:attrNameLst>
                                              <p:attrName>style.visibility</p:attrName>
                                            </p:attrNameLst>
                                          </p:cBhvr>
                                          <p:to>
                                            <p:strVal val="visible"/>
                                          </p:to>
                                        </p:set>
                                        <p:anim calcmode="lin" valueType="num">
                                          <p:cBhvr additive="base">
                                            <p:cTn id="11" dur="750" fill="hold"/>
                                            <p:tgtEl>
                                              <p:spTgt spid="56"/>
                                            </p:tgtEl>
                                            <p:attrNameLst>
                                              <p:attrName>ppt_x</p:attrName>
                                            </p:attrNameLst>
                                          </p:cBhvr>
                                          <p:tavLst>
                                            <p:tav tm="0">
                                              <p:val>
                                                <p:strVal val="1+#ppt_w/2"/>
                                              </p:val>
                                            </p:tav>
                                            <p:tav tm="100000">
                                              <p:val>
                                                <p:strVal val="#ppt_x"/>
                                              </p:val>
                                            </p:tav>
                                          </p:tavLst>
                                        </p:anim>
                                        <p:anim calcmode="lin" valueType="num">
                                          <p:cBhvr additive="base">
                                            <p:cTn id="12" dur="750" fill="hold"/>
                                            <p:tgtEl>
                                              <p:spTgt spid="56"/>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58"/>
                                            </p:tgtEl>
                                            <p:attrNameLst>
                                              <p:attrName>style.visibility</p:attrName>
                                            </p:attrNameLst>
                                          </p:cBhvr>
                                          <p:to>
                                            <p:strVal val="visible"/>
                                          </p:to>
                                        </p:set>
                                        <p:anim calcmode="lin" valueType="num">
                                          <p:cBhvr additive="base">
                                            <p:cTn id="15" dur="750" fill="hold"/>
                                            <p:tgtEl>
                                              <p:spTgt spid="58"/>
                                            </p:tgtEl>
                                            <p:attrNameLst>
                                              <p:attrName>ppt_x</p:attrName>
                                            </p:attrNameLst>
                                          </p:cBhvr>
                                          <p:tavLst>
                                            <p:tav tm="0">
                                              <p:val>
                                                <p:strVal val="0-#ppt_w/2"/>
                                              </p:val>
                                            </p:tav>
                                            <p:tav tm="100000">
                                              <p:val>
                                                <p:strVal val="#ppt_x"/>
                                              </p:val>
                                            </p:tav>
                                          </p:tavLst>
                                        </p:anim>
                                        <p:anim calcmode="lin" valueType="num">
                                          <p:cBhvr additive="base">
                                            <p:cTn id="16" dur="750" fill="hold"/>
                                            <p:tgtEl>
                                              <p:spTgt spid="58"/>
                                            </p:tgtEl>
                                            <p:attrNameLst>
                                              <p:attrName>ppt_y</p:attrName>
                                            </p:attrNameLst>
                                          </p:cBhvr>
                                          <p:tavLst>
                                            <p:tav tm="0">
                                              <p:val>
                                                <p:strVal val="#ppt_y"/>
                                              </p:val>
                                            </p:tav>
                                            <p:tav tm="100000">
                                              <p:val>
                                                <p:strVal val="#ppt_y"/>
                                              </p:val>
                                            </p:tav>
                                          </p:tavLst>
                                        </p:anim>
                                      </p:childTnLst>
                                    </p:cTn>
                                  </p:par>
                                  <p:par>
                                    <p:cTn id="17" presetID="2" presetClass="entr" presetSubtype="3" fill="hold" grpId="0" nodeType="withEffect">
                                      <p:stCondLst>
                                        <p:cond delay="500"/>
                                      </p:stCondLst>
                                      <p:childTnLst>
                                        <p:set>
                                          <p:cBhvr>
                                            <p:cTn id="18" dur="1" fill="hold">
                                              <p:stCondLst>
                                                <p:cond delay="0"/>
                                              </p:stCondLst>
                                            </p:cTn>
                                            <p:tgtEl>
                                              <p:spTgt spid="59"/>
                                            </p:tgtEl>
                                            <p:attrNameLst>
                                              <p:attrName>style.visibility</p:attrName>
                                            </p:attrNameLst>
                                          </p:cBhvr>
                                          <p:to>
                                            <p:strVal val="visible"/>
                                          </p:to>
                                        </p:set>
                                        <p:anim calcmode="lin" valueType="num">
                                          <p:cBhvr additive="base">
                                            <p:cTn id="19" dur="750" fill="hold"/>
                                            <p:tgtEl>
                                              <p:spTgt spid="59"/>
                                            </p:tgtEl>
                                            <p:attrNameLst>
                                              <p:attrName>ppt_x</p:attrName>
                                            </p:attrNameLst>
                                          </p:cBhvr>
                                          <p:tavLst>
                                            <p:tav tm="0">
                                              <p:val>
                                                <p:strVal val="1+#ppt_w/2"/>
                                              </p:val>
                                            </p:tav>
                                            <p:tav tm="100000">
                                              <p:val>
                                                <p:strVal val="#ppt_x"/>
                                              </p:val>
                                            </p:tav>
                                          </p:tavLst>
                                        </p:anim>
                                        <p:anim calcmode="lin" valueType="num">
                                          <p:cBhvr additive="base">
                                            <p:cTn id="20" dur="750" fill="hold"/>
                                            <p:tgtEl>
                                              <p:spTgt spid="59"/>
                                            </p:tgtEl>
                                            <p:attrNameLst>
                                              <p:attrName>ppt_y</p:attrName>
                                            </p:attrNameLst>
                                          </p:cBhvr>
                                          <p:tavLst>
                                            <p:tav tm="0">
                                              <p:val>
                                                <p:strVal val="0-#ppt_h/2"/>
                                              </p:val>
                                            </p:tav>
                                            <p:tav tm="100000">
                                              <p:val>
                                                <p:strVal val="#ppt_y"/>
                                              </p:val>
                                            </p:tav>
                                          </p:tavLst>
                                        </p:anim>
                                      </p:childTnLst>
                                    </p:cTn>
                                  </p:par>
                                  <p:par>
                                    <p:cTn id="21" presetID="53" presetClass="entr" presetSubtype="16" fill="hold" grpId="0" nodeType="withEffect">
                                      <p:stCondLst>
                                        <p:cond delay="500"/>
                                      </p:stCondLst>
                                      <p:childTnLst>
                                        <p:set>
                                          <p:cBhvr>
                                            <p:cTn id="22" dur="1" fill="hold">
                                              <p:stCondLst>
                                                <p:cond delay="0"/>
                                              </p:stCondLst>
                                            </p:cTn>
                                            <p:tgtEl>
                                              <p:spTgt spid="62"/>
                                            </p:tgtEl>
                                            <p:attrNameLst>
                                              <p:attrName>style.visibility</p:attrName>
                                            </p:attrNameLst>
                                          </p:cBhvr>
                                          <p:to>
                                            <p:strVal val="visible"/>
                                          </p:to>
                                        </p:set>
                                        <p:anim calcmode="lin" valueType="num">
                                          <p:cBhvr>
                                            <p:cTn id="23" dur="500" fill="hold"/>
                                            <p:tgtEl>
                                              <p:spTgt spid="62"/>
                                            </p:tgtEl>
                                            <p:attrNameLst>
                                              <p:attrName>ppt_w</p:attrName>
                                            </p:attrNameLst>
                                          </p:cBhvr>
                                          <p:tavLst>
                                            <p:tav tm="0">
                                              <p:val>
                                                <p:fltVal val="0"/>
                                              </p:val>
                                            </p:tav>
                                            <p:tav tm="100000">
                                              <p:val>
                                                <p:strVal val="#ppt_w"/>
                                              </p:val>
                                            </p:tav>
                                          </p:tavLst>
                                        </p:anim>
                                        <p:anim calcmode="lin" valueType="num">
                                          <p:cBhvr>
                                            <p:cTn id="24" dur="500" fill="hold"/>
                                            <p:tgtEl>
                                              <p:spTgt spid="62"/>
                                            </p:tgtEl>
                                            <p:attrNameLst>
                                              <p:attrName>ppt_h</p:attrName>
                                            </p:attrNameLst>
                                          </p:cBhvr>
                                          <p:tavLst>
                                            <p:tav tm="0">
                                              <p:val>
                                                <p:fltVal val="0"/>
                                              </p:val>
                                            </p:tav>
                                            <p:tav tm="100000">
                                              <p:val>
                                                <p:strVal val="#ppt_h"/>
                                              </p:val>
                                            </p:tav>
                                          </p:tavLst>
                                        </p:anim>
                                        <p:animEffect transition="in" filter="fade">
                                          <p:cBhvr>
                                            <p:cTn id="25" dur="500"/>
                                            <p:tgtEl>
                                              <p:spTgt spid="62"/>
                                            </p:tgtEl>
                                          </p:cBhvr>
                                        </p:animEffect>
                                      </p:childTnLst>
                                    </p:cTn>
                                  </p:par>
                                  <p:par>
                                    <p:cTn id="26" presetID="22" presetClass="entr" presetSubtype="8" fill="hold" grpId="0" nodeType="withEffect">
                                      <p:stCondLst>
                                        <p:cond delay="500"/>
                                      </p:stCondLst>
                                      <p:childTnLst>
                                        <p:set>
                                          <p:cBhvr>
                                            <p:cTn id="27" dur="1" fill="hold">
                                              <p:stCondLst>
                                                <p:cond delay="0"/>
                                              </p:stCondLst>
                                            </p:cTn>
                                            <p:tgtEl>
                                              <p:spTgt spid="60"/>
                                            </p:tgtEl>
                                            <p:attrNameLst>
                                              <p:attrName>style.visibility</p:attrName>
                                            </p:attrNameLst>
                                          </p:cBhvr>
                                          <p:to>
                                            <p:strVal val="visible"/>
                                          </p:to>
                                        </p:set>
                                        <p:animEffect transition="in" filter="wipe(left)">
                                          <p:cBhvr>
                                            <p:cTn id="28" dur="500"/>
                                            <p:tgtEl>
                                              <p:spTgt spid="60"/>
                                            </p:tgtEl>
                                          </p:cBhvr>
                                        </p:animEffect>
                                      </p:childTnLst>
                                    </p:cTn>
                                  </p:par>
                                  <p:par>
                                    <p:cTn id="29" presetID="22" presetClass="entr" presetSubtype="8" fill="hold" grpId="0" nodeType="withEffect">
                                      <p:stCondLst>
                                        <p:cond delay="750"/>
                                      </p:stCondLst>
                                      <p:childTnLst>
                                        <p:set>
                                          <p:cBhvr>
                                            <p:cTn id="30" dur="1" fill="hold">
                                              <p:stCondLst>
                                                <p:cond delay="0"/>
                                              </p:stCondLst>
                                            </p:cTn>
                                            <p:tgtEl>
                                              <p:spTgt spid="61"/>
                                            </p:tgtEl>
                                            <p:attrNameLst>
                                              <p:attrName>style.visibility</p:attrName>
                                            </p:attrNameLst>
                                          </p:cBhvr>
                                          <p:to>
                                            <p:strVal val="visible"/>
                                          </p:to>
                                        </p:set>
                                        <p:animEffect transition="in" filter="wipe(left)">
                                          <p:cBhvr>
                                            <p:cTn id="31" dur="500"/>
                                            <p:tgtEl>
                                              <p:spTgt spid="61"/>
                                            </p:tgtEl>
                                          </p:cBhvr>
                                        </p:animEffect>
                                      </p:childTnLst>
                                    </p:cTn>
                                  </p:par>
                                </p:childTnLst>
                              </p:cTn>
                            </p:par>
                            <p:par>
                              <p:cTn id="32" fill="hold">
                                <p:stCondLst>
                                  <p:cond delay="1250"/>
                                </p:stCondLst>
                                <p:childTnLst>
                                  <p:par>
                                    <p:cTn id="33" presetID="53" presetClass="entr" presetSubtype="16" fill="hold" nodeType="afterEffect">
                                      <p:stCondLst>
                                        <p:cond delay="0"/>
                                      </p:stCondLst>
                                      <p:childTnLst>
                                        <p:set>
                                          <p:cBhvr>
                                            <p:cTn id="34" dur="1" fill="hold">
                                              <p:stCondLst>
                                                <p:cond delay="0"/>
                                              </p:stCondLst>
                                            </p:cTn>
                                            <p:tgtEl>
                                              <p:spTgt spid="9"/>
                                            </p:tgtEl>
                                            <p:attrNameLst>
                                              <p:attrName>style.visibility</p:attrName>
                                            </p:attrNameLst>
                                          </p:cBhvr>
                                          <p:to>
                                            <p:strVal val="visible"/>
                                          </p:to>
                                        </p:set>
                                        <p:anim calcmode="lin" valueType="num">
                                          <p:cBhvr>
                                            <p:cTn id="35" dur="100" fill="hold"/>
                                            <p:tgtEl>
                                              <p:spTgt spid="9"/>
                                            </p:tgtEl>
                                            <p:attrNameLst>
                                              <p:attrName>ppt_w</p:attrName>
                                            </p:attrNameLst>
                                          </p:cBhvr>
                                          <p:tavLst>
                                            <p:tav tm="0">
                                              <p:val>
                                                <p:fltVal val="0"/>
                                              </p:val>
                                            </p:tav>
                                            <p:tav tm="100000">
                                              <p:val>
                                                <p:strVal val="#ppt_w"/>
                                              </p:val>
                                            </p:tav>
                                          </p:tavLst>
                                        </p:anim>
                                        <p:anim calcmode="lin" valueType="num">
                                          <p:cBhvr>
                                            <p:cTn id="36" dur="100" fill="hold"/>
                                            <p:tgtEl>
                                              <p:spTgt spid="9"/>
                                            </p:tgtEl>
                                            <p:attrNameLst>
                                              <p:attrName>ppt_h</p:attrName>
                                            </p:attrNameLst>
                                          </p:cBhvr>
                                          <p:tavLst>
                                            <p:tav tm="0">
                                              <p:val>
                                                <p:fltVal val="0"/>
                                              </p:val>
                                            </p:tav>
                                            <p:tav tm="100000">
                                              <p:val>
                                                <p:strVal val="#ppt_h"/>
                                              </p:val>
                                            </p:tav>
                                          </p:tavLst>
                                        </p:anim>
                                        <p:animEffect transition="in" filter="fade">
                                          <p:cBhvr>
                                            <p:cTn id="37" dur="100"/>
                                            <p:tgtEl>
                                              <p:spTgt spid="9"/>
                                            </p:tgtEl>
                                          </p:cBhvr>
                                        </p:animEffect>
                                      </p:childTnLst>
                                    </p:cTn>
                                  </p:par>
                                  <p:par>
                                    <p:cTn id="38" presetID="6" presetClass="emph" presetSubtype="0" fill="hold" nodeType="withEffect">
                                      <p:stCondLst>
                                        <p:cond delay="100"/>
                                      </p:stCondLst>
                                      <p:childTnLst>
                                        <p:animScale>
                                          <p:cBhvr>
                                            <p:cTn id="39" dur="100" fill="hold"/>
                                            <p:tgtEl>
                                              <p:spTgt spid="9"/>
                                            </p:tgtEl>
                                          </p:cBhvr>
                                          <p:by x="110000" y="110000"/>
                                        </p:animScale>
                                      </p:childTnLst>
                                    </p:cTn>
                                  </p:par>
                                  <p:par>
                                    <p:cTn id="40" presetID="6" presetClass="emph" presetSubtype="0" fill="hold" nodeType="withEffect">
                                      <p:stCondLst>
                                        <p:cond delay="200"/>
                                      </p:stCondLst>
                                      <p:childTnLst>
                                        <p:animScale>
                                          <p:cBhvr>
                                            <p:cTn id="41" dur="200" fill="hold"/>
                                            <p:tgtEl>
                                              <p:spTgt spid="9"/>
                                            </p:tgtEl>
                                          </p:cBhvr>
                                          <p:by x="90000" y="90000"/>
                                        </p:animScale>
                                      </p:childTnLst>
                                    </p:cTn>
                                  </p:par>
                                  <p:par>
                                    <p:cTn id="42" presetID="6" presetClass="emph" presetSubtype="0" fill="hold" nodeType="withEffect">
                                      <p:stCondLst>
                                        <p:cond delay="400"/>
                                      </p:stCondLst>
                                      <p:childTnLst>
                                        <p:animScale>
                                          <p:cBhvr>
                                            <p:cTn id="43" dur="100" fill="hold"/>
                                            <p:tgtEl>
                                              <p:spTgt spid="9"/>
                                            </p:tgtEl>
                                          </p:cBhvr>
                                          <p:by x="105000" y="105000"/>
                                        </p:animScale>
                                      </p:childTnLst>
                                    </p:cTn>
                                  </p:par>
                                  <p:par>
                                    <p:cTn id="44" presetID="6" presetClass="emph" presetSubtype="0" fill="hold" nodeType="withEffect">
                                      <p:stCondLst>
                                        <p:cond delay="500"/>
                                      </p:stCondLst>
                                      <p:childTnLst>
                                        <p:animScale>
                                          <p:cBhvr>
                                            <p:cTn id="45" dur="200" fill="hold"/>
                                            <p:tgtEl>
                                              <p:spTgt spid="9"/>
                                            </p:tgtEl>
                                          </p:cBhvr>
                                          <p:by x="95000" y="95000"/>
                                        </p:animScale>
                                      </p:childTnLst>
                                    </p:cTn>
                                  </p:par>
                                </p:childTnLst>
                              </p:cTn>
                            </p:par>
                            <p:par>
                              <p:cTn id="46" fill="hold">
                                <p:stCondLst>
                                  <p:cond delay="1950"/>
                                </p:stCondLst>
                                <p:childTnLst>
                                  <p:par>
                                    <p:cTn id="47" presetID="53" presetClass="entr" presetSubtype="16" fill="hold" nodeType="afterEffect">
                                      <p:stCondLst>
                                        <p:cond delay="0"/>
                                      </p:stCondLst>
                                      <p:childTnLst>
                                        <p:set>
                                          <p:cBhvr>
                                            <p:cTn id="48" dur="1" fill="hold">
                                              <p:stCondLst>
                                                <p:cond delay="0"/>
                                              </p:stCondLst>
                                            </p:cTn>
                                            <p:tgtEl>
                                              <p:spTgt spid="16"/>
                                            </p:tgtEl>
                                            <p:attrNameLst>
                                              <p:attrName>style.visibility</p:attrName>
                                            </p:attrNameLst>
                                          </p:cBhvr>
                                          <p:to>
                                            <p:strVal val="visible"/>
                                          </p:to>
                                        </p:set>
                                        <p:anim calcmode="lin" valueType="num">
                                          <p:cBhvr>
                                            <p:cTn id="49" dur="100" fill="hold"/>
                                            <p:tgtEl>
                                              <p:spTgt spid="16"/>
                                            </p:tgtEl>
                                            <p:attrNameLst>
                                              <p:attrName>ppt_w</p:attrName>
                                            </p:attrNameLst>
                                          </p:cBhvr>
                                          <p:tavLst>
                                            <p:tav tm="0">
                                              <p:val>
                                                <p:fltVal val="0"/>
                                              </p:val>
                                            </p:tav>
                                            <p:tav tm="100000">
                                              <p:val>
                                                <p:strVal val="#ppt_w"/>
                                              </p:val>
                                            </p:tav>
                                          </p:tavLst>
                                        </p:anim>
                                        <p:anim calcmode="lin" valueType="num">
                                          <p:cBhvr>
                                            <p:cTn id="50" dur="100" fill="hold"/>
                                            <p:tgtEl>
                                              <p:spTgt spid="16"/>
                                            </p:tgtEl>
                                            <p:attrNameLst>
                                              <p:attrName>ppt_h</p:attrName>
                                            </p:attrNameLst>
                                          </p:cBhvr>
                                          <p:tavLst>
                                            <p:tav tm="0">
                                              <p:val>
                                                <p:fltVal val="0"/>
                                              </p:val>
                                            </p:tav>
                                            <p:tav tm="100000">
                                              <p:val>
                                                <p:strVal val="#ppt_h"/>
                                              </p:val>
                                            </p:tav>
                                          </p:tavLst>
                                        </p:anim>
                                        <p:animEffect transition="in" filter="fade">
                                          <p:cBhvr>
                                            <p:cTn id="51" dur="100"/>
                                            <p:tgtEl>
                                              <p:spTgt spid="16"/>
                                            </p:tgtEl>
                                          </p:cBhvr>
                                        </p:animEffect>
                                      </p:childTnLst>
                                    </p:cTn>
                                  </p:par>
                                  <p:par>
                                    <p:cTn id="52" presetID="6" presetClass="emph" presetSubtype="0" fill="hold" nodeType="withEffect">
                                      <p:stCondLst>
                                        <p:cond delay="100"/>
                                      </p:stCondLst>
                                      <p:childTnLst>
                                        <p:animScale>
                                          <p:cBhvr>
                                            <p:cTn id="53" dur="100" fill="hold"/>
                                            <p:tgtEl>
                                              <p:spTgt spid="16"/>
                                            </p:tgtEl>
                                          </p:cBhvr>
                                          <p:by x="110000" y="110000"/>
                                        </p:animScale>
                                      </p:childTnLst>
                                    </p:cTn>
                                  </p:par>
                                  <p:par>
                                    <p:cTn id="54" presetID="6" presetClass="emph" presetSubtype="0" fill="hold" nodeType="withEffect">
                                      <p:stCondLst>
                                        <p:cond delay="200"/>
                                      </p:stCondLst>
                                      <p:childTnLst>
                                        <p:animScale>
                                          <p:cBhvr>
                                            <p:cTn id="55" dur="200" fill="hold"/>
                                            <p:tgtEl>
                                              <p:spTgt spid="16"/>
                                            </p:tgtEl>
                                          </p:cBhvr>
                                          <p:by x="90000" y="90000"/>
                                        </p:animScale>
                                      </p:childTnLst>
                                    </p:cTn>
                                  </p:par>
                                  <p:par>
                                    <p:cTn id="56" presetID="6" presetClass="emph" presetSubtype="0" fill="hold" nodeType="withEffect">
                                      <p:stCondLst>
                                        <p:cond delay="400"/>
                                      </p:stCondLst>
                                      <p:childTnLst>
                                        <p:animScale>
                                          <p:cBhvr>
                                            <p:cTn id="57" dur="100" fill="hold"/>
                                            <p:tgtEl>
                                              <p:spTgt spid="16"/>
                                            </p:tgtEl>
                                          </p:cBhvr>
                                          <p:by x="105000" y="105000"/>
                                        </p:animScale>
                                      </p:childTnLst>
                                    </p:cTn>
                                  </p:par>
                                  <p:par>
                                    <p:cTn id="58" presetID="6" presetClass="emph" presetSubtype="0" fill="hold" nodeType="withEffect">
                                      <p:stCondLst>
                                        <p:cond delay="500"/>
                                      </p:stCondLst>
                                      <p:childTnLst>
                                        <p:animScale>
                                          <p:cBhvr>
                                            <p:cTn id="59" dur="200" fill="hold"/>
                                            <p:tgtEl>
                                              <p:spTgt spid="16"/>
                                            </p:tgtEl>
                                          </p:cBhvr>
                                          <p:by x="95000" y="95000"/>
                                        </p:animScale>
                                      </p:childTnLst>
                                    </p:cTn>
                                  </p:par>
                                </p:childTnLst>
                              </p:cTn>
                            </p:par>
                            <p:par>
                              <p:cTn id="60" fill="hold">
                                <p:stCondLst>
                                  <p:cond delay="2650"/>
                                </p:stCondLst>
                                <p:childTnLst>
                                  <p:par>
                                    <p:cTn id="61" presetID="53" presetClass="entr" presetSubtype="16" fill="hold" nodeType="afterEffect">
                                      <p:stCondLst>
                                        <p:cond delay="0"/>
                                      </p:stCondLst>
                                      <p:childTnLst>
                                        <p:set>
                                          <p:cBhvr>
                                            <p:cTn id="62" dur="1" fill="hold">
                                              <p:stCondLst>
                                                <p:cond delay="0"/>
                                              </p:stCondLst>
                                            </p:cTn>
                                            <p:tgtEl>
                                              <p:spTgt spid="25"/>
                                            </p:tgtEl>
                                            <p:attrNameLst>
                                              <p:attrName>style.visibility</p:attrName>
                                            </p:attrNameLst>
                                          </p:cBhvr>
                                          <p:to>
                                            <p:strVal val="visible"/>
                                          </p:to>
                                        </p:set>
                                        <p:anim calcmode="lin" valueType="num">
                                          <p:cBhvr>
                                            <p:cTn id="63" dur="100" fill="hold"/>
                                            <p:tgtEl>
                                              <p:spTgt spid="25"/>
                                            </p:tgtEl>
                                            <p:attrNameLst>
                                              <p:attrName>ppt_w</p:attrName>
                                            </p:attrNameLst>
                                          </p:cBhvr>
                                          <p:tavLst>
                                            <p:tav tm="0">
                                              <p:val>
                                                <p:fltVal val="0"/>
                                              </p:val>
                                            </p:tav>
                                            <p:tav tm="100000">
                                              <p:val>
                                                <p:strVal val="#ppt_w"/>
                                              </p:val>
                                            </p:tav>
                                          </p:tavLst>
                                        </p:anim>
                                        <p:anim calcmode="lin" valueType="num">
                                          <p:cBhvr>
                                            <p:cTn id="64" dur="100" fill="hold"/>
                                            <p:tgtEl>
                                              <p:spTgt spid="25"/>
                                            </p:tgtEl>
                                            <p:attrNameLst>
                                              <p:attrName>ppt_h</p:attrName>
                                            </p:attrNameLst>
                                          </p:cBhvr>
                                          <p:tavLst>
                                            <p:tav tm="0">
                                              <p:val>
                                                <p:fltVal val="0"/>
                                              </p:val>
                                            </p:tav>
                                            <p:tav tm="100000">
                                              <p:val>
                                                <p:strVal val="#ppt_h"/>
                                              </p:val>
                                            </p:tav>
                                          </p:tavLst>
                                        </p:anim>
                                        <p:animEffect transition="in" filter="fade">
                                          <p:cBhvr>
                                            <p:cTn id="65" dur="100"/>
                                            <p:tgtEl>
                                              <p:spTgt spid="25"/>
                                            </p:tgtEl>
                                          </p:cBhvr>
                                        </p:animEffect>
                                      </p:childTnLst>
                                    </p:cTn>
                                  </p:par>
                                  <p:par>
                                    <p:cTn id="66" presetID="6" presetClass="emph" presetSubtype="0" fill="hold" nodeType="withEffect">
                                      <p:stCondLst>
                                        <p:cond delay="100"/>
                                      </p:stCondLst>
                                      <p:childTnLst>
                                        <p:animScale>
                                          <p:cBhvr>
                                            <p:cTn id="67" dur="100" fill="hold"/>
                                            <p:tgtEl>
                                              <p:spTgt spid="25"/>
                                            </p:tgtEl>
                                          </p:cBhvr>
                                          <p:by x="110000" y="110000"/>
                                        </p:animScale>
                                      </p:childTnLst>
                                    </p:cTn>
                                  </p:par>
                                  <p:par>
                                    <p:cTn id="68" presetID="6" presetClass="emph" presetSubtype="0" fill="hold" nodeType="withEffect">
                                      <p:stCondLst>
                                        <p:cond delay="200"/>
                                      </p:stCondLst>
                                      <p:childTnLst>
                                        <p:animScale>
                                          <p:cBhvr>
                                            <p:cTn id="69" dur="200" fill="hold"/>
                                            <p:tgtEl>
                                              <p:spTgt spid="25"/>
                                            </p:tgtEl>
                                          </p:cBhvr>
                                          <p:by x="90000" y="90000"/>
                                        </p:animScale>
                                      </p:childTnLst>
                                    </p:cTn>
                                  </p:par>
                                  <p:par>
                                    <p:cTn id="70" presetID="6" presetClass="emph" presetSubtype="0" fill="hold" nodeType="withEffect">
                                      <p:stCondLst>
                                        <p:cond delay="400"/>
                                      </p:stCondLst>
                                      <p:childTnLst>
                                        <p:animScale>
                                          <p:cBhvr>
                                            <p:cTn id="71" dur="100" fill="hold"/>
                                            <p:tgtEl>
                                              <p:spTgt spid="25"/>
                                            </p:tgtEl>
                                          </p:cBhvr>
                                          <p:by x="105000" y="105000"/>
                                        </p:animScale>
                                      </p:childTnLst>
                                    </p:cTn>
                                  </p:par>
                                  <p:par>
                                    <p:cTn id="72" presetID="6" presetClass="emph" presetSubtype="0" fill="hold" nodeType="withEffect">
                                      <p:stCondLst>
                                        <p:cond delay="500"/>
                                      </p:stCondLst>
                                      <p:childTnLst>
                                        <p:animScale>
                                          <p:cBhvr>
                                            <p:cTn id="73" dur="200" fill="hold"/>
                                            <p:tgtEl>
                                              <p:spTgt spid="25"/>
                                            </p:tgtEl>
                                          </p:cBhvr>
                                          <p:by x="95000" y="95000"/>
                                        </p:animScale>
                                      </p:childTnLst>
                                    </p:cTn>
                                  </p:par>
                                </p:childTnLst>
                              </p:cTn>
                            </p:par>
                            <p:par>
                              <p:cTn id="74" fill="hold">
                                <p:stCondLst>
                                  <p:cond delay="3350"/>
                                </p:stCondLst>
                                <p:childTnLst>
                                  <p:par>
                                    <p:cTn id="75" presetID="53" presetClass="entr" presetSubtype="16" fill="hold" nodeType="afterEffect">
                                      <p:stCondLst>
                                        <p:cond delay="0"/>
                                      </p:stCondLst>
                                      <p:childTnLst>
                                        <p:set>
                                          <p:cBhvr>
                                            <p:cTn id="76" dur="1" fill="hold">
                                              <p:stCondLst>
                                                <p:cond delay="0"/>
                                              </p:stCondLst>
                                            </p:cTn>
                                            <p:tgtEl>
                                              <p:spTgt spid="31"/>
                                            </p:tgtEl>
                                            <p:attrNameLst>
                                              <p:attrName>style.visibility</p:attrName>
                                            </p:attrNameLst>
                                          </p:cBhvr>
                                          <p:to>
                                            <p:strVal val="visible"/>
                                          </p:to>
                                        </p:set>
                                        <p:anim calcmode="lin" valueType="num">
                                          <p:cBhvr>
                                            <p:cTn id="77" dur="100" fill="hold"/>
                                            <p:tgtEl>
                                              <p:spTgt spid="31"/>
                                            </p:tgtEl>
                                            <p:attrNameLst>
                                              <p:attrName>ppt_w</p:attrName>
                                            </p:attrNameLst>
                                          </p:cBhvr>
                                          <p:tavLst>
                                            <p:tav tm="0">
                                              <p:val>
                                                <p:fltVal val="0"/>
                                              </p:val>
                                            </p:tav>
                                            <p:tav tm="100000">
                                              <p:val>
                                                <p:strVal val="#ppt_w"/>
                                              </p:val>
                                            </p:tav>
                                          </p:tavLst>
                                        </p:anim>
                                        <p:anim calcmode="lin" valueType="num">
                                          <p:cBhvr>
                                            <p:cTn id="78" dur="100" fill="hold"/>
                                            <p:tgtEl>
                                              <p:spTgt spid="31"/>
                                            </p:tgtEl>
                                            <p:attrNameLst>
                                              <p:attrName>ppt_h</p:attrName>
                                            </p:attrNameLst>
                                          </p:cBhvr>
                                          <p:tavLst>
                                            <p:tav tm="0">
                                              <p:val>
                                                <p:fltVal val="0"/>
                                              </p:val>
                                            </p:tav>
                                            <p:tav tm="100000">
                                              <p:val>
                                                <p:strVal val="#ppt_h"/>
                                              </p:val>
                                            </p:tav>
                                          </p:tavLst>
                                        </p:anim>
                                        <p:animEffect transition="in" filter="fade">
                                          <p:cBhvr>
                                            <p:cTn id="79" dur="100"/>
                                            <p:tgtEl>
                                              <p:spTgt spid="31"/>
                                            </p:tgtEl>
                                          </p:cBhvr>
                                        </p:animEffect>
                                      </p:childTnLst>
                                    </p:cTn>
                                  </p:par>
                                  <p:par>
                                    <p:cTn id="80" presetID="6" presetClass="emph" presetSubtype="0" fill="hold" nodeType="withEffect">
                                      <p:stCondLst>
                                        <p:cond delay="100"/>
                                      </p:stCondLst>
                                      <p:childTnLst>
                                        <p:animScale>
                                          <p:cBhvr>
                                            <p:cTn id="81" dur="100" fill="hold"/>
                                            <p:tgtEl>
                                              <p:spTgt spid="31"/>
                                            </p:tgtEl>
                                          </p:cBhvr>
                                          <p:by x="110000" y="110000"/>
                                        </p:animScale>
                                      </p:childTnLst>
                                    </p:cTn>
                                  </p:par>
                                  <p:par>
                                    <p:cTn id="82" presetID="6" presetClass="emph" presetSubtype="0" fill="hold" nodeType="withEffect">
                                      <p:stCondLst>
                                        <p:cond delay="200"/>
                                      </p:stCondLst>
                                      <p:childTnLst>
                                        <p:animScale>
                                          <p:cBhvr>
                                            <p:cTn id="83" dur="200" fill="hold"/>
                                            <p:tgtEl>
                                              <p:spTgt spid="31"/>
                                            </p:tgtEl>
                                          </p:cBhvr>
                                          <p:by x="90000" y="90000"/>
                                        </p:animScale>
                                      </p:childTnLst>
                                    </p:cTn>
                                  </p:par>
                                  <p:par>
                                    <p:cTn id="84" presetID="6" presetClass="emph" presetSubtype="0" fill="hold" nodeType="withEffect">
                                      <p:stCondLst>
                                        <p:cond delay="400"/>
                                      </p:stCondLst>
                                      <p:childTnLst>
                                        <p:animScale>
                                          <p:cBhvr>
                                            <p:cTn id="85" dur="100" fill="hold"/>
                                            <p:tgtEl>
                                              <p:spTgt spid="31"/>
                                            </p:tgtEl>
                                          </p:cBhvr>
                                          <p:by x="105000" y="105000"/>
                                        </p:animScale>
                                      </p:childTnLst>
                                    </p:cTn>
                                  </p:par>
                                  <p:par>
                                    <p:cTn id="86" presetID="6" presetClass="emph" presetSubtype="0" fill="hold" nodeType="withEffect">
                                      <p:stCondLst>
                                        <p:cond delay="500"/>
                                      </p:stCondLst>
                                      <p:childTnLst>
                                        <p:animScale>
                                          <p:cBhvr>
                                            <p:cTn id="87" dur="200" fill="hold"/>
                                            <p:tgtEl>
                                              <p:spTgt spid="31"/>
                                            </p:tgtEl>
                                          </p:cBhvr>
                                          <p:by x="95000" y="95000"/>
                                        </p:animScale>
                                      </p:childTnLst>
                                    </p:cTn>
                                  </p:par>
                                </p:childTnLst>
                              </p:cTn>
                            </p:par>
                            <p:par>
                              <p:cTn id="88" fill="hold">
                                <p:stCondLst>
                                  <p:cond delay="4050"/>
                                </p:stCondLst>
                                <p:childTnLst>
                                  <p:par>
                                    <p:cTn id="89" presetID="2" presetClass="entr" presetSubtype="4" decel="42000" fill="hold" nodeType="afterEffect">
                                      <p:stCondLst>
                                        <p:cond delay="0"/>
                                      </p:stCondLst>
                                      <p:childTnLst>
                                        <p:set>
                                          <p:cBhvr>
                                            <p:cTn id="90" dur="1" fill="hold">
                                              <p:stCondLst>
                                                <p:cond delay="0"/>
                                              </p:stCondLst>
                                            </p:cTn>
                                            <p:tgtEl>
                                              <p:spTgt spid="37"/>
                                            </p:tgtEl>
                                            <p:attrNameLst>
                                              <p:attrName>style.visibility</p:attrName>
                                            </p:attrNameLst>
                                          </p:cBhvr>
                                          <p:to>
                                            <p:strVal val="visible"/>
                                          </p:to>
                                        </p:set>
                                        <p:anim calcmode="lin" valueType="num">
                                          <p:cBhvr additive="base">
                                            <p:cTn id="91" dur="750" fill="hold"/>
                                            <p:tgtEl>
                                              <p:spTgt spid="37"/>
                                            </p:tgtEl>
                                            <p:attrNameLst>
                                              <p:attrName>ppt_x</p:attrName>
                                            </p:attrNameLst>
                                          </p:cBhvr>
                                          <p:tavLst>
                                            <p:tav tm="0">
                                              <p:val>
                                                <p:strVal val="#ppt_x"/>
                                              </p:val>
                                            </p:tav>
                                            <p:tav tm="100000">
                                              <p:val>
                                                <p:strVal val="#ppt_x"/>
                                              </p:val>
                                            </p:tav>
                                          </p:tavLst>
                                        </p:anim>
                                        <p:anim calcmode="lin" valueType="num">
                                          <p:cBhvr additive="base">
                                            <p:cTn id="92" dur="750" fill="hold"/>
                                            <p:tgtEl>
                                              <p:spTgt spid="37"/>
                                            </p:tgtEl>
                                            <p:attrNameLst>
                                              <p:attrName>ppt_y</p:attrName>
                                            </p:attrNameLst>
                                          </p:cBhvr>
                                          <p:tavLst>
                                            <p:tav tm="0">
                                              <p:val>
                                                <p:strVal val="1+#ppt_h/2"/>
                                              </p:val>
                                            </p:tav>
                                            <p:tav tm="100000">
                                              <p:val>
                                                <p:strVal val="#ppt_y"/>
                                              </p:val>
                                            </p:tav>
                                          </p:tavLst>
                                        </p:anim>
                                      </p:childTnLst>
                                    </p:cTn>
                                  </p:par>
                                  <p:par>
                                    <p:cTn id="93" presetID="2" presetClass="entr" presetSubtype="4" decel="42000" fill="hold" nodeType="withEffect">
                                      <p:stCondLst>
                                        <p:cond delay="250"/>
                                      </p:stCondLst>
                                      <p:childTnLst>
                                        <p:set>
                                          <p:cBhvr>
                                            <p:cTn id="94" dur="1" fill="hold">
                                              <p:stCondLst>
                                                <p:cond delay="0"/>
                                              </p:stCondLst>
                                            </p:cTn>
                                            <p:tgtEl>
                                              <p:spTgt spid="41"/>
                                            </p:tgtEl>
                                            <p:attrNameLst>
                                              <p:attrName>style.visibility</p:attrName>
                                            </p:attrNameLst>
                                          </p:cBhvr>
                                          <p:to>
                                            <p:strVal val="visible"/>
                                          </p:to>
                                        </p:set>
                                        <p:anim calcmode="lin" valueType="num">
                                          <p:cBhvr additive="base">
                                            <p:cTn id="95" dur="750" fill="hold"/>
                                            <p:tgtEl>
                                              <p:spTgt spid="41"/>
                                            </p:tgtEl>
                                            <p:attrNameLst>
                                              <p:attrName>ppt_x</p:attrName>
                                            </p:attrNameLst>
                                          </p:cBhvr>
                                          <p:tavLst>
                                            <p:tav tm="0">
                                              <p:val>
                                                <p:strVal val="#ppt_x"/>
                                              </p:val>
                                            </p:tav>
                                            <p:tav tm="100000">
                                              <p:val>
                                                <p:strVal val="#ppt_x"/>
                                              </p:val>
                                            </p:tav>
                                          </p:tavLst>
                                        </p:anim>
                                        <p:anim calcmode="lin" valueType="num">
                                          <p:cBhvr additive="base">
                                            <p:cTn id="96" dur="750" fill="hold"/>
                                            <p:tgtEl>
                                              <p:spTgt spid="41"/>
                                            </p:tgtEl>
                                            <p:attrNameLst>
                                              <p:attrName>ppt_y</p:attrName>
                                            </p:attrNameLst>
                                          </p:cBhvr>
                                          <p:tavLst>
                                            <p:tav tm="0">
                                              <p:val>
                                                <p:strVal val="1+#ppt_h/2"/>
                                              </p:val>
                                            </p:tav>
                                            <p:tav tm="100000">
                                              <p:val>
                                                <p:strVal val="#ppt_y"/>
                                              </p:val>
                                            </p:tav>
                                          </p:tavLst>
                                        </p:anim>
                                      </p:childTnLst>
                                    </p:cTn>
                                  </p:par>
                                  <p:par>
                                    <p:cTn id="97" presetID="2" presetClass="entr" presetSubtype="4" decel="42000" fill="hold" nodeType="withEffect">
                                      <p:stCondLst>
                                        <p:cond delay="500"/>
                                      </p:stCondLst>
                                      <p:childTnLst>
                                        <p:set>
                                          <p:cBhvr>
                                            <p:cTn id="98" dur="1" fill="hold">
                                              <p:stCondLst>
                                                <p:cond delay="0"/>
                                              </p:stCondLst>
                                            </p:cTn>
                                            <p:tgtEl>
                                              <p:spTgt spid="48"/>
                                            </p:tgtEl>
                                            <p:attrNameLst>
                                              <p:attrName>style.visibility</p:attrName>
                                            </p:attrNameLst>
                                          </p:cBhvr>
                                          <p:to>
                                            <p:strVal val="visible"/>
                                          </p:to>
                                        </p:set>
                                        <p:anim calcmode="lin" valueType="num">
                                          <p:cBhvr additive="base">
                                            <p:cTn id="99" dur="750" fill="hold"/>
                                            <p:tgtEl>
                                              <p:spTgt spid="48"/>
                                            </p:tgtEl>
                                            <p:attrNameLst>
                                              <p:attrName>ppt_x</p:attrName>
                                            </p:attrNameLst>
                                          </p:cBhvr>
                                          <p:tavLst>
                                            <p:tav tm="0">
                                              <p:val>
                                                <p:strVal val="#ppt_x"/>
                                              </p:val>
                                            </p:tav>
                                            <p:tav tm="100000">
                                              <p:val>
                                                <p:strVal val="#ppt_x"/>
                                              </p:val>
                                            </p:tav>
                                          </p:tavLst>
                                        </p:anim>
                                        <p:anim calcmode="lin" valueType="num">
                                          <p:cBhvr additive="base">
                                            <p:cTn id="100" dur="750" fill="hold"/>
                                            <p:tgtEl>
                                              <p:spTgt spid="48"/>
                                            </p:tgtEl>
                                            <p:attrNameLst>
                                              <p:attrName>ppt_y</p:attrName>
                                            </p:attrNameLst>
                                          </p:cBhvr>
                                          <p:tavLst>
                                            <p:tav tm="0">
                                              <p:val>
                                                <p:strVal val="1+#ppt_h/2"/>
                                              </p:val>
                                            </p:tav>
                                            <p:tav tm="100000">
                                              <p:val>
                                                <p:strVal val="#ppt_y"/>
                                              </p:val>
                                            </p:tav>
                                          </p:tavLst>
                                        </p:anim>
                                      </p:childTnLst>
                                    </p:cTn>
                                  </p:par>
                                  <p:par>
                                    <p:cTn id="101" presetID="2" presetClass="entr" presetSubtype="4" decel="42000" fill="hold" nodeType="withEffect">
                                      <p:stCondLst>
                                        <p:cond delay="750"/>
                                      </p:stCondLst>
                                      <p:childTnLst>
                                        <p:set>
                                          <p:cBhvr>
                                            <p:cTn id="102" dur="1" fill="hold">
                                              <p:stCondLst>
                                                <p:cond delay="0"/>
                                              </p:stCondLst>
                                            </p:cTn>
                                            <p:tgtEl>
                                              <p:spTgt spid="52"/>
                                            </p:tgtEl>
                                            <p:attrNameLst>
                                              <p:attrName>style.visibility</p:attrName>
                                            </p:attrNameLst>
                                          </p:cBhvr>
                                          <p:to>
                                            <p:strVal val="visible"/>
                                          </p:to>
                                        </p:set>
                                        <p:anim calcmode="lin" valueType="num">
                                          <p:cBhvr additive="base">
                                            <p:cTn id="103" dur="750" fill="hold"/>
                                            <p:tgtEl>
                                              <p:spTgt spid="52"/>
                                            </p:tgtEl>
                                            <p:attrNameLst>
                                              <p:attrName>ppt_x</p:attrName>
                                            </p:attrNameLst>
                                          </p:cBhvr>
                                          <p:tavLst>
                                            <p:tav tm="0">
                                              <p:val>
                                                <p:strVal val="#ppt_x"/>
                                              </p:val>
                                            </p:tav>
                                            <p:tav tm="100000">
                                              <p:val>
                                                <p:strVal val="#ppt_x"/>
                                              </p:val>
                                            </p:tav>
                                          </p:tavLst>
                                        </p:anim>
                                        <p:anim calcmode="lin" valueType="num">
                                          <p:cBhvr additive="base">
                                            <p:cTn id="104" dur="750" fill="hold"/>
                                            <p:tgtEl>
                                              <p:spTgt spid="52"/>
                                            </p:tgtEl>
                                            <p:attrNameLst>
                                              <p:attrName>ppt_y</p:attrName>
                                            </p:attrNameLst>
                                          </p:cBhvr>
                                          <p:tavLst>
                                            <p:tav tm="0">
                                              <p:val>
                                                <p:strVal val="1+#ppt_h/2"/>
                                              </p:val>
                                            </p:tav>
                                            <p:tav tm="100000">
                                              <p:val>
                                                <p:strVal val="#ppt_y"/>
                                              </p:val>
                                            </p:tav>
                                          </p:tavLst>
                                        </p:anim>
                                      </p:childTnLst>
                                    </p:cTn>
                                  </p:par>
                                </p:childTnLst>
                              </p:cTn>
                            </p:par>
                            <p:par>
                              <p:cTn id="105" fill="hold">
                                <p:stCondLst>
                                  <p:cond delay="5550"/>
                                </p:stCondLst>
                                <p:childTnLst>
                                  <p:par>
                                    <p:cTn id="106" presetID="22" presetClass="entr" presetSubtype="1" fill="hold" grpId="0" nodeType="afterEffect">
                                      <p:stCondLst>
                                        <p:cond delay="0"/>
                                      </p:stCondLst>
                                      <p:childTnLst>
                                        <p:set>
                                          <p:cBhvr>
                                            <p:cTn id="107" dur="1" fill="hold">
                                              <p:stCondLst>
                                                <p:cond delay="0"/>
                                              </p:stCondLst>
                                            </p:cTn>
                                            <p:tgtEl>
                                              <p:spTgt spid="40"/>
                                            </p:tgtEl>
                                            <p:attrNameLst>
                                              <p:attrName>style.visibility</p:attrName>
                                            </p:attrNameLst>
                                          </p:cBhvr>
                                          <p:to>
                                            <p:strVal val="visible"/>
                                          </p:to>
                                        </p:set>
                                        <p:animEffect transition="in" filter="wipe(up)">
                                          <p:cBhvr>
                                            <p:cTn id="108" dur="500"/>
                                            <p:tgtEl>
                                              <p:spTgt spid="40"/>
                                            </p:tgtEl>
                                          </p:cBhvr>
                                        </p:animEffect>
                                      </p:childTnLst>
                                    </p:cTn>
                                  </p:par>
                                </p:childTnLst>
                              </p:cTn>
                            </p:par>
                            <p:par>
                              <p:cTn id="109" fill="hold">
                                <p:stCondLst>
                                  <p:cond delay="6050"/>
                                </p:stCondLst>
                                <p:childTnLst>
                                  <p:par>
                                    <p:cTn id="110" presetID="22" presetClass="entr" presetSubtype="1" fill="hold" grpId="0" nodeType="afterEffect">
                                      <p:stCondLst>
                                        <p:cond delay="0"/>
                                      </p:stCondLst>
                                      <p:childTnLst>
                                        <p:set>
                                          <p:cBhvr>
                                            <p:cTn id="111" dur="1" fill="hold">
                                              <p:stCondLst>
                                                <p:cond delay="0"/>
                                              </p:stCondLst>
                                            </p:cTn>
                                            <p:tgtEl>
                                              <p:spTgt spid="47"/>
                                            </p:tgtEl>
                                            <p:attrNameLst>
                                              <p:attrName>style.visibility</p:attrName>
                                            </p:attrNameLst>
                                          </p:cBhvr>
                                          <p:to>
                                            <p:strVal val="visible"/>
                                          </p:to>
                                        </p:set>
                                        <p:animEffect transition="in" filter="wipe(up)">
                                          <p:cBhvr>
                                            <p:cTn id="112" dur="500"/>
                                            <p:tgtEl>
                                              <p:spTgt spid="47"/>
                                            </p:tgtEl>
                                          </p:cBhvr>
                                        </p:animEffect>
                                      </p:childTnLst>
                                    </p:cTn>
                                  </p:par>
                                </p:childTnLst>
                              </p:cTn>
                            </p:par>
                            <p:par>
                              <p:cTn id="113" fill="hold">
                                <p:stCondLst>
                                  <p:cond delay="6550"/>
                                </p:stCondLst>
                                <p:childTnLst>
                                  <p:par>
                                    <p:cTn id="114" presetID="22" presetClass="entr" presetSubtype="1" fill="hold" grpId="0" nodeType="afterEffect">
                                      <p:stCondLst>
                                        <p:cond delay="0"/>
                                      </p:stCondLst>
                                      <p:childTnLst>
                                        <p:set>
                                          <p:cBhvr>
                                            <p:cTn id="115" dur="1" fill="hold">
                                              <p:stCondLst>
                                                <p:cond delay="0"/>
                                              </p:stCondLst>
                                            </p:cTn>
                                            <p:tgtEl>
                                              <p:spTgt spid="51"/>
                                            </p:tgtEl>
                                            <p:attrNameLst>
                                              <p:attrName>style.visibility</p:attrName>
                                            </p:attrNameLst>
                                          </p:cBhvr>
                                          <p:to>
                                            <p:strVal val="visible"/>
                                          </p:to>
                                        </p:set>
                                        <p:animEffect transition="in" filter="wipe(up)">
                                          <p:cBhvr>
                                            <p:cTn id="116" dur="500"/>
                                            <p:tgtEl>
                                              <p:spTgt spid="51"/>
                                            </p:tgtEl>
                                          </p:cBhvr>
                                        </p:animEffect>
                                      </p:childTnLst>
                                    </p:cTn>
                                  </p:par>
                                </p:childTnLst>
                              </p:cTn>
                            </p:par>
                            <p:par>
                              <p:cTn id="117" fill="hold">
                                <p:stCondLst>
                                  <p:cond delay="7050"/>
                                </p:stCondLst>
                                <p:childTnLst>
                                  <p:par>
                                    <p:cTn id="118" presetID="22" presetClass="entr" presetSubtype="1" fill="hold" grpId="0" nodeType="afterEffect">
                                      <p:stCondLst>
                                        <p:cond delay="0"/>
                                      </p:stCondLst>
                                      <p:childTnLst>
                                        <p:set>
                                          <p:cBhvr>
                                            <p:cTn id="119" dur="1" fill="hold">
                                              <p:stCondLst>
                                                <p:cond delay="0"/>
                                              </p:stCondLst>
                                            </p:cTn>
                                            <p:tgtEl>
                                              <p:spTgt spid="55"/>
                                            </p:tgtEl>
                                            <p:attrNameLst>
                                              <p:attrName>style.visibility</p:attrName>
                                            </p:attrNameLst>
                                          </p:cBhvr>
                                          <p:to>
                                            <p:strVal val="visible"/>
                                          </p:to>
                                        </p:set>
                                        <p:animEffect transition="in" filter="wipe(up)">
                                          <p:cBhvr>
                                            <p:cTn id="120" dur="500"/>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47" grpId="0"/>
          <p:bldP spid="51" grpId="0"/>
          <p:bldP spid="55" grpId="0"/>
          <p:bldP spid="56" grpId="0" animBg="1"/>
          <p:bldP spid="57" grpId="0" animBg="1"/>
          <p:bldP spid="58" grpId="0" animBg="1"/>
          <p:bldP spid="59" grpId="0" animBg="1"/>
          <p:bldP spid="60" grpId="0"/>
          <p:bldP spid="61" grpId="0"/>
          <p:bldP spid="62" grpId="0"/>
        </p:bldLst>
      </p:timing>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矩形 36"/>
          <p:cNvSpPr/>
          <p:nvPr/>
        </p:nvSpPr>
        <p:spPr>
          <a:xfrm>
            <a:off x="3690428" y="4801668"/>
            <a:ext cx="7721247" cy="1548778"/>
          </a:xfrm>
          <a:prstGeom prst="rect">
            <a:avLst/>
          </a:prstGeom>
          <a:solidFill>
            <a:srgbClr val="F7F7F7"/>
          </a:solidFill>
          <a:ln>
            <a:solidFill>
              <a:schemeClr val="bg1">
                <a:lumMod val="75000"/>
              </a:schemeClr>
            </a:solidFill>
          </a:ln>
          <a:effectLst>
            <a:outerShdw blurRad="1016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pic>
        <p:nvPicPr>
          <p:cNvPr id="3" name="图片 2"/>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335360" y="3525093"/>
            <a:ext cx="2414139" cy="3329847"/>
          </a:xfrm>
          <a:prstGeom prst="rect">
            <a:avLst/>
          </a:prstGeom>
        </p:spPr>
      </p:pic>
      <p:pic>
        <p:nvPicPr>
          <p:cNvPr id="4" name="图片 3"/>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1" y="4372536"/>
            <a:ext cx="4501662" cy="2478593"/>
          </a:xfrm>
          <a:prstGeom prst="rect">
            <a:avLst/>
          </a:prstGeom>
        </p:spPr>
      </p:pic>
      <p:sp>
        <p:nvSpPr>
          <p:cNvPr id="22" name="MH_Other_1"/>
          <p:cNvSpPr/>
          <p:nvPr>
            <p:custDataLst>
              <p:tags r:id="rId1"/>
            </p:custDataLst>
          </p:nvPr>
        </p:nvSpPr>
        <p:spPr>
          <a:xfrm>
            <a:off x="3672843" y="1764767"/>
            <a:ext cx="1996421" cy="2484435"/>
          </a:xfrm>
          <a:prstGeom prst="rect">
            <a:avLst/>
          </a:prstGeom>
          <a:solidFill>
            <a:schemeClr val="bg1"/>
          </a:solidFill>
          <a:ln w="12700">
            <a:solidFill>
              <a:schemeClr val="bg1">
                <a:lumMod val="75000"/>
              </a:schemeClr>
            </a:solidFill>
          </a:ln>
          <a:effectLst>
            <a:outerShdw blurRad="1016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23" name="MH_Other_2"/>
          <p:cNvSpPr/>
          <p:nvPr>
            <p:custDataLst>
              <p:tags r:id="rId2"/>
            </p:custDataLst>
          </p:nvPr>
        </p:nvSpPr>
        <p:spPr>
          <a:xfrm>
            <a:off x="6590489" y="1764767"/>
            <a:ext cx="1996421" cy="2484435"/>
          </a:xfrm>
          <a:prstGeom prst="rect">
            <a:avLst/>
          </a:prstGeom>
          <a:solidFill>
            <a:schemeClr val="bg1"/>
          </a:solidFill>
          <a:ln w="12700">
            <a:solidFill>
              <a:schemeClr val="bg1">
                <a:lumMod val="75000"/>
              </a:schemeClr>
            </a:solidFill>
          </a:ln>
          <a:effectLst>
            <a:outerShdw blurRad="1016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25" name="MH_Desc_1"/>
          <p:cNvSpPr txBox="1">
            <a:spLocks noChangeArrowheads="1"/>
          </p:cNvSpPr>
          <p:nvPr>
            <p:custDataLst>
              <p:tags r:id="rId3"/>
            </p:custDataLst>
          </p:nvPr>
        </p:nvSpPr>
        <p:spPr bwMode="auto">
          <a:xfrm>
            <a:off x="4639889" y="4990896"/>
            <a:ext cx="6158460" cy="13947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ormAutofit/>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marL="0" marR="0" lvl="0" indent="0" algn="just" defTabSz="914400" rtl="0" eaLnBrk="1" fontAlgn="auto" latinLnBrk="0" hangingPunct="1">
              <a:lnSpc>
                <a:spcPct val="15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FFFFFF">
                    <a:lumMod val="50000"/>
                  </a:srgbClr>
                </a:solidFill>
                <a:effectLst/>
                <a:uLnTx/>
                <a:uFillTx/>
                <a:latin typeface="微软雅黑" panose="020B0503020204020204" pitchFamily="34" charset="-122"/>
                <a:ea typeface="微软雅黑"/>
                <a:cs typeface="+mn-cs"/>
                <a:sym typeface="+mn-lt"/>
              </a:rPr>
              <a:t>您的内容打在这里，或者通过复制您的文本后，在此框中选择粘贴，并选择只保留文字。您的内容打在这里，或者通过复制您的文本后，在此框中选择粘贴，并选择只保留文字。</a:t>
            </a:r>
            <a:endParaRPr kumimoji="0" lang="zh-CN" altLang="en-US" sz="2133" b="0" i="0" u="none" strike="noStrike" kern="1200" cap="none" spc="0" normalizeH="0" baseline="0" noProof="0" dirty="0">
              <a:ln>
                <a:noFill/>
              </a:ln>
              <a:solidFill>
                <a:prstClr val="black">
                  <a:lumMod val="50000"/>
                  <a:lumOff val="50000"/>
                </a:prstClr>
              </a:solidFill>
              <a:effectLst/>
              <a:uLnTx/>
              <a:uFillTx/>
              <a:latin typeface="Calibri" panose="020F0502020204030204"/>
              <a:ea typeface="宋体" panose="02010600030101010101" pitchFamily="2" charset="-122"/>
              <a:cs typeface="+mn-cs"/>
            </a:endParaRPr>
          </a:p>
        </p:txBody>
      </p:sp>
      <p:sp>
        <p:nvSpPr>
          <p:cNvPr id="32" name="MH_Other_1"/>
          <p:cNvSpPr/>
          <p:nvPr>
            <p:custDataLst>
              <p:tags r:id="rId4"/>
            </p:custDataLst>
          </p:nvPr>
        </p:nvSpPr>
        <p:spPr>
          <a:xfrm>
            <a:off x="9397669" y="1764767"/>
            <a:ext cx="1996421" cy="2484435"/>
          </a:xfrm>
          <a:prstGeom prst="rect">
            <a:avLst/>
          </a:prstGeom>
          <a:solidFill>
            <a:schemeClr val="bg1"/>
          </a:solidFill>
          <a:ln w="12700">
            <a:solidFill>
              <a:schemeClr val="bg1">
                <a:lumMod val="75000"/>
              </a:schemeClr>
            </a:solidFill>
          </a:ln>
          <a:effectLst>
            <a:outerShdw blurRad="1016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30" name="MH_Other_1"/>
          <p:cNvSpPr>
            <a:spLocks noChangeAspect="1"/>
          </p:cNvSpPr>
          <p:nvPr>
            <p:custDataLst>
              <p:tags r:id="rId5"/>
            </p:custDataLst>
          </p:nvPr>
        </p:nvSpPr>
        <p:spPr>
          <a:xfrm>
            <a:off x="3837984" y="1946416"/>
            <a:ext cx="1691151" cy="2148727"/>
          </a:xfrm>
          <a:prstGeom prst="rect">
            <a:avLst/>
          </a:prstGeom>
          <a:blipFill>
            <a:blip r:embed="rId12"/>
            <a:stretch>
              <a:fillRect/>
            </a:stretch>
          </a:blipFill>
          <a:ln w="34925">
            <a:noFill/>
          </a:ln>
          <a:effectLst/>
        </p:spPr>
        <p:style>
          <a:lnRef idx="2">
            <a:schemeClr val="accent1">
              <a:shade val="50000"/>
            </a:schemeClr>
          </a:lnRef>
          <a:fillRef idx="1">
            <a:schemeClr val="accent1"/>
          </a:fillRef>
          <a:effectRef idx="0">
            <a:schemeClr val="accent1"/>
          </a:effectRef>
          <a:fontRef idx="minor">
            <a:schemeClr val="lt1"/>
          </a:fontRef>
        </p:style>
        <p:txBody>
          <a:bodyPr lIns="135909" tIns="67952" rIns="135909" bIns="67952"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31" name="MH_Other_1"/>
          <p:cNvSpPr>
            <a:spLocks noChangeAspect="1"/>
          </p:cNvSpPr>
          <p:nvPr>
            <p:custDataLst>
              <p:tags r:id="rId6"/>
            </p:custDataLst>
          </p:nvPr>
        </p:nvSpPr>
        <p:spPr>
          <a:xfrm>
            <a:off x="6755631" y="1946416"/>
            <a:ext cx="1691151" cy="2148727"/>
          </a:xfrm>
          <a:prstGeom prst="rect">
            <a:avLst/>
          </a:prstGeom>
          <a:blipFill>
            <a:blip r:embed="rId13"/>
            <a:stretch>
              <a:fillRect/>
            </a:stretch>
          </a:blipFill>
          <a:ln w="34925">
            <a:noFill/>
          </a:ln>
          <a:effectLst/>
        </p:spPr>
        <p:style>
          <a:lnRef idx="2">
            <a:schemeClr val="accent1">
              <a:shade val="50000"/>
            </a:schemeClr>
          </a:lnRef>
          <a:fillRef idx="1">
            <a:schemeClr val="accent1"/>
          </a:fillRef>
          <a:effectRef idx="0">
            <a:schemeClr val="accent1"/>
          </a:effectRef>
          <a:fontRef idx="minor">
            <a:schemeClr val="lt1"/>
          </a:fontRef>
        </p:style>
        <p:txBody>
          <a:bodyPr lIns="135909" tIns="67952" rIns="135909" bIns="67952"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33" name="MH_Other_1"/>
          <p:cNvSpPr>
            <a:spLocks noChangeAspect="1"/>
          </p:cNvSpPr>
          <p:nvPr>
            <p:custDataLst>
              <p:tags r:id="rId7"/>
            </p:custDataLst>
          </p:nvPr>
        </p:nvSpPr>
        <p:spPr>
          <a:xfrm>
            <a:off x="9562811" y="1946416"/>
            <a:ext cx="1691151" cy="2148727"/>
          </a:xfrm>
          <a:prstGeom prst="rect">
            <a:avLst/>
          </a:prstGeom>
          <a:blipFill>
            <a:blip r:embed="rId14"/>
            <a:stretch>
              <a:fillRect/>
            </a:stretch>
          </a:blipFill>
          <a:ln w="34925">
            <a:noFill/>
          </a:ln>
          <a:effectLst/>
        </p:spPr>
        <p:style>
          <a:lnRef idx="2">
            <a:schemeClr val="accent1">
              <a:shade val="50000"/>
            </a:schemeClr>
          </a:lnRef>
          <a:fillRef idx="1">
            <a:schemeClr val="accent1"/>
          </a:fillRef>
          <a:effectRef idx="0">
            <a:schemeClr val="accent1"/>
          </a:effectRef>
          <a:fontRef idx="minor">
            <a:schemeClr val="lt1"/>
          </a:fontRef>
        </p:style>
        <p:txBody>
          <a:bodyPr lIns="135909" tIns="67952" rIns="135909" bIns="67952"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8" name="平行四边形 17"/>
          <p:cNvSpPr/>
          <p:nvPr/>
        </p:nvSpPr>
        <p:spPr>
          <a:xfrm>
            <a:off x="8639908" y="433755"/>
            <a:ext cx="2356338" cy="867507"/>
          </a:xfrm>
          <a:prstGeom prst="parallelogram">
            <a:avLst/>
          </a:prstGeom>
          <a:solidFill>
            <a:srgbClr val="E7E6E6"/>
          </a:solidFill>
          <a:ln>
            <a:noFill/>
          </a:ln>
          <a:effectLst>
            <a:outerShdw blurRad="152400" dist="152400" dir="81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9" name="平行四边形 18"/>
          <p:cNvSpPr/>
          <p:nvPr/>
        </p:nvSpPr>
        <p:spPr>
          <a:xfrm>
            <a:off x="984739" y="433755"/>
            <a:ext cx="7655169" cy="867507"/>
          </a:xfrm>
          <a:prstGeom prst="parallelogram">
            <a:avLst/>
          </a:prstGeom>
          <a:gradFill>
            <a:gsLst>
              <a:gs pos="0">
                <a:srgbClr val="0298DA"/>
              </a:gs>
              <a:gs pos="100000">
                <a:srgbClr val="025AA2"/>
              </a:gs>
            </a:gsLst>
            <a:lin ang="5400000" scaled="1"/>
          </a:gradFill>
          <a:ln>
            <a:noFill/>
          </a:ln>
          <a:effectLst>
            <a:outerShdw blurRad="152400" dist="152400" dir="81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20" name="平行四边形 19"/>
          <p:cNvSpPr/>
          <p:nvPr/>
        </p:nvSpPr>
        <p:spPr>
          <a:xfrm>
            <a:off x="410308" y="621324"/>
            <a:ext cx="4091354" cy="386861"/>
          </a:xfrm>
          <a:prstGeom prst="parallelogram">
            <a:avLst/>
          </a:prstGeom>
          <a:solidFill>
            <a:srgbClr val="E7E6E6"/>
          </a:solidFill>
          <a:ln>
            <a:noFill/>
          </a:ln>
          <a:effectLst>
            <a:outerShdw blurRad="152400" dist="152400" dir="81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21" name="平行四边形 20"/>
          <p:cNvSpPr/>
          <p:nvPr/>
        </p:nvSpPr>
        <p:spPr>
          <a:xfrm>
            <a:off x="9543098" y="265171"/>
            <a:ext cx="1639346" cy="283469"/>
          </a:xfrm>
          <a:prstGeom prst="parallelogram">
            <a:avLst/>
          </a:prstGeom>
          <a:gradFill>
            <a:gsLst>
              <a:gs pos="0">
                <a:srgbClr val="0298DA"/>
              </a:gs>
              <a:gs pos="100000">
                <a:srgbClr val="025AA2"/>
              </a:gs>
            </a:gsLst>
            <a:lin ang="5400000" scaled="1"/>
          </a:gradFill>
          <a:ln>
            <a:noFill/>
          </a:ln>
          <a:effectLst>
            <a:outerShdw blurRad="152400" dist="152400" dir="81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34" name="文本框 1"/>
          <p:cNvSpPr>
            <a:spLocks noChangeArrowheads="1"/>
          </p:cNvSpPr>
          <p:nvPr/>
        </p:nvSpPr>
        <p:spPr bwMode="auto">
          <a:xfrm>
            <a:off x="4662613" y="553144"/>
            <a:ext cx="162095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SimSun" panose="02010600030101010101" pitchFamily="2" charset="-122"/>
              </a:defRPr>
            </a:lvl1pPr>
            <a:lvl2pPr marL="742950" indent="-285750">
              <a:defRPr>
                <a:solidFill>
                  <a:schemeClr val="tx1"/>
                </a:solidFill>
                <a:latin typeface="Calibri" panose="020F0502020204030204" pitchFamily="34" charset="0"/>
                <a:ea typeface="SimSun" panose="02010600030101010101" pitchFamily="2" charset="-122"/>
              </a:defRPr>
            </a:lvl2pPr>
            <a:lvl3pPr marL="1143000" indent="-228600">
              <a:defRPr>
                <a:solidFill>
                  <a:schemeClr val="tx1"/>
                </a:solidFill>
                <a:latin typeface="Calibri" panose="020F0502020204030204" pitchFamily="34" charset="0"/>
                <a:ea typeface="SimSun" panose="02010600030101010101" pitchFamily="2" charset="-122"/>
              </a:defRPr>
            </a:lvl3pPr>
            <a:lvl4pPr marL="1600200" indent="-228600">
              <a:defRPr>
                <a:solidFill>
                  <a:schemeClr val="tx1"/>
                </a:solidFill>
                <a:latin typeface="Calibri" panose="020F0502020204030204" pitchFamily="34" charset="0"/>
                <a:ea typeface="SimSun" panose="02010600030101010101" pitchFamily="2" charset="-122"/>
              </a:defRPr>
            </a:lvl4pPr>
            <a:lvl5pPr marL="2057400" indent="-228600">
              <a:defRPr>
                <a:solidFill>
                  <a:schemeClr val="tx1"/>
                </a:solidFill>
                <a:latin typeface="Calibri" panose="020F0502020204030204" pitchFamily="34" charset="0"/>
                <a:ea typeface="SimSun"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SimSun"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SimSun"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SimSun"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SimSun" panose="02010600030101010101" pitchFamily="2" charset="-122"/>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8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企业荣誉</a:t>
            </a:r>
          </a:p>
        </p:txBody>
      </p:sp>
      <p:sp>
        <p:nvSpPr>
          <p:cNvPr id="35" name="文本框 1"/>
          <p:cNvSpPr>
            <a:spLocks noChangeArrowheads="1"/>
          </p:cNvSpPr>
          <p:nvPr/>
        </p:nvSpPr>
        <p:spPr bwMode="auto">
          <a:xfrm>
            <a:off x="6198430" y="784745"/>
            <a:ext cx="150310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SimSun" panose="02010600030101010101" pitchFamily="2" charset="-122"/>
              </a:defRPr>
            </a:lvl1pPr>
            <a:lvl2pPr marL="742950" indent="-285750">
              <a:defRPr>
                <a:solidFill>
                  <a:schemeClr val="tx1"/>
                </a:solidFill>
                <a:latin typeface="Calibri" panose="020F0502020204030204" pitchFamily="34" charset="0"/>
                <a:ea typeface="SimSun" panose="02010600030101010101" pitchFamily="2" charset="-122"/>
              </a:defRPr>
            </a:lvl2pPr>
            <a:lvl3pPr marL="1143000" indent="-228600">
              <a:defRPr>
                <a:solidFill>
                  <a:schemeClr val="tx1"/>
                </a:solidFill>
                <a:latin typeface="Calibri" panose="020F0502020204030204" pitchFamily="34" charset="0"/>
                <a:ea typeface="SimSun" panose="02010600030101010101" pitchFamily="2" charset="-122"/>
              </a:defRPr>
            </a:lvl3pPr>
            <a:lvl4pPr marL="1600200" indent="-228600">
              <a:defRPr>
                <a:solidFill>
                  <a:schemeClr val="tx1"/>
                </a:solidFill>
                <a:latin typeface="Calibri" panose="020F0502020204030204" pitchFamily="34" charset="0"/>
                <a:ea typeface="SimSun" panose="02010600030101010101" pitchFamily="2" charset="-122"/>
              </a:defRPr>
            </a:lvl4pPr>
            <a:lvl5pPr marL="2057400" indent="-228600">
              <a:defRPr>
                <a:solidFill>
                  <a:schemeClr val="tx1"/>
                </a:solidFill>
                <a:latin typeface="Calibri" panose="020F0502020204030204" pitchFamily="34" charset="0"/>
                <a:ea typeface="SimSun"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SimSun"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SimSun"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SimSun"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SimSun" panose="02010600030101010101" pitchFamily="2" charset="-122"/>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2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ADD YOUR TITLE</a:t>
            </a:r>
            <a:endParaRPr kumimoji="0" lang="en-US" altLang="en-US" sz="12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
        <p:nvSpPr>
          <p:cNvPr id="36" name="文本框 1"/>
          <p:cNvSpPr>
            <a:spLocks noChangeArrowheads="1"/>
          </p:cNvSpPr>
          <p:nvPr/>
        </p:nvSpPr>
        <p:spPr bwMode="auto">
          <a:xfrm>
            <a:off x="9217364" y="740084"/>
            <a:ext cx="121520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SimSun" panose="02010600030101010101" pitchFamily="2" charset="-122"/>
              </a:defRPr>
            </a:lvl1pPr>
            <a:lvl2pPr marL="742950" indent="-285750">
              <a:defRPr>
                <a:solidFill>
                  <a:schemeClr val="tx1"/>
                </a:solidFill>
                <a:latin typeface="Calibri" panose="020F0502020204030204" pitchFamily="34" charset="0"/>
                <a:ea typeface="SimSun" panose="02010600030101010101" pitchFamily="2" charset="-122"/>
              </a:defRPr>
            </a:lvl2pPr>
            <a:lvl3pPr marL="1143000" indent="-228600">
              <a:defRPr>
                <a:solidFill>
                  <a:schemeClr val="tx1"/>
                </a:solidFill>
                <a:latin typeface="Calibri" panose="020F0502020204030204" pitchFamily="34" charset="0"/>
                <a:ea typeface="SimSun" panose="02010600030101010101" pitchFamily="2" charset="-122"/>
              </a:defRPr>
            </a:lvl3pPr>
            <a:lvl4pPr marL="1600200" indent="-228600">
              <a:defRPr>
                <a:solidFill>
                  <a:schemeClr val="tx1"/>
                </a:solidFill>
                <a:latin typeface="Calibri" panose="020F0502020204030204" pitchFamily="34" charset="0"/>
                <a:ea typeface="SimSun" panose="02010600030101010101" pitchFamily="2" charset="-122"/>
              </a:defRPr>
            </a:lvl4pPr>
            <a:lvl5pPr marL="2057400" indent="-228600">
              <a:defRPr>
                <a:solidFill>
                  <a:schemeClr val="tx1"/>
                </a:solidFill>
                <a:latin typeface="Calibri" panose="020F0502020204030204" pitchFamily="34" charset="0"/>
                <a:ea typeface="SimSun"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SimSun"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SimSun"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SimSun"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SimSun" panose="02010600030101010101" pitchFamily="2" charset="-122"/>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400" b="0" i="0" u="none" strike="noStrike" kern="1200" cap="none" spc="300" normalizeH="0" baseline="0" noProof="0" dirty="0">
                <a:ln>
                  <a:noFill/>
                </a:ln>
                <a:solidFill>
                  <a:srgbClr val="025AA2"/>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LOGO</a:t>
            </a:r>
            <a:endParaRPr kumimoji="0" lang="en-US" altLang="en-US" sz="2400" b="0" i="0" u="none" strike="noStrike" kern="1200" cap="none" spc="300" normalizeH="0" baseline="0" noProof="0" dirty="0">
              <a:ln>
                <a:noFill/>
              </a:ln>
              <a:solidFill>
                <a:srgbClr val="025AA2"/>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Tree>
    <p:extLst>
      <p:ext uri="{BB962C8B-B14F-4D97-AF65-F5344CB8AC3E}">
        <p14:creationId xmlns:p14="http://schemas.microsoft.com/office/powerpoint/2010/main" val="1964155275"/>
      </p:ext>
    </p:extLst>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14:presetBounceEnd="40000">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14:bounceEnd="40000">
                                          <p:cBhvr additive="base">
                                            <p:cTn id="7" dur="750" fill="hold"/>
                                            <p:tgtEl>
                                              <p:spTgt spid="19"/>
                                            </p:tgtEl>
                                            <p:attrNameLst>
                                              <p:attrName>ppt_x</p:attrName>
                                            </p:attrNameLst>
                                          </p:cBhvr>
                                          <p:tavLst>
                                            <p:tav tm="0">
                                              <p:val>
                                                <p:strVal val="#ppt_x"/>
                                              </p:val>
                                            </p:tav>
                                            <p:tav tm="100000">
                                              <p:val>
                                                <p:strVal val="#ppt_x"/>
                                              </p:val>
                                            </p:tav>
                                          </p:tavLst>
                                        </p:anim>
                                        <p:anim calcmode="lin" valueType="num" p14:bounceEnd="40000">
                                          <p:cBhvr additive="base">
                                            <p:cTn id="8" dur="750" fill="hold"/>
                                            <p:tgtEl>
                                              <p:spTgt spid="19"/>
                                            </p:tgtEl>
                                            <p:attrNameLst>
                                              <p:attrName>ppt_y</p:attrName>
                                            </p:attrNameLst>
                                          </p:cBhvr>
                                          <p:tavLst>
                                            <p:tav tm="0">
                                              <p:val>
                                                <p:strVal val="0-#ppt_h/2"/>
                                              </p:val>
                                            </p:tav>
                                            <p:tav tm="100000">
                                              <p:val>
                                                <p:strVal val="#ppt_y"/>
                                              </p:val>
                                            </p:tav>
                                          </p:tavLst>
                                        </p:anim>
                                      </p:childTnLst>
                                    </p:cTn>
                                  </p:par>
                                  <p:par>
                                    <p:cTn id="9" presetID="2" presetClass="entr" presetSubtype="2" fill="hold" grpId="0" nodeType="withEffect" p14:presetBounceEnd="40000">
                                      <p:stCondLst>
                                        <p:cond delay="250"/>
                                      </p:stCondLst>
                                      <p:childTnLst>
                                        <p:set>
                                          <p:cBhvr>
                                            <p:cTn id="10" dur="1" fill="hold">
                                              <p:stCondLst>
                                                <p:cond delay="0"/>
                                              </p:stCondLst>
                                            </p:cTn>
                                            <p:tgtEl>
                                              <p:spTgt spid="18"/>
                                            </p:tgtEl>
                                            <p:attrNameLst>
                                              <p:attrName>style.visibility</p:attrName>
                                            </p:attrNameLst>
                                          </p:cBhvr>
                                          <p:to>
                                            <p:strVal val="visible"/>
                                          </p:to>
                                        </p:set>
                                        <p:anim calcmode="lin" valueType="num" p14:bounceEnd="40000">
                                          <p:cBhvr additive="base">
                                            <p:cTn id="11" dur="750" fill="hold"/>
                                            <p:tgtEl>
                                              <p:spTgt spid="18"/>
                                            </p:tgtEl>
                                            <p:attrNameLst>
                                              <p:attrName>ppt_x</p:attrName>
                                            </p:attrNameLst>
                                          </p:cBhvr>
                                          <p:tavLst>
                                            <p:tav tm="0">
                                              <p:val>
                                                <p:strVal val="1+#ppt_w/2"/>
                                              </p:val>
                                            </p:tav>
                                            <p:tav tm="100000">
                                              <p:val>
                                                <p:strVal val="#ppt_x"/>
                                              </p:val>
                                            </p:tav>
                                          </p:tavLst>
                                        </p:anim>
                                        <p:anim calcmode="lin" valueType="num" p14:bounceEnd="40000">
                                          <p:cBhvr additive="base">
                                            <p:cTn id="12" dur="750" fill="hold"/>
                                            <p:tgtEl>
                                              <p:spTgt spid="18"/>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14:presetBounceEnd="40000">
                                      <p:stCondLst>
                                        <p:cond delay="0"/>
                                      </p:stCondLst>
                                      <p:childTnLst>
                                        <p:set>
                                          <p:cBhvr>
                                            <p:cTn id="14" dur="1" fill="hold">
                                              <p:stCondLst>
                                                <p:cond delay="0"/>
                                              </p:stCondLst>
                                            </p:cTn>
                                            <p:tgtEl>
                                              <p:spTgt spid="20"/>
                                            </p:tgtEl>
                                            <p:attrNameLst>
                                              <p:attrName>style.visibility</p:attrName>
                                            </p:attrNameLst>
                                          </p:cBhvr>
                                          <p:to>
                                            <p:strVal val="visible"/>
                                          </p:to>
                                        </p:set>
                                        <p:anim calcmode="lin" valueType="num" p14:bounceEnd="40000">
                                          <p:cBhvr additive="base">
                                            <p:cTn id="15" dur="750" fill="hold"/>
                                            <p:tgtEl>
                                              <p:spTgt spid="20"/>
                                            </p:tgtEl>
                                            <p:attrNameLst>
                                              <p:attrName>ppt_x</p:attrName>
                                            </p:attrNameLst>
                                          </p:cBhvr>
                                          <p:tavLst>
                                            <p:tav tm="0">
                                              <p:val>
                                                <p:strVal val="0-#ppt_w/2"/>
                                              </p:val>
                                            </p:tav>
                                            <p:tav tm="100000">
                                              <p:val>
                                                <p:strVal val="#ppt_x"/>
                                              </p:val>
                                            </p:tav>
                                          </p:tavLst>
                                        </p:anim>
                                        <p:anim calcmode="lin" valueType="num" p14:bounceEnd="40000">
                                          <p:cBhvr additive="base">
                                            <p:cTn id="16" dur="750" fill="hold"/>
                                            <p:tgtEl>
                                              <p:spTgt spid="20"/>
                                            </p:tgtEl>
                                            <p:attrNameLst>
                                              <p:attrName>ppt_y</p:attrName>
                                            </p:attrNameLst>
                                          </p:cBhvr>
                                          <p:tavLst>
                                            <p:tav tm="0">
                                              <p:val>
                                                <p:strVal val="#ppt_y"/>
                                              </p:val>
                                            </p:tav>
                                            <p:tav tm="100000">
                                              <p:val>
                                                <p:strVal val="#ppt_y"/>
                                              </p:val>
                                            </p:tav>
                                          </p:tavLst>
                                        </p:anim>
                                      </p:childTnLst>
                                    </p:cTn>
                                  </p:par>
                                  <p:par>
                                    <p:cTn id="17" presetID="2" presetClass="entr" presetSubtype="3" fill="hold" grpId="0" nodeType="withEffect" p14:presetBounceEnd="40000">
                                      <p:stCondLst>
                                        <p:cond delay="500"/>
                                      </p:stCondLst>
                                      <p:childTnLst>
                                        <p:set>
                                          <p:cBhvr>
                                            <p:cTn id="18" dur="1" fill="hold">
                                              <p:stCondLst>
                                                <p:cond delay="0"/>
                                              </p:stCondLst>
                                            </p:cTn>
                                            <p:tgtEl>
                                              <p:spTgt spid="21"/>
                                            </p:tgtEl>
                                            <p:attrNameLst>
                                              <p:attrName>style.visibility</p:attrName>
                                            </p:attrNameLst>
                                          </p:cBhvr>
                                          <p:to>
                                            <p:strVal val="visible"/>
                                          </p:to>
                                        </p:set>
                                        <p:anim calcmode="lin" valueType="num" p14:bounceEnd="40000">
                                          <p:cBhvr additive="base">
                                            <p:cTn id="19" dur="750" fill="hold"/>
                                            <p:tgtEl>
                                              <p:spTgt spid="21"/>
                                            </p:tgtEl>
                                            <p:attrNameLst>
                                              <p:attrName>ppt_x</p:attrName>
                                            </p:attrNameLst>
                                          </p:cBhvr>
                                          <p:tavLst>
                                            <p:tav tm="0">
                                              <p:val>
                                                <p:strVal val="1+#ppt_w/2"/>
                                              </p:val>
                                            </p:tav>
                                            <p:tav tm="100000">
                                              <p:val>
                                                <p:strVal val="#ppt_x"/>
                                              </p:val>
                                            </p:tav>
                                          </p:tavLst>
                                        </p:anim>
                                        <p:anim calcmode="lin" valueType="num" p14:bounceEnd="40000">
                                          <p:cBhvr additive="base">
                                            <p:cTn id="20" dur="750" fill="hold"/>
                                            <p:tgtEl>
                                              <p:spTgt spid="21"/>
                                            </p:tgtEl>
                                            <p:attrNameLst>
                                              <p:attrName>ppt_y</p:attrName>
                                            </p:attrNameLst>
                                          </p:cBhvr>
                                          <p:tavLst>
                                            <p:tav tm="0">
                                              <p:val>
                                                <p:strVal val="0-#ppt_h/2"/>
                                              </p:val>
                                            </p:tav>
                                            <p:tav tm="100000">
                                              <p:val>
                                                <p:strVal val="#ppt_y"/>
                                              </p:val>
                                            </p:tav>
                                          </p:tavLst>
                                        </p:anim>
                                      </p:childTnLst>
                                    </p:cTn>
                                  </p:par>
                                  <p:par>
                                    <p:cTn id="21" presetID="53" presetClass="entr" presetSubtype="16" fill="hold" grpId="0" nodeType="withEffect">
                                      <p:stCondLst>
                                        <p:cond delay="500"/>
                                      </p:stCondLst>
                                      <p:childTnLst>
                                        <p:set>
                                          <p:cBhvr>
                                            <p:cTn id="22" dur="1" fill="hold">
                                              <p:stCondLst>
                                                <p:cond delay="0"/>
                                              </p:stCondLst>
                                            </p:cTn>
                                            <p:tgtEl>
                                              <p:spTgt spid="36"/>
                                            </p:tgtEl>
                                            <p:attrNameLst>
                                              <p:attrName>style.visibility</p:attrName>
                                            </p:attrNameLst>
                                          </p:cBhvr>
                                          <p:to>
                                            <p:strVal val="visible"/>
                                          </p:to>
                                        </p:set>
                                        <p:anim calcmode="lin" valueType="num">
                                          <p:cBhvr>
                                            <p:cTn id="23" dur="500" fill="hold"/>
                                            <p:tgtEl>
                                              <p:spTgt spid="36"/>
                                            </p:tgtEl>
                                            <p:attrNameLst>
                                              <p:attrName>ppt_w</p:attrName>
                                            </p:attrNameLst>
                                          </p:cBhvr>
                                          <p:tavLst>
                                            <p:tav tm="0">
                                              <p:val>
                                                <p:fltVal val="0"/>
                                              </p:val>
                                            </p:tav>
                                            <p:tav tm="100000">
                                              <p:val>
                                                <p:strVal val="#ppt_w"/>
                                              </p:val>
                                            </p:tav>
                                          </p:tavLst>
                                        </p:anim>
                                        <p:anim calcmode="lin" valueType="num">
                                          <p:cBhvr>
                                            <p:cTn id="24" dur="500" fill="hold"/>
                                            <p:tgtEl>
                                              <p:spTgt spid="36"/>
                                            </p:tgtEl>
                                            <p:attrNameLst>
                                              <p:attrName>ppt_h</p:attrName>
                                            </p:attrNameLst>
                                          </p:cBhvr>
                                          <p:tavLst>
                                            <p:tav tm="0">
                                              <p:val>
                                                <p:fltVal val="0"/>
                                              </p:val>
                                            </p:tav>
                                            <p:tav tm="100000">
                                              <p:val>
                                                <p:strVal val="#ppt_h"/>
                                              </p:val>
                                            </p:tav>
                                          </p:tavLst>
                                        </p:anim>
                                        <p:animEffect transition="in" filter="fade">
                                          <p:cBhvr>
                                            <p:cTn id="25" dur="500"/>
                                            <p:tgtEl>
                                              <p:spTgt spid="36"/>
                                            </p:tgtEl>
                                          </p:cBhvr>
                                        </p:animEffect>
                                      </p:childTnLst>
                                    </p:cTn>
                                  </p:par>
                                  <p:par>
                                    <p:cTn id="26" presetID="22" presetClass="entr" presetSubtype="8" fill="hold" grpId="0" nodeType="withEffect">
                                      <p:stCondLst>
                                        <p:cond delay="500"/>
                                      </p:stCondLst>
                                      <p:childTnLst>
                                        <p:set>
                                          <p:cBhvr>
                                            <p:cTn id="27" dur="1" fill="hold">
                                              <p:stCondLst>
                                                <p:cond delay="0"/>
                                              </p:stCondLst>
                                            </p:cTn>
                                            <p:tgtEl>
                                              <p:spTgt spid="34"/>
                                            </p:tgtEl>
                                            <p:attrNameLst>
                                              <p:attrName>style.visibility</p:attrName>
                                            </p:attrNameLst>
                                          </p:cBhvr>
                                          <p:to>
                                            <p:strVal val="visible"/>
                                          </p:to>
                                        </p:set>
                                        <p:animEffect transition="in" filter="wipe(left)">
                                          <p:cBhvr>
                                            <p:cTn id="28" dur="500"/>
                                            <p:tgtEl>
                                              <p:spTgt spid="34"/>
                                            </p:tgtEl>
                                          </p:cBhvr>
                                        </p:animEffect>
                                      </p:childTnLst>
                                    </p:cTn>
                                  </p:par>
                                  <p:par>
                                    <p:cTn id="29" presetID="22" presetClass="entr" presetSubtype="8" fill="hold" grpId="0" nodeType="withEffect">
                                      <p:stCondLst>
                                        <p:cond delay="750"/>
                                      </p:stCondLst>
                                      <p:childTnLst>
                                        <p:set>
                                          <p:cBhvr>
                                            <p:cTn id="30" dur="1" fill="hold">
                                              <p:stCondLst>
                                                <p:cond delay="0"/>
                                              </p:stCondLst>
                                            </p:cTn>
                                            <p:tgtEl>
                                              <p:spTgt spid="35"/>
                                            </p:tgtEl>
                                            <p:attrNameLst>
                                              <p:attrName>style.visibility</p:attrName>
                                            </p:attrNameLst>
                                          </p:cBhvr>
                                          <p:to>
                                            <p:strVal val="visible"/>
                                          </p:to>
                                        </p:set>
                                        <p:animEffect transition="in" filter="wipe(left)">
                                          <p:cBhvr>
                                            <p:cTn id="31" dur="500"/>
                                            <p:tgtEl>
                                              <p:spTgt spid="35"/>
                                            </p:tgtEl>
                                          </p:cBhvr>
                                        </p:animEffect>
                                      </p:childTnLst>
                                    </p:cTn>
                                  </p:par>
                                </p:childTnLst>
                              </p:cTn>
                            </p:par>
                            <p:par>
                              <p:cTn id="32" fill="hold">
                                <p:stCondLst>
                                  <p:cond delay="1250"/>
                                </p:stCondLst>
                                <p:childTnLst>
                                  <p:par>
                                    <p:cTn id="33" presetID="42" presetClass="entr" presetSubtype="0" fill="hold" nodeType="afterEffect">
                                      <p:stCondLst>
                                        <p:cond delay="0"/>
                                      </p:stCondLst>
                                      <p:childTnLst>
                                        <p:set>
                                          <p:cBhvr>
                                            <p:cTn id="34" dur="1" fill="hold">
                                              <p:stCondLst>
                                                <p:cond delay="0"/>
                                              </p:stCondLst>
                                            </p:cTn>
                                            <p:tgtEl>
                                              <p:spTgt spid="3"/>
                                            </p:tgtEl>
                                            <p:attrNameLst>
                                              <p:attrName>style.visibility</p:attrName>
                                            </p:attrNameLst>
                                          </p:cBhvr>
                                          <p:to>
                                            <p:strVal val="visible"/>
                                          </p:to>
                                        </p:set>
                                        <p:animEffect transition="in" filter="fade">
                                          <p:cBhvr>
                                            <p:cTn id="35" dur="1500"/>
                                            <p:tgtEl>
                                              <p:spTgt spid="3"/>
                                            </p:tgtEl>
                                          </p:cBhvr>
                                        </p:animEffect>
                                        <p:anim calcmode="lin" valueType="num">
                                          <p:cBhvr>
                                            <p:cTn id="36" dur="1500" fill="hold"/>
                                            <p:tgtEl>
                                              <p:spTgt spid="3"/>
                                            </p:tgtEl>
                                            <p:attrNameLst>
                                              <p:attrName>ppt_x</p:attrName>
                                            </p:attrNameLst>
                                          </p:cBhvr>
                                          <p:tavLst>
                                            <p:tav tm="0">
                                              <p:val>
                                                <p:strVal val="#ppt_x"/>
                                              </p:val>
                                            </p:tav>
                                            <p:tav tm="100000">
                                              <p:val>
                                                <p:strVal val="#ppt_x"/>
                                              </p:val>
                                            </p:tav>
                                          </p:tavLst>
                                        </p:anim>
                                        <p:anim calcmode="lin" valueType="num">
                                          <p:cBhvr>
                                            <p:cTn id="37" dur="1500" fill="hold"/>
                                            <p:tgtEl>
                                              <p:spTgt spid="3"/>
                                            </p:tgtEl>
                                            <p:attrNameLst>
                                              <p:attrName>ppt_y</p:attrName>
                                            </p:attrNameLst>
                                          </p:cBhvr>
                                          <p:tavLst>
                                            <p:tav tm="0">
                                              <p:val>
                                                <p:strVal val="#ppt_y+.1"/>
                                              </p:val>
                                            </p:tav>
                                            <p:tav tm="100000">
                                              <p:val>
                                                <p:strVal val="#ppt_y"/>
                                              </p:val>
                                            </p:tav>
                                          </p:tavLst>
                                        </p:anim>
                                      </p:childTnLst>
                                    </p:cTn>
                                  </p:par>
                                  <p:par>
                                    <p:cTn id="38" presetID="22" presetClass="entr" presetSubtype="8" fill="hold" nodeType="withEffect">
                                      <p:stCondLst>
                                        <p:cond delay="500"/>
                                      </p:stCondLst>
                                      <p:childTnLst>
                                        <p:set>
                                          <p:cBhvr>
                                            <p:cTn id="39" dur="1" fill="hold">
                                              <p:stCondLst>
                                                <p:cond delay="0"/>
                                              </p:stCondLst>
                                            </p:cTn>
                                            <p:tgtEl>
                                              <p:spTgt spid="4"/>
                                            </p:tgtEl>
                                            <p:attrNameLst>
                                              <p:attrName>style.visibility</p:attrName>
                                            </p:attrNameLst>
                                          </p:cBhvr>
                                          <p:to>
                                            <p:strVal val="visible"/>
                                          </p:to>
                                        </p:set>
                                        <p:animEffect transition="in" filter="wipe(left)">
                                          <p:cBhvr>
                                            <p:cTn id="40" dur="1500"/>
                                            <p:tgtEl>
                                              <p:spTgt spid="4"/>
                                            </p:tgtEl>
                                          </p:cBhvr>
                                        </p:animEffect>
                                      </p:childTnLst>
                                    </p:cTn>
                                  </p:par>
                                </p:childTnLst>
                              </p:cTn>
                            </p:par>
                            <p:par>
                              <p:cTn id="41" fill="hold">
                                <p:stCondLst>
                                  <p:cond delay="3250"/>
                                </p:stCondLst>
                                <p:childTnLst>
                                  <p:par>
                                    <p:cTn id="42" presetID="2" presetClass="entr" presetSubtype="9" fill="hold" grpId="0" nodeType="afterEffect">
                                      <p:stCondLst>
                                        <p:cond delay="0"/>
                                      </p:stCondLst>
                                      <p:childTnLst>
                                        <p:set>
                                          <p:cBhvr>
                                            <p:cTn id="43" dur="1" fill="hold">
                                              <p:stCondLst>
                                                <p:cond delay="0"/>
                                              </p:stCondLst>
                                            </p:cTn>
                                            <p:tgtEl>
                                              <p:spTgt spid="22"/>
                                            </p:tgtEl>
                                            <p:attrNameLst>
                                              <p:attrName>style.visibility</p:attrName>
                                            </p:attrNameLst>
                                          </p:cBhvr>
                                          <p:to>
                                            <p:strVal val="visible"/>
                                          </p:to>
                                        </p:set>
                                        <p:anim calcmode="lin" valueType="num">
                                          <p:cBhvr additive="base">
                                            <p:cTn id="44" dur="500" fill="hold"/>
                                            <p:tgtEl>
                                              <p:spTgt spid="22"/>
                                            </p:tgtEl>
                                            <p:attrNameLst>
                                              <p:attrName>ppt_x</p:attrName>
                                            </p:attrNameLst>
                                          </p:cBhvr>
                                          <p:tavLst>
                                            <p:tav tm="0">
                                              <p:val>
                                                <p:strVal val="0-#ppt_w/2"/>
                                              </p:val>
                                            </p:tav>
                                            <p:tav tm="100000">
                                              <p:val>
                                                <p:strVal val="#ppt_x"/>
                                              </p:val>
                                            </p:tav>
                                          </p:tavLst>
                                        </p:anim>
                                        <p:anim calcmode="lin" valueType="num">
                                          <p:cBhvr additive="base">
                                            <p:cTn id="45" dur="500" fill="hold"/>
                                            <p:tgtEl>
                                              <p:spTgt spid="22"/>
                                            </p:tgtEl>
                                            <p:attrNameLst>
                                              <p:attrName>ppt_y</p:attrName>
                                            </p:attrNameLst>
                                          </p:cBhvr>
                                          <p:tavLst>
                                            <p:tav tm="0">
                                              <p:val>
                                                <p:strVal val="0-#ppt_h/2"/>
                                              </p:val>
                                            </p:tav>
                                            <p:tav tm="100000">
                                              <p:val>
                                                <p:strVal val="#ppt_y"/>
                                              </p:val>
                                            </p:tav>
                                          </p:tavLst>
                                        </p:anim>
                                      </p:childTnLst>
                                    </p:cTn>
                                  </p:par>
                                  <p:par>
                                    <p:cTn id="46" presetID="2" presetClass="entr" presetSubtype="9" fill="hold" grpId="0" nodeType="withEffect">
                                      <p:stCondLst>
                                        <p:cond delay="250"/>
                                      </p:stCondLst>
                                      <p:childTnLst>
                                        <p:set>
                                          <p:cBhvr>
                                            <p:cTn id="47" dur="1" fill="hold">
                                              <p:stCondLst>
                                                <p:cond delay="0"/>
                                              </p:stCondLst>
                                            </p:cTn>
                                            <p:tgtEl>
                                              <p:spTgt spid="23"/>
                                            </p:tgtEl>
                                            <p:attrNameLst>
                                              <p:attrName>style.visibility</p:attrName>
                                            </p:attrNameLst>
                                          </p:cBhvr>
                                          <p:to>
                                            <p:strVal val="visible"/>
                                          </p:to>
                                        </p:set>
                                        <p:anim calcmode="lin" valueType="num">
                                          <p:cBhvr additive="base">
                                            <p:cTn id="48" dur="500" fill="hold"/>
                                            <p:tgtEl>
                                              <p:spTgt spid="23"/>
                                            </p:tgtEl>
                                            <p:attrNameLst>
                                              <p:attrName>ppt_x</p:attrName>
                                            </p:attrNameLst>
                                          </p:cBhvr>
                                          <p:tavLst>
                                            <p:tav tm="0">
                                              <p:val>
                                                <p:strVal val="0-#ppt_w/2"/>
                                              </p:val>
                                            </p:tav>
                                            <p:tav tm="100000">
                                              <p:val>
                                                <p:strVal val="#ppt_x"/>
                                              </p:val>
                                            </p:tav>
                                          </p:tavLst>
                                        </p:anim>
                                        <p:anim calcmode="lin" valueType="num">
                                          <p:cBhvr additive="base">
                                            <p:cTn id="49" dur="500" fill="hold"/>
                                            <p:tgtEl>
                                              <p:spTgt spid="23"/>
                                            </p:tgtEl>
                                            <p:attrNameLst>
                                              <p:attrName>ppt_y</p:attrName>
                                            </p:attrNameLst>
                                          </p:cBhvr>
                                          <p:tavLst>
                                            <p:tav tm="0">
                                              <p:val>
                                                <p:strVal val="0-#ppt_h/2"/>
                                              </p:val>
                                            </p:tav>
                                            <p:tav tm="100000">
                                              <p:val>
                                                <p:strVal val="#ppt_y"/>
                                              </p:val>
                                            </p:tav>
                                          </p:tavLst>
                                        </p:anim>
                                      </p:childTnLst>
                                    </p:cTn>
                                  </p:par>
                                  <p:par>
                                    <p:cTn id="50" presetID="2" presetClass="entr" presetSubtype="9" fill="hold" grpId="0" nodeType="withEffect">
                                      <p:stCondLst>
                                        <p:cond delay="500"/>
                                      </p:stCondLst>
                                      <p:childTnLst>
                                        <p:set>
                                          <p:cBhvr>
                                            <p:cTn id="51" dur="1" fill="hold">
                                              <p:stCondLst>
                                                <p:cond delay="0"/>
                                              </p:stCondLst>
                                            </p:cTn>
                                            <p:tgtEl>
                                              <p:spTgt spid="32"/>
                                            </p:tgtEl>
                                            <p:attrNameLst>
                                              <p:attrName>style.visibility</p:attrName>
                                            </p:attrNameLst>
                                          </p:cBhvr>
                                          <p:to>
                                            <p:strVal val="visible"/>
                                          </p:to>
                                        </p:set>
                                        <p:anim calcmode="lin" valueType="num">
                                          <p:cBhvr additive="base">
                                            <p:cTn id="52" dur="500" fill="hold"/>
                                            <p:tgtEl>
                                              <p:spTgt spid="32"/>
                                            </p:tgtEl>
                                            <p:attrNameLst>
                                              <p:attrName>ppt_x</p:attrName>
                                            </p:attrNameLst>
                                          </p:cBhvr>
                                          <p:tavLst>
                                            <p:tav tm="0">
                                              <p:val>
                                                <p:strVal val="0-#ppt_w/2"/>
                                              </p:val>
                                            </p:tav>
                                            <p:tav tm="100000">
                                              <p:val>
                                                <p:strVal val="#ppt_x"/>
                                              </p:val>
                                            </p:tav>
                                          </p:tavLst>
                                        </p:anim>
                                        <p:anim calcmode="lin" valueType="num">
                                          <p:cBhvr additive="base">
                                            <p:cTn id="53" dur="500" fill="hold"/>
                                            <p:tgtEl>
                                              <p:spTgt spid="32"/>
                                            </p:tgtEl>
                                            <p:attrNameLst>
                                              <p:attrName>ppt_y</p:attrName>
                                            </p:attrNameLst>
                                          </p:cBhvr>
                                          <p:tavLst>
                                            <p:tav tm="0">
                                              <p:val>
                                                <p:strVal val="0-#ppt_h/2"/>
                                              </p:val>
                                            </p:tav>
                                            <p:tav tm="100000">
                                              <p:val>
                                                <p:strVal val="#ppt_y"/>
                                              </p:val>
                                            </p:tav>
                                          </p:tavLst>
                                        </p:anim>
                                      </p:childTnLst>
                                    </p:cTn>
                                  </p:par>
                                  <p:par>
                                    <p:cTn id="54" presetID="2" presetClass="entr" presetSubtype="3" fill="hold" grpId="0" nodeType="withEffect">
                                      <p:stCondLst>
                                        <p:cond delay="750"/>
                                      </p:stCondLst>
                                      <p:childTnLst>
                                        <p:set>
                                          <p:cBhvr>
                                            <p:cTn id="55" dur="1" fill="hold">
                                              <p:stCondLst>
                                                <p:cond delay="0"/>
                                              </p:stCondLst>
                                            </p:cTn>
                                            <p:tgtEl>
                                              <p:spTgt spid="30"/>
                                            </p:tgtEl>
                                            <p:attrNameLst>
                                              <p:attrName>style.visibility</p:attrName>
                                            </p:attrNameLst>
                                          </p:cBhvr>
                                          <p:to>
                                            <p:strVal val="visible"/>
                                          </p:to>
                                        </p:set>
                                        <p:anim calcmode="lin" valueType="num">
                                          <p:cBhvr additive="base">
                                            <p:cTn id="56" dur="500" fill="hold"/>
                                            <p:tgtEl>
                                              <p:spTgt spid="30"/>
                                            </p:tgtEl>
                                            <p:attrNameLst>
                                              <p:attrName>ppt_x</p:attrName>
                                            </p:attrNameLst>
                                          </p:cBhvr>
                                          <p:tavLst>
                                            <p:tav tm="0">
                                              <p:val>
                                                <p:strVal val="1+#ppt_w/2"/>
                                              </p:val>
                                            </p:tav>
                                            <p:tav tm="100000">
                                              <p:val>
                                                <p:strVal val="#ppt_x"/>
                                              </p:val>
                                            </p:tav>
                                          </p:tavLst>
                                        </p:anim>
                                        <p:anim calcmode="lin" valueType="num">
                                          <p:cBhvr additive="base">
                                            <p:cTn id="57" dur="500" fill="hold"/>
                                            <p:tgtEl>
                                              <p:spTgt spid="30"/>
                                            </p:tgtEl>
                                            <p:attrNameLst>
                                              <p:attrName>ppt_y</p:attrName>
                                            </p:attrNameLst>
                                          </p:cBhvr>
                                          <p:tavLst>
                                            <p:tav tm="0">
                                              <p:val>
                                                <p:strVal val="0-#ppt_h/2"/>
                                              </p:val>
                                            </p:tav>
                                            <p:tav tm="100000">
                                              <p:val>
                                                <p:strVal val="#ppt_y"/>
                                              </p:val>
                                            </p:tav>
                                          </p:tavLst>
                                        </p:anim>
                                      </p:childTnLst>
                                    </p:cTn>
                                  </p:par>
                                  <p:par>
                                    <p:cTn id="58" presetID="2" presetClass="entr" presetSubtype="3" fill="hold" grpId="0" nodeType="withEffect">
                                      <p:stCondLst>
                                        <p:cond delay="1000"/>
                                      </p:stCondLst>
                                      <p:childTnLst>
                                        <p:set>
                                          <p:cBhvr>
                                            <p:cTn id="59" dur="1" fill="hold">
                                              <p:stCondLst>
                                                <p:cond delay="0"/>
                                              </p:stCondLst>
                                            </p:cTn>
                                            <p:tgtEl>
                                              <p:spTgt spid="31"/>
                                            </p:tgtEl>
                                            <p:attrNameLst>
                                              <p:attrName>style.visibility</p:attrName>
                                            </p:attrNameLst>
                                          </p:cBhvr>
                                          <p:to>
                                            <p:strVal val="visible"/>
                                          </p:to>
                                        </p:set>
                                        <p:anim calcmode="lin" valueType="num">
                                          <p:cBhvr additive="base">
                                            <p:cTn id="60" dur="500" fill="hold"/>
                                            <p:tgtEl>
                                              <p:spTgt spid="31"/>
                                            </p:tgtEl>
                                            <p:attrNameLst>
                                              <p:attrName>ppt_x</p:attrName>
                                            </p:attrNameLst>
                                          </p:cBhvr>
                                          <p:tavLst>
                                            <p:tav tm="0">
                                              <p:val>
                                                <p:strVal val="1+#ppt_w/2"/>
                                              </p:val>
                                            </p:tav>
                                            <p:tav tm="100000">
                                              <p:val>
                                                <p:strVal val="#ppt_x"/>
                                              </p:val>
                                            </p:tav>
                                          </p:tavLst>
                                        </p:anim>
                                        <p:anim calcmode="lin" valueType="num">
                                          <p:cBhvr additive="base">
                                            <p:cTn id="61" dur="500" fill="hold"/>
                                            <p:tgtEl>
                                              <p:spTgt spid="31"/>
                                            </p:tgtEl>
                                            <p:attrNameLst>
                                              <p:attrName>ppt_y</p:attrName>
                                            </p:attrNameLst>
                                          </p:cBhvr>
                                          <p:tavLst>
                                            <p:tav tm="0">
                                              <p:val>
                                                <p:strVal val="0-#ppt_h/2"/>
                                              </p:val>
                                            </p:tav>
                                            <p:tav tm="100000">
                                              <p:val>
                                                <p:strVal val="#ppt_y"/>
                                              </p:val>
                                            </p:tav>
                                          </p:tavLst>
                                        </p:anim>
                                      </p:childTnLst>
                                    </p:cTn>
                                  </p:par>
                                  <p:par>
                                    <p:cTn id="62" presetID="2" presetClass="entr" presetSubtype="3" fill="hold" grpId="0" nodeType="withEffect">
                                      <p:stCondLst>
                                        <p:cond delay="1250"/>
                                      </p:stCondLst>
                                      <p:childTnLst>
                                        <p:set>
                                          <p:cBhvr>
                                            <p:cTn id="63" dur="1" fill="hold">
                                              <p:stCondLst>
                                                <p:cond delay="0"/>
                                              </p:stCondLst>
                                            </p:cTn>
                                            <p:tgtEl>
                                              <p:spTgt spid="33"/>
                                            </p:tgtEl>
                                            <p:attrNameLst>
                                              <p:attrName>style.visibility</p:attrName>
                                            </p:attrNameLst>
                                          </p:cBhvr>
                                          <p:to>
                                            <p:strVal val="visible"/>
                                          </p:to>
                                        </p:set>
                                        <p:anim calcmode="lin" valueType="num">
                                          <p:cBhvr additive="base">
                                            <p:cTn id="64" dur="500" fill="hold"/>
                                            <p:tgtEl>
                                              <p:spTgt spid="33"/>
                                            </p:tgtEl>
                                            <p:attrNameLst>
                                              <p:attrName>ppt_x</p:attrName>
                                            </p:attrNameLst>
                                          </p:cBhvr>
                                          <p:tavLst>
                                            <p:tav tm="0">
                                              <p:val>
                                                <p:strVal val="1+#ppt_w/2"/>
                                              </p:val>
                                            </p:tav>
                                            <p:tav tm="100000">
                                              <p:val>
                                                <p:strVal val="#ppt_x"/>
                                              </p:val>
                                            </p:tav>
                                          </p:tavLst>
                                        </p:anim>
                                        <p:anim calcmode="lin" valueType="num">
                                          <p:cBhvr additive="base">
                                            <p:cTn id="65" dur="500" fill="hold"/>
                                            <p:tgtEl>
                                              <p:spTgt spid="33"/>
                                            </p:tgtEl>
                                            <p:attrNameLst>
                                              <p:attrName>ppt_y</p:attrName>
                                            </p:attrNameLst>
                                          </p:cBhvr>
                                          <p:tavLst>
                                            <p:tav tm="0">
                                              <p:val>
                                                <p:strVal val="0-#ppt_h/2"/>
                                              </p:val>
                                            </p:tav>
                                            <p:tav tm="100000">
                                              <p:val>
                                                <p:strVal val="#ppt_y"/>
                                              </p:val>
                                            </p:tav>
                                          </p:tavLst>
                                        </p:anim>
                                      </p:childTnLst>
                                    </p:cTn>
                                  </p:par>
                                  <p:par>
                                    <p:cTn id="66" presetID="16" presetClass="entr" presetSubtype="37" fill="hold" grpId="0" nodeType="withEffect">
                                      <p:stCondLst>
                                        <p:cond delay="1250"/>
                                      </p:stCondLst>
                                      <p:childTnLst>
                                        <p:set>
                                          <p:cBhvr>
                                            <p:cTn id="67" dur="1" fill="hold">
                                              <p:stCondLst>
                                                <p:cond delay="0"/>
                                              </p:stCondLst>
                                            </p:cTn>
                                            <p:tgtEl>
                                              <p:spTgt spid="37"/>
                                            </p:tgtEl>
                                            <p:attrNameLst>
                                              <p:attrName>style.visibility</p:attrName>
                                            </p:attrNameLst>
                                          </p:cBhvr>
                                          <p:to>
                                            <p:strVal val="visible"/>
                                          </p:to>
                                        </p:set>
                                        <p:animEffect transition="in" filter="barn(outVertical)">
                                          <p:cBhvr>
                                            <p:cTn id="68" dur="500"/>
                                            <p:tgtEl>
                                              <p:spTgt spid="37"/>
                                            </p:tgtEl>
                                          </p:cBhvr>
                                        </p:animEffect>
                                      </p:childTnLst>
                                    </p:cTn>
                                  </p:par>
                                </p:childTnLst>
                              </p:cTn>
                            </p:par>
                            <p:par>
                              <p:cTn id="69" fill="hold">
                                <p:stCondLst>
                                  <p:cond delay="5000"/>
                                </p:stCondLst>
                                <p:childTnLst>
                                  <p:par>
                                    <p:cTn id="70" presetID="25" presetClass="entr" presetSubtype="0" fill="hold" grpId="0" nodeType="afterEffect">
                                      <p:stCondLst>
                                        <p:cond delay="0"/>
                                      </p:stCondLst>
                                      <p:childTnLst>
                                        <p:set>
                                          <p:cBhvr>
                                            <p:cTn id="71" dur="1" fill="hold">
                                              <p:stCondLst>
                                                <p:cond delay="0"/>
                                              </p:stCondLst>
                                            </p:cTn>
                                            <p:tgtEl>
                                              <p:spTgt spid="25"/>
                                            </p:tgtEl>
                                            <p:attrNameLst>
                                              <p:attrName>style.visibility</p:attrName>
                                            </p:attrNameLst>
                                          </p:cBhvr>
                                          <p:to>
                                            <p:strVal val="visible"/>
                                          </p:to>
                                        </p:set>
                                        <p:anim calcmode="lin" valueType="num">
                                          <p:cBhvr>
                                            <p:cTn id="72" dur="500" decel="50000" fill="hold">
                                              <p:stCondLst>
                                                <p:cond delay="0"/>
                                              </p:stCondLst>
                                            </p:cTn>
                                            <p:tgtEl>
                                              <p:spTgt spid="25"/>
                                            </p:tgtEl>
                                            <p:attrNameLst>
                                              <p:attrName>style.rotation</p:attrName>
                                            </p:attrNameLst>
                                          </p:cBhvr>
                                          <p:tavLst>
                                            <p:tav tm="0">
                                              <p:val>
                                                <p:fltVal val="-90"/>
                                              </p:val>
                                            </p:tav>
                                            <p:tav tm="100000">
                                              <p:val>
                                                <p:fltVal val="0"/>
                                              </p:val>
                                            </p:tav>
                                          </p:tavLst>
                                        </p:anim>
                                        <p:anim calcmode="lin" valueType="num">
                                          <p:cBhvr>
                                            <p:cTn id="73" dur="500" decel="50000" fill="hold">
                                              <p:stCondLst>
                                                <p:cond delay="0"/>
                                              </p:stCondLst>
                                            </p:cTn>
                                            <p:tgtEl>
                                              <p:spTgt spid="25"/>
                                            </p:tgtEl>
                                            <p:attrNameLst>
                                              <p:attrName>ppt_w</p:attrName>
                                            </p:attrNameLst>
                                          </p:cBhvr>
                                          <p:tavLst>
                                            <p:tav tm="0">
                                              <p:val>
                                                <p:strVal val="#ppt_w"/>
                                              </p:val>
                                            </p:tav>
                                            <p:tav tm="100000">
                                              <p:val>
                                                <p:strVal val="#ppt_w*.05"/>
                                              </p:val>
                                            </p:tav>
                                          </p:tavLst>
                                        </p:anim>
                                        <p:anim calcmode="lin" valueType="num">
                                          <p:cBhvr>
                                            <p:cTn id="74" dur="500" accel="50000" fill="hold">
                                              <p:stCondLst>
                                                <p:cond delay="500"/>
                                              </p:stCondLst>
                                            </p:cTn>
                                            <p:tgtEl>
                                              <p:spTgt spid="25"/>
                                            </p:tgtEl>
                                            <p:attrNameLst>
                                              <p:attrName>ppt_w</p:attrName>
                                            </p:attrNameLst>
                                          </p:cBhvr>
                                          <p:tavLst>
                                            <p:tav tm="0">
                                              <p:val>
                                                <p:strVal val="#ppt_w*.05"/>
                                              </p:val>
                                            </p:tav>
                                            <p:tav tm="100000">
                                              <p:val>
                                                <p:strVal val="#ppt_w"/>
                                              </p:val>
                                            </p:tav>
                                          </p:tavLst>
                                        </p:anim>
                                        <p:anim calcmode="lin" valueType="num">
                                          <p:cBhvr>
                                            <p:cTn id="75" dur="1000" fill="hold"/>
                                            <p:tgtEl>
                                              <p:spTgt spid="25"/>
                                            </p:tgtEl>
                                            <p:attrNameLst>
                                              <p:attrName>ppt_h</p:attrName>
                                            </p:attrNameLst>
                                          </p:cBhvr>
                                          <p:tavLst>
                                            <p:tav tm="0">
                                              <p:val>
                                                <p:strVal val="#ppt_h"/>
                                              </p:val>
                                            </p:tav>
                                            <p:tav tm="100000">
                                              <p:val>
                                                <p:strVal val="#ppt_h"/>
                                              </p:val>
                                            </p:tav>
                                          </p:tavLst>
                                        </p:anim>
                                        <p:anim calcmode="lin" valueType="num">
                                          <p:cBhvr>
                                            <p:cTn id="76" dur="500" decel="50000" fill="hold">
                                              <p:stCondLst>
                                                <p:cond delay="0"/>
                                              </p:stCondLst>
                                            </p:cTn>
                                            <p:tgtEl>
                                              <p:spTgt spid="25"/>
                                            </p:tgtEl>
                                            <p:attrNameLst>
                                              <p:attrName>ppt_x</p:attrName>
                                            </p:attrNameLst>
                                          </p:cBhvr>
                                          <p:tavLst>
                                            <p:tav tm="0">
                                              <p:val>
                                                <p:strVal val="#ppt_x+.4"/>
                                              </p:val>
                                            </p:tav>
                                            <p:tav tm="100000">
                                              <p:val>
                                                <p:strVal val="#ppt_x"/>
                                              </p:val>
                                            </p:tav>
                                          </p:tavLst>
                                        </p:anim>
                                        <p:anim calcmode="lin" valueType="num">
                                          <p:cBhvr>
                                            <p:cTn id="77" dur="500" decel="50000" fill="hold">
                                              <p:stCondLst>
                                                <p:cond delay="0"/>
                                              </p:stCondLst>
                                            </p:cTn>
                                            <p:tgtEl>
                                              <p:spTgt spid="25"/>
                                            </p:tgtEl>
                                            <p:attrNameLst>
                                              <p:attrName>ppt_y</p:attrName>
                                            </p:attrNameLst>
                                          </p:cBhvr>
                                          <p:tavLst>
                                            <p:tav tm="0">
                                              <p:val>
                                                <p:strVal val="#ppt_y-.2"/>
                                              </p:val>
                                            </p:tav>
                                            <p:tav tm="100000">
                                              <p:val>
                                                <p:strVal val="#ppt_y+.1"/>
                                              </p:val>
                                            </p:tav>
                                          </p:tavLst>
                                        </p:anim>
                                        <p:anim calcmode="lin" valueType="num">
                                          <p:cBhvr>
                                            <p:cTn id="78" dur="500" accel="50000" fill="hold">
                                              <p:stCondLst>
                                                <p:cond delay="500"/>
                                              </p:stCondLst>
                                            </p:cTn>
                                            <p:tgtEl>
                                              <p:spTgt spid="25"/>
                                            </p:tgtEl>
                                            <p:attrNameLst>
                                              <p:attrName>ppt_y</p:attrName>
                                            </p:attrNameLst>
                                          </p:cBhvr>
                                          <p:tavLst>
                                            <p:tav tm="0">
                                              <p:val>
                                                <p:strVal val="#ppt_y+.1"/>
                                              </p:val>
                                            </p:tav>
                                            <p:tav tm="100000">
                                              <p:val>
                                                <p:strVal val="#ppt_y"/>
                                              </p:val>
                                            </p:tav>
                                          </p:tavLst>
                                        </p:anim>
                                        <p:animEffect transition="in" filter="fade">
                                          <p:cBhvr>
                                            <p:cTn id="79" dur="1000" decel="50000">
                                              <p:stCondLst>
                                                <p:cond delay="0"/>
                                              </p:stCondLst>
                                            </p:cTn>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animBg="1"/>
          <p:bldP spid="22" grpId="0" animBg="1"/>
          <p:bldP spid="23" grpId="0" animBg="1"/>
          <p:bldP spid="25" grpId="0"/>
          <p:bldP spid="32" grpId="0" animBg="1"/>
          <p:bldP spid="30" grpId="0" animBg="1"/>
          <p:bldP spid="31" grpId="0" animBg="1"/>
          <p:bldP spid="33" grpId="0" animBg="1"/>
          <p:bldP spid="18" grpId="0" animBg="1"/>
          <p:bldP spid="19" grpId="0" animBg="1"/>
          <p:bldP spid="20" grpId="0" animBg="1"/>
          <p:bldP spid="21" grpId="0" animBg="1"/>
          <p:bldP spid="34" grpId="0"/>
          <p:bldP spid="35" grpId="0"/>
          <p:bldP spid="36"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750" fill="hold"/>
                                            <p:tgtEl>
                                              <p:spTgt spid="19"/>
                                            </p:tgtEl>
                                            <p:attrNameLst>
                                              <p:attrName>ppt_x</p:attrName>
                                            </p:attrNameLst>
                                          </p:cBhvr>
                                          <p:tavLst>
                                            <p:tav tm="0">
                                              <p:val>
                                                <p:strVal val="#ppt_x"/>
                                              </p:val>
                                            </p:tav>
                                            <p:tav tm="100000">
                                              <p:val>
                                                <p:strVal val="#ppt_x"/>
                                              </p:val>
                                            </p:tav>
                                          </p:tavLst>
                                        </p:anim>
                                        <p:anim calcmode="lin" valueType="num">
                                          <p:cBhvr additive="base">
                                            <p:cTn id="8" dur="750" fill="hold"/>
                                            <p:tgtEl>
                                              <p:spTgt spid="19"/>
                                            </p:tgtEl>
                                            <p:attrNameLst>
                                              <p:attrName>ppt_y</p:attrName>
                                            </p:attrNameLst>
                                          </p:cBhvr>
                                          <p:tavLst>
                                            <p:tav tm="0">
                                              <p:val>
                                                <p:strVal val="0-#ppt_h/2"/>
                                              </p:val>
                                            </p:tav>
                                            <p:tav tm="100000">
                                              <p:val>
                                                <p:strVal val="#ppt_y"/>
                                              </p:val>
                                            </p:tav>
                                          </p:tavLst>
                                        </p:anim>
                                      </p:childTnLst>
                                    </p:cTn>
                                  </p:par>
                                  <p:par>
                                    <p:cTn id="9" presetID="2" presetClass="entr" presetSubtype="2" fill="hold" grpId="0" nodeType="withEffect">
                                      <p:stCondLst>
                                        <p:cond delay="250"/>
                                      </p:stCondLst>
                                      <p:childTnLst>
                                        <p:set>
                                          <p:cBhvr>
                                            <p:cTn id="10" dur="1" fill="hold">
                                              <p:stCondLst>
                                                <p:cond delay="0"/>
                                              </p:stCondLst>
                                            </p:cTn>
                                            <p:tgtEl>
                                              <p:spTgt spid="18"/>
                                            </p:tgtEl>
                                            <p:attrNameLst>
                                              <p:attrName>style.visibility</p:attrName>
                                            </p:attrNameLst>
                                          </p:cBhvr>
                                          <p:to>
                                            <p:strVal val="visible"/>
                                          </p:to>
                                        </p:set>
                                        <p:anim calcmode="lin" valueType="num">
                                          <p:cBhvr additive="base">
                                            <p:cTn id="11" dur="750" fill="hold"/>
                                            <p:tgtEl>
                                              <p:spTgt spid="18"/>
                                            </p:tgtEl>
                                            <p:attrNameLst>
                                              <p:attrName>ppt_x</p:attrName>
                                            </p:attrNameLst>
                                          </p:cBhvr>
                                          <p:tavLst>
                                            <p:tav tm="0">
                                              <p:val>
                                                <p:strVal val="1+#ppt_w/2"/>
                                              </p:val>
                                            </p:tav>
                                            <p:tav tm="100000">
                                              <p:val>
                                                <p:strVal val="#ppt_x"/>
                                              </p:val>
                                            </p:tav>
                                          </p:tavLst>
                                        </p:anim>
                                        <p:anim calcmode="lin" valueType="num">
                                          <p:cBhvr additive="base">
                                            <p:cTn id="12" dur="750" fill="hold"/>
                                            <p:tgtEl>
                                              <p:spTgt spid="18"/>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20"/>
                                            </p:tgtEl>
                                            <p:attrNameLst>
                                              <p:attrName>style.visibility</p:attrName>
                                            </p:attrNameLst>
                                          </p:cBhvr>
                                          <p:to>
                                            <p:strVal val="visible"/>
                                          </p:to>
                                        </p:set>
                                        <p:anim calcmode="lin" valueType="num">
                                          <p:cBhvr additive="base">
                                            <p:cTn id="15" dur="750" fill="hold"/>
                                            <p:tgtEl>
                                              <p:spTgt spid="20"/>
                                            </p:tgtEl>
                                            <p:attrNameLst>
                                              <p:attrName>ppt_x</p:attrName>
                                            </p:attrNameLst>
                                          </p:cBhvr>
                                          <p:tavLst>
                                            <p:tav tm="0">
                                              <p:val>
                                                <p:strVal val="0-#ppt_w/2"/>
                                              </p:val>
                                            </p:tav>
                                            <p:tav tm="100000">
                                              <p:val>
                                                <p:strVal val="#ppt_x"/>
                                              </p:val>
                                            </p:tav>
                                          </p:tavLst>
                                        </p:anim>
                                        <p:anim calcmode="lin" valueType="num">
                                          <p:cBhvr additive="base">
                                            <p:cTn id="16" dur="750" fill="hold"/>
                                            <p:tgtEl>
                                              <p:spTgt spid="20"/>
                                            </p:tgtEl>
                                            <p:attrNameLst>
                                              <p:attrName>ppt_y</p:attrName>
                                            </p:attrNameLst>
                                          </p:cBhvr>
                                          <p:tavLst>
                                            <p:tav tm="0">
                                              <p:val>
                                                <p:strVal val="#ppt_y"/>
                                              </p:val>
                                            </p:tav>
                                            <p:tav tm="100000">
                                              <p:val>
                                                <p:strVal val="#ppt_y"/>
                                              </p:val>
                                            </p:tav>
                                          </p:tavLst>
                                        </p:anim>
                                      </p:childTnLst>
                                    </p:cTn>
                                  </p:par>
                                  <p:par>
                                    <p:cTn id="17" presetID="2" presetClass="entr" presetSubtype="3" fill="hold" grpId="0" nodeType="withEffect">
                                      <p:stCondLst>
                                        <p:cond delay="500"/>
                                      </p:stCondLst>
                                      <p:childTnLst>
                                        <p:set>
                                          <p:cBhvr>
                                            <p:cTn id="18" dur="1" fill="hold">
                                              <p:stCondLst>
                                                <p:cond delay="0"/>
                                              </p:stCondLst>
                                            </p:cTn>
                                            <p:tgtEl>
                                              <p:spTgt spid="21"/>
                                            </p:tgtEl>
                                            <p:attrNameLst>
                                              <p:attrName>style.visibility</p:attrName>
                                            </p:attrNameLst>
                                          </p:cBhvr>
                                          <p:to>
                                            <p:strVal val="visible"/>
                                          </p:to>
                                        </p:set>
                                        <p:anim calcmode="lin" valueType="num">
                                          <p:cBhvr additive="base">
                                            <p:cTn id="19" dur="750" fill="hold"/>
                                            <p:tgtEl>
                                              <p:spTgt spid="21"/>
                                            </p:tgtEl>
                                            <p:attrNameLst>
                                              <p:attrName>ppt_x</p:attrName>
                                            </p:attrNameLst>
                                          </p:cBhvr>
                                          <p:tavLst>
                                            <p:tav tm="0">
                                              <p:val>
                                                <p:strVal val="1+#ppt_w/2"/>
                                              </p:val>
                                            </p:tav>
                                            <p:tav tm="100000">
                                              <p:val>
                                                <p:strVal val="#ppt_x"/>
                                              </p:val>
                                            </p:tav>
                                          </p:tavLst>
                                        </p:anim>
                                        <p:anim calcmode="lin" valueType="num">
                                          <p:cBhvr additive="base">
                                            <p:cTn id="20" dur="750" fill="hold"/>
                                            <p:tgtEl>
                                              <p:spTgt spid="21"/>
                                            </p:tgtEl>
                                            <p:attrNameLst>
                                              <p:attrName>ppt_y</p:attrName>
                                            </p:attrNameLst>
                                          </p:cBhvr>
                                          <p:tavLst>
                                            <p:tav tm="0">
                                              <p:val>
                                                <p:strVal val="0-#ppt_h/2"/>
                                              </p:val>
                                            </p:tav>
                                            <p:tav tm="100000">
                                              <p:val>
                                                <p:strVal val="#ppt_y"/>
                                              </p:val>
                                            </p:tav>
                                          </p:tavLst>
                                        </p:anim>
                                      </p:childTnLst>
                                    </p:cTn>
                                  </p:par>
                                  <p:par>
                                    <p:cTn id="21" presetID="53" presetClass="entr" presetSubtype="16" fill="hold" grpId="0" nodeType="withEffect">
                                      <p:stCondLst>
                                        <p:cond delay="500"/>
                                      </p:stCondLst>
                                      <p:childTnLst>
                                        <p:set>
                                          <p:cBhvr>
                                            <p:cTn id="22" dur="1" fill="hold">
                                              <p:stCondLst>
                                                <p:cond delay="0"/>
                                              </p:stCondLst>
                                            </p:cTn>
                                            <p:tgtEl>
                                              <p:spTgt spid="36"/>
                                            </p:tgtEl>
                                            <p:attrNameLst>
                                              <p:attrName>style.visibility</p:attrName>
                                            </p:attrNameLst>
                                          </p:cBhvr>
                                          <p:to>
                                            <p:strVal val="visible"/>
                                          </p:to>
                                        </p:set>
                                        <p:anim calcmode="lin" valueType="num">
                                          <p:cBhvr>
                                            <p:cTn id="23" dur="500" fill="hold"/>
                                            <p:tgtEl>
                                              <p:spTgt spid="36"/>
                                            </p:tgtEl>
                                            <p:attrNameLst>
                                              <p:attrName>ppt_w</p:attrName>
                                            </p:attrNameLst>
                                          </p:cBhvr>
                                          <p:tavLst>
                                            <p:tav tm="0">
                                              <p:val>
                                                <p:fltVal val="0"/>
                                              </p:val>
                                            </p:tav>
                                            <p:tav tm="100000">
                                              <p:val>
                                                <p:strVal val="#ppt_w"/>
                                              </p:val>
                                            </p:tav>
                                          </p:tavLst>
                                        </p:anim>
                                        <p:anim calcmode="lin" valueType="num">
                                          <p:cBhvr>
                                            <p:cTn id="24" dur="500" fill="hold"/>
                                            <p:tgtEl>
                                              <p:spTgt spid="36"/>
                                            </p:tgtEl>
                                            <p:attrNameLst>
                                              <p:attrName>ppt_h</p:attrName>
                                            </p:attrNameLst>
                                          </p:cBhvr>
                                          <p:tavLst>
                                            <p:tav tm="0">
                                              <p:val>
                                                <p:fltVal val="0"/>
                                              </p:val>
                                            </p:tav>
                                            <p:tav tm="100000">
                                              <p:val>
                                                <p:strVal val="#ppt_h"/>
                                              </p:val>
                                            </p:tav>
                                          </p:tavLst>
                                        </p:anim>
                                        <p:animEffect transition="in" filter="fade">
                                          <p:cBhvr>
                                            <p:cTn id="25" dur="500"/>
                                            <p:tgtEl>
                                              <p:spTgt spid="36"/>
                                            </p:tgtEl>
                                          </p:cBhvr>
                                        </p:animEffect>
                                      </p:childTnLst>
                                    </p:cTn>
                                  </p:par>
                                  <p:par>
                                    <p:cTn id="26" presetID="22" presetClass="entr" presetSubtype="8" fill="hold" grpId="0" nodeType="withEffect">
                                      <p:stCondLst>
                                        <p:cond delay="500"/>
                                      </p:stCondLst>
                                      <p:childTnLst>
                                        <p:set>
                                          <p:cBhvr>
                                            <p:cTn id="27" dur="1" fill="hold">
                                              <p:stCondLst>
                                                <p:cond delay="0"/>
                                              </p:stCondLst>
                                            </p:cTn>
                                            <p:tgtEl>
                                              <p:spTgt spid="34"/>
                                            </p:tgtEl>
                                            <p:attrNameLst>
                                              <p:attrName>style.visibility</p:attrName>
                                            </p:attrNameLst>
                                          </p:cBhvr>
                                          <p:to>
                                            <p:strVal val="visible"/>
                                          </p:to>
                                        </p:set>
                                        <p:animEffect transition="in" filter="wipe(left)">
                                          <p:cBhvr>
                                            <p:cTn id="28" dur="500"/>
                                            <p:tgtEl>
                                              <p:spTgt spid="34"/>
                                            </p:tgtEl>
                                          </p:cBhvr>
                                        </p:animEffect>
                                      </p:childTnLst>
                                    </p:cTn>
                                  </p:par>
                                  <p:par>
                                    <p:cTn id="29" presetID="22" presetClass="entr" presetSubtype="8" fill="hold" grpId="0" nodeType="withEffect">
                                      <p:stCondLst>
                                        <p:cond delay="750"/>
                                      </p:stCondLst>
                                      <p:childTnLst>
                                        <p:set>
                                          <p:cBhvr>
                                            <p:cTn id="30" dur="1" fill="hold">
                                              <p:stCondLst>
                                                <p:cond delay="0"/>
                                              </p:stCondLst>
                                            </p:cTn>
                                            <p:tgtEl>
                                              <p:spTgt spid="35"/>
                                            </p:tgtEl>
                                            <p:attrNameLst>
                                              <p:attrName>style.visibility</p:attrName>
                                            </p:attrNameLst>
                                          </p:cBhvr>
                                          <p:to>
                                            <p:strVal val="visible"/>
                                          </p:to>
                                        </p:set>
                                        <p:animEffect transition="in" filter="wipe(left)">
                                          <p:cBhvr>
                                            <p:cTn id="31" dur="500"/>
                                            <p:tgtEl>
                                              <p:spTgt spid="35"/>
                                            </p:tgtEl>
                                          </p:cBhvr>
                                        </p:animEffect>
                                      </p:childTnLst>
                                    </p:cTn>
                                  </p:par>
                                </p:childTnLst>
                              </p:cTn>
                            </p:par>
                            <p:par>
                              <p:cTn id="32" fill="hold">
                                <p:stCondLst>
                                  <p:cond delay="1250"/>
                                </p:stCondLst>
                                <p:childTnLst>
                                  <p:par>
                                    <p:cTn id="33" presetID="42" presetClass="entr" presetSubtype="0" fill="hold" nodeType="afterEffect">
                                      <p:stCondLst>
                                        <p:cond delay="0"/>
                                      </p:stCondLst>
                                      <p:childTnLst>
                                        <p:set>
                                          <p:cBhvr>
                                            <p:cTn id="34" dur="1" fill="hold">
                                              <p:stCondLst>
                                                <p:cond delay="0"/>
                                              </p:stCondLst>
                                            </p:cTn>
                                            <p:tgtEl>
                                              <p:spTgt spid="3"/>
                                            </p:tgtEl>
                                            <p:attrNameLst>
                                              <p:attrName>style.visibility</p:attrName>
                                            </p:attrNameLst>
                                          </p:cBhvr>
                                          <p:to>
                                            <p:strVal val="visible"/>
                                          </p:to>
                                        </p:set>
                                        <p:animEffect transition="in" filter="fade">
                                          <p:cBhvr>
                                            <p:cTn id="35" dur="1500"/>
                                            <p:tgtEl>
                                              <p:spTgt spid="3"/>
                                            </p:tgtEl>
                                          </p:cBhvr>
                                        </p:animEffect>
                                        <p:anim calcmode="lin" valueType="num">
                                          <p:cBhvr>
                                            <p:cTn id="36" dur="1500" fill="hold"/>
                                            <p:tgtEl>
                                              <p:spTgt spid="3"/>
                                            </p:tgtEl>
                                            <p:attrNameLst>
                                              <p:attrName>ppt_x</p:attrName>
                                            </p:attrNameLst>
                                          </p:cBhvr>
                                          <p:tavLst>
                                            <p:tav tm="0">
                                              <p:val>
                                                <p:strVal val="#ppt_x"/>
                                              </p:val>
                                            </p:tav>
                                            <p:tav tm="100000">
                                              <p:val>
                                                <p:strVal val="#ppt_x"/>
                                              </p:val>
                                            </p:tav>
                                          </p:tavLst>
                                        </p:anim>
                                        <p:anim calcmode="lin" valueType="num">
                                          <p:cBhvr>
                                            <p:cTn id="37" dur="1500" fill="hold"/>
                                            <p:tgtEl>
                                              <p:spTgt spid="3"/>
                                            </p:tgtEl>
                                            <p:attrNameLst>
                                              <p:attrName>ppt_y</p:attrName>
                                            </p:attrNameLst>
                                          </p:cBhvr>
                                          <p:tavLst>
                                            <p:tav tm="0">
                                              <p:val>
                                                <p:strVal val="#ppt_y+.1"/>
                                              </p:val>
                                            </p:tav>
                                            <p:tav tm="100000">
                                              <p:val>
                                                <p:strVal val="#ppt_y"/>
                                              </p:val>
                                            </p:tav>
                                          </p:tavLst>
                                        </p:anim>
                                      </p:childTnLst>
                                    </p:cTn>
                                  </p:par>
                                  <p:par>
                                    <p:cTn id="38" presetID="22" presetClass="entr" presetSubtype="8" fill="hold" nodeType="withEffect">
                                      <p:stCondLst>
                                        <p:cond delay="500"/>
                                      </p:stCondLst>
                                      <p:childTnLst>
                                        <p:set>
                                          <p:cBhvr>
                                            <p:cTn id="39" dur="1" fill="hold">
                                              <p:stCondLst>
                                                <p:cond delay="0"/>
                                              </p:stCondLst>
                                            </p:cTn>
                                            <p:tgtEl>
                                              <p:spTgt spid="4"/>
                                            </p:tgtEl>
                                            <p:attrNameLst>
                                              <p:attrName>style.visibility</p:attrName>
                                            </p:attrNameLst>
                                          </p:cBhvr>
                                          <p:to>
                                            <p:strVal val="visible"/>
                                          </p:to>
                                        </p:set>
                                        <p:animEffect transition="in" filter="wipe(left)">
                                          <p:cBhvr>
                                            <p:cTn id="40" dur="1500"/>
                                            <p:tgtEl>
                                              <p:spTgt spid="4"/>
                                            </p:tgtEl>
                                          </p:cBhvr>
                                        </p:animEffect>
                                      </p:childTnLst>
                                    </p:cTn>
                                  </p:par>
                                </p:childTnLst>
                              </p:cTn>
                            </p:par>
                            <p:par>
                              <p:cTn id="41" fill="hold">
                                <p:stCondLst>
                                  <p:cond delay="3250"/>
                                </p:stCondLst>
                                <p:childTnLst>
                                  <p:par>
                                    <p:cTn id="42" presetID="2" presetClass="entr" presetSubtype="9" fill="hold" grpId="0" nodeType="afterEffect">
                                      <p:stCondLst>
                                        <p:cond delay="0"/>
                                      </p:stCondLst>
                                      <p:childTnLst>
                                        <p:set>
                                          <p:cBhvr>
                                            <p:cTn id="43" dur="1" fill="hold">
                                              <p:stCondLst>
                                                <p:cond delay="0"/>
                                              </p:stCondLst>
                                            </p:cTn>
                                            <p:tgtEl>
                                              <p:spTgt spid="22"/>
                                            </p:tgtEl>
                                            <p:attrNameLst>
                                              <p:attrName>style.visibility</p:attrName>
                                            </p:attrNameLst>
                                          </p:cBhvr>
                                          <p:to>
                                            <p:strVal val="visible"/>
                                          </p:to>
                                        </p:set>
                                        <p:anim calcmode="lin" valueType="num">
                                          <p:cBhvr additive="base">
                                            <p:cTn id="44" dur="500" fill="hold"/>
                                            <p:tgtEl>
                                              <p:spTgt spid="22"/>
                                            </p:tgtEl>
                                            <p:attrNameLst>
                                              <p:attrName>ppt_x</p:attrName>
                                            </p:attrNameLst>
                                          </p:cBhvr>
                                          <p:tavLst>
                                            <p:tav tm="0">
                                              <p:val>
                                                <p:strVal val="0-#ppt_w/2"/>
                                              </p:val>
                                            </p:tav>
                                            <p:tav tm="100000">
                                              <p:val>
                                                <p:strVal val="#ppt_x"/>
                                              </p:val>
                                            </p:tav>
                                          </p:tavLst>
                                        </p:anim>
                                        <p:anim calcmode="lin" valueType="num">
                                          <p:cBhvr additive="base">
                                            <p:cTn id="45" dur="500" fill="hold"/>
                                            <p:tgtEl>
                                              <p:spTgt spid="22"/>
                                            </p:tgtEl>
                                            <p:attrNameLst>
                                              <p:attrName>ppt_y</p:attrName>
                                            </p:attrNameLst>
                                          </p:cBhvr>
                                          <p:tavLst>
                                            <p:tav tm="0">
                                              <p:val>
                                                <p:strVal val="0-#ppt_h/2"/>
                                              </p:val>
                                            </p:tav>
                                            <p:tav tm="100000">
                                              <p:val>
                                                <p:strVal val="#ppt_y"/>
                                              </p:val>
                                            </p:tav>
                                          </p:tavLst>
                                        </p:anim>
                                      </p:childTnLst>
                                    </p:cTn>
                                  </p:par>
                                  <p:par>
                                    <p:cTn id="46" presetID="2" presetClass="entr" presetSubtype="9" fill="hold" grpId="0" nodeType="withEffect">
                                      <p:stCondLst>
                                        <p:cond delay="250"/>
                                      </p:stCondLst>
                                      <p:childTnLst>
                                        <p:set>
                                          <p:cBhvr>
                                            <p:cTn id="47" dur="1" fill="hold">
                                              <p:stCondLst>
                                                <p:cond delay="0"/>
                                              </p:stCondLst>
                                            </p:cTn>
                                            <p:tgtEl>
                                              <p:spTgt spid="23"/>
                                            </p:tgtEl>
                                            <p:attrNameLst>
                                              <p:attrName>style.visibility</p:attrName>
                                            </p:attrNameLst>
                                          </p:cBhvr>
                                          <p:to>
                                            <p:strVal val="visible"/>
                                          </p:to>
                                        </p:set>
                                        <p:anim calcmode="lin" valueType="num">
                                          <p:cBhvr additive="base">
                                            <p:cTn id="48" dur="500" fill="hold"/>
                                            <p:tgtEl>
                                              <p:spTgt spid="23"/>
                                            </p:tgtEl>
                                            <p:attrNameLst>
                                              <p:attrName>ppt_x</p:attrName>
                                            </p:attrNameLst>
                                          </p:cBhvr>
                                          <p:tavLst>
                                            <p:tav tm="0">
                                              <p:val>
                                                <p:strVal val="0-#ppt_w/2"/>
                                              </p:val>
                                            </p:tav>
                                            <p:tav tm="100000">
                                              <p:val>
                                                <p:strVal val="#ppt_x"/>
                                              </p:val>
                                            </p:tav>
                                          </p:tavLst>
                                        </p:anim>
                                        <p:anim calcmode="lin" valueType="num">
                                          <p:cBhvr additive="base">
                                            <p:cTn id="49" dur="500" fill="hold"/>
                                            <p:tgtEl>
                                              <p:spTgt spid="23"/>
                                            </p:tgtEl>
                                            <p:attrNameLst>
                                              <p:attrName>ppt_y</p:attrName>
                                            </p:attrNameLst>
                                          </p:cBhvr>
                                          <p:tavLst>
                                            <p:tav tm="0">
                                              <p:val>
                                                <p:strVal val="0-#ppt_h/2"/>
                                              </p:val>
                                            </p:tav>
                                            <p:tav tm="100000">
                                              <p:val>
                                                <p:strVal val="#ppt_y"/>
                                              </p:val>
                                            </p:tav>
                                          </p:tavLst>
                                        </p:anim>
                                      </p:childTnLst>
                                    </p:cTn>
                                  </p:par>
                                  <p:par>
                                    <p:cTn id="50" presetID="2" presetClass="entr" presetSubtype="9" fill="hold" grpId="0" nodeType="withEffect">
                                      <p:stCondLst>
                                        <p:cond delay="500"/>
                                      </p:stCondLst>
                                      <p:childTnLst>
                                        <p:set>
                                          <p:cBhvr>
                                            <p:cTn id="51" dur="1" fill="hold">
                                              <p:stCondLst>
                                                <p:cond delay="0"/>
                                              </p:stCondLst>
                                            </p:cTn>
                                            <p:tgtEl>
                                              <p:spTgt spid="32"/>
                                            </p:tgtEl>
                                            <p:attrNameLst>
                                              <p:attrName>style.visibility</p:attrName>
                                            </p:attrNameLst>
                                          </p:cBhvr>
                                          <p:to>
                                            <p:strVal val="visible"/>
                                          </p:to>
                                        </p:set>
                                        <p:anim calcmode="lin" valueType="num">
                                          <p:cBhvr additive="base">
                                            <p:cTn id="52" dur="500" fill="hold"/>
                                            <p:tgtEl>
                                              <p:spTgt spid="32"/>
                                            </p:tgtEl>
                                            <p:attrNameLst>
                                              <p:attrName>ppt_x</p:attrName>
                                            </p:attrNameLst>
                                          </p:cBhvr>
                                          <p:tavLst>
                                            <p:tav tm="0">
                                              <p:val>
                                                <p:strVal val="0-#ppt_w/2"/>
                                              </p:val>
                                            </p:tav>
                                            <p:tav tm="100000">
                                              <p:val>
                                                <p:strVal val="#ppt_x"/>
                                              </p:val>
                                            </p:tav>
                                          </p:tavLst>
                                        </p:anim>
                                        <p:anim calcmode="lin" valueType="num">
                                          <p:cBhvr additive="base">
                                            <p:cTn id="53" dur="500" fill="hold"/>
                                            <p:tgtEl>
                                              <p:spTgt spid="32"/>
                                            </p:tgtEl>
                                            <p:attrNameLst>
                                              <p:attrName>ppt_y</p:attrName>
                                            </p:attrNameLst>
                                          </p:cBhvr>
                                          <p:tavLst>
                                            <p:tav tm="0">
                                              <p:val>
                                                <p:strVal val="0-#ppt_h/2"/>
                                              </p:val>
                                            </p:tav>
                                            <p:tav tm="100000">
                                              <p:val>
                                                <p:strVal val="#ppt_y"/>
                                              </p:val>
                                            </p:tav>
                                          </p:tavLst>
                                        </p:anim>
                                      </p:childTnLst>
                                    </p:cTn>
                                  </p:par>
                                  <p:par>
                                    <p:cTn id="54" presetID="2" presetClass="entr" presetSubtype="3" fill="hold" grpId="0" nodeType="withEffect">
                                      <p:stCondLst>
                                        <p:cond delay="750"/>
                                      </p:stCondLst>
                                      <p:childTnLst>
                                        <p:set>
                                          <p:cBhvr>
                                            <p:cTn id="55" dur="1" fill="hold">
                                              <p:stCondLst>
                                                <p:cond delay="0"/>
                                              </p:stCondLst>
                                            </p:cTn>
                                            <p:tgtEl>
                                              <p:spTgt spid="30"/>
                                            </p:tgtEl>
                                            <p:attrNameLst>
                                              <p:attrName>style.visibility</p:attrName>
                                            </p:attrNameLst>
                                          </p:cBhvr>
                                          <p:to>
                                            <p:strVal val="visible"/>
                                          </p:to>
                                        </p:set>
                                        <p:anim calcmode="lin" valueType="num">
                                          <p:cBhvr additive="base">
                                            <p:cTn id="56" dur="500" fill="hold"/>
                                            <p:tgtEl>
                                              <p:spTgt spid="30"/>
                                            </p:tgtEl>
                                            <p:attrNameLst>
                                              <p:attrName>ppt_x</p:attrName>
                                            </p:attrNameLst>
                                          </p:cBhvr>
                                          <p:tavLst>
                                            <p:tav tm="0">
                                              <p:val>
                                                <p:strVal val="1+#ppt_w/2"/>
                                              </p:val>
                                            </p:tav>
                                            <p:tav tm="100000">
                                              <p:val>
                                                <p:strVal val="#ppt_x"/>
                                              </p:val>
                                            </p:tav>
                                          </p:tavLst>
                                        </p:anim>
                                        <p:anim calcmode="lin" valueType="num">
                                          <p:cBhvr additive="base">
                                            <p:cTn id="57" dur="500" fill="hold"/>
                                            <p:tgtEl>
                                              <p:spTgt spid="30"/>
                                            </p:tgtEl>
                                            <p:attrNameLst>
                                              <p:attrName>ppt_y</p:attrName>
                                            </p:attrNameLst>
                                          </p:cBhvr>
                                          <p:tavLst>
                                            <p:tav tm="0">
                                              <p:val>
                                                <p:strVal val="0-#ppt_h/2"/>
                                              </p:val>
                                            </p:tav>
                                            <p:tav tm="100000">
                                              <p:val>
                                                <p:strVal val="#ppt_y"/>
                                              </p:val>
                                            </p:tav>
                                          </p:tavLst>
                                        </p:anim>
                                      </p:childTnLst>
                                    </p:cTn>
                                  </p:par>
                                  <p:par>
                                    <p:cTn id="58" presetID="2" presetClass="entr" presetSubtype="3" fill="hold" grpId="0" nodeType="withEffect">
                                      <p:stCondLst>
                                        <p:cond delay="1000"/>
                                      </p:stCondLst>
                                      <p:childTnLst>
                                        <p:set>
                                          <p:cBhvr>
                                            <p:cTn id="59" dur="1" fill="hold">
                                              <p:stCondLst>
                                                <p:cond delay="0"/>
                                              </p:stCondLst>
                                            </p:cTn>
                                            <p:tgtEl>
                                              <p:spTgt spid="31"/>
                                            </p:tgtEl>
                                            <p:attrNameLst>
                                              <p:attrName>style.visibility</p:attrName>
                                            </p:attrNameLst>
                                          </p:cBhvr>
                                          <p:to>
                                            <p:strVal val="visible"/>
                                          </p:to>
                                        </p:set>
                                        <p:anim calcmode="lin" valueType="num">
                                          <p:cBhvr additive="base">
                                            <p:cTn id="60" dur="500" fill="hold"/>
                                            <p:tgtEl>
                                              <p:spTgt spid="31"/>
                                            </p:tgtEl>
                                            <p:attrNameLst>
                                              <p:attrName>ppt_x</p:attrName>
                                            </p:attrNameLst>
                                          </p:cBhvr>
                                          <p:tavLst>
                                            <p:tav tm="0">
                                              <p:val>
                                                <p:strVal val="1+#ppt_w/2"/>
                                              </p:val>
                                            </p:tav>
                                            <p:tav tm="100000">
                                              <p:val>
                                                <p:strVal val="#ppt_x"/>
                                              </p:val>
                                            </p:tav>
                                          </p:tavLst>
                                        </p:anim>
                                        <p:anim calcmode="lin" valueType="num">
                                          <p:cBhvr additive="base">
                                            <p:cTn id="61" dur="500" fill="hold"/>
                                            <p:tgtEl>
                                              <p:spTgt spid="31"/>
                                            </p:tgtEl>
                                            <p:attrNameLst>
                                              <p:attrName>ppt_y</p:attrName>
                                            </p:attrNameLst>
                                          </p:cBhvr>
                                          <p:tavLst>
                                            <p:tav tm="0">
                                              <p:val>
                                                <p:strVal val="0-#ppt_h/2"/>
                                              </p:val>
                                            </p:tav>
                                            <p:tav tm="100000">
                                              <p:val>
                                                <p:strVal val="#ppt_y"/>
                                              </p:val>
                                            </p:tav>
                                          </p:tavLst>
                                        </p:anim>
                                      </p:childTnLst>
                                    </p:cTn>
                                  </p:par>
                                  <p:par>
                                    <p:cTn id="62" presetID="2" presetClass="entr" presetSubtype="3" fill="hold" grpId="0" nodeType="withEffect">
                                      <p:stCondLst>
                                        <p:cond delay="1250"/>
                                      </p:stCondLst>
                                      <p:childTnLst>
                                        <p:set>
                                          <p:cBhvr>
                                            <p:cTn id="63" dur="1" fill="hold">
                                              <p:stCondLst>
                                                <p:cond delay="0"/>
                                              </p:stCondLst>
                                            </p:cTn>
                                            <p:tgtEl>
                                              <p:spTgt spid="33"/>
                                            </p:tgtEl>
                                            <p:attrNameLst>
                                              <p:attrName>style.visibility</p:attrName>
                                            </p:attrNameLst>
                                          </p:cBhvr>
                                          <p:to>
                                            <p:strVal val="visible"/>
                                          </p:to>
                                        </p:set>
                                        <p:anim calcmode="lin" valueType="num">
                                          <p:cBhvr additive="base">
                                            <p:cTn id="64" dur="500" fill="hold"/>
                                            <p:tgtEl>
                                              <p:spTgt spid="33"/>
                                            </p:tgtEl>
                                            <p:attrNameLst>
                                              <p:attrName>ppt_x</p:attrName>
                                            </p:attrNameLst>
                                          </p:cBhvr>
                                          <p:tavLst>
                                            <p:tav tm="0">
                                              <p:val>
                                                <p:strVal val="1+#ppt_w/2"/>
                                              </p:val>
                                            </p:tav>
                                            <p:tav tm="100000">
                                              <p:val>
                                                <p:strVal val="#ppt_x"/>
                                              </p:val>
                                            </p:tav>
                                          </p:tavLst>
                                        </p:anim>
                                        <p:anim calcmode="lin" valueType="num">
                                          <p:cBhvr additive="base">
                                            <p:cTn id="65" dur="500" fill="hold"/>
                                            <p:tgtEl>
                                              <p:spTgt spid="33"/>
                                            </p:tgtEl>
                                            <p:attrNameLst>
                                              <p:attrName>ppt_y</p:attrName>
                                            </p:attrNameLst>
                                          </p:cBhvr>
                                          <p:tavLst>
                                            <p:tav tm="0">
                                              <p:val>
                                                <p:strVal val="0-#ppt_h/2"/>
                                              </p:val>
                                            </p:tav>
                                            <p:tav tm="100000">
                                              <p:val>
                                                <p:strVal val="#ppt_y"/>
                                              </p:val>
                                            </p:tav>
                                          </p:tavLst>
                                        </p:anim>
                                      </p:childTnLst>
                                    </p:cTn>
                                  </p:par>
                                  <p:par>
                                    <p:cTn id="66" presetID="16" presetClass="entr" presetSubtype="37" fill="hold" grpId="0" nodeType="withEffect">
                                      <p:stCondLst>
                                        <p:cond delay="1250"/>
                                      </p:stCondLst>
                                      <p:childTnLst>
                                        <p:set>
                                          <p:cBhvr>
                                            <p:cTn id="67" dur="1" fill="hold">
                                              <p:stCondLst>
                                                <p:cond delay="0"/>
                                              </p:stCondLst>
                                            </p:cTn>
                                            <p:tgtEl>
                                              <p:spTgt spid="37"/>
                                            </p:tgtEl>
                                            <p:attrNameLst>
                                              <p:attrName>style.visibility</p:attrName>
                                            </p:attrNameLst>
                                          </p:cBhvr>
                                          <p:to>
                                            <p:strVal val="visible"/>
                                          </p:to>
                                        </p:set>
                                        <p:animEffect transition="in" filter="barn(outVertical)">
                                          <p:cBhvr>
                                            <p:cTn id="68" dur="500"/>
                                            <p:tgtEl>
                                              <p:spTgt spid="37"/>
                                            </p:tgtEl>
                                          </p:cBhvr>
                                        </p:animEffect>
                                      </p:childTnLst>
                                    </p:cTn>
                                  </p:par>
                                </p:childTnLst>
                              </p:cTn>
                            </p:par>
                            <p:par>
                              <p:cTn id="69" fill="hold">
                                <p:stCondLst>
                                  <p:cond delay="5000"/>
                                </p:stCondLst>
                                <p:childTnLst>
                                  <p:par>
                                    <p:cTn id="70" presetID="25" presetClass="entr" presetSubtype="0" fill="hold" grpId="0" nodeType="afterEffect">
                                      <p:stCondLst>
                                        <p:cond delay="0"/>
                                      </p:stCondLst>
                                      <p:childTnLst>
                                        <p:set>
                                          <p:cBhvr>
                                            <p:cTn id="71" dur="1" fill="hold">
                                              <p:stCondLst>
                                                <p:cond delay="0"/>
                                              </p:stCondLst>
                                            </p:cTn>
                                            <p:tgtEl>
                                              <p:spTgt spid="25"/>
                                            </p:tgtEl>
                                            <p:attrNameLst>
                                              <p:attrName>style.visibility</p:attrName>
                                            </p:attrNameLst>
                                          </p:cBhvr>
                                          <p:to>
                                            <p:strVal val="visible"/>
                                          </p:to>
                                        </p:set>
                                        <p:anim calcmode="lin" valueType="num">
                                          <p:cBhvr>
                                            <p:cTn id="72" dur="500" decel="50000" fill="hold">
                                              <p:stCondLst>
                                                <p:cond delay="0"/>
                                              </p:stCondLst>
                                            </p:cTn>
                                            <p:tgtEl>
                                              <p:spTgt spid="25"/>
                                            </p:tgtEl>
                                            <p:attrNameLst>
                                              <p:attrName>style.rotation</p:attrName>
                                            </p:attrNameLst>
                                          </p:cBhvr>
                                          <p:tavLst>
                                            <p:tav tm="0">
                                              <p:val>
                                                <p:fltVal val="-90"/>
                                              </p:val>
                                            </p:tav>
                                            <p:tav tm="100000">
                                              <p:val>
                                                <p:fltVal val="0"/>
                                              </p:val>
                                            </p:tav>
                                          </p:tavLst>
                                        </p:anim>
                                        <p:anim calcmode="lin" valueType="num">
                                          <p:cBhvr>
                                            <p:cTn id="73" dur="500" decel="50000" fill="hold">
                                              <p:stCondLst>
                                                <p:cond delay="0"/>
                                              </p:stCondLst>
                                            </p:cTn>
                                            <p:tgtEl>
                                              <p:spTgt spid="25"/>
                                            </p:tgtEl>
                                            <p:attrNameLst>
                                              <p:attrName>ppt_w</p:attrName>
                                            </p:attrNameLst>
                                          </p:cBhvr>
                                          <p:tavLst>
                                            <p:tav tm="0">
                                              <p:val>
                                                <p:strVal val="#ppt_w"/>
                                              </p:val>
                                            </p:tav>
                                            <p:tav tm="100000">
                                              <p:val>
                                                <p:strVal val="#ppt_w*.05"/>
                                              </p:val>
                                            </p:tav>
                                          </p:tavLst>
                                        </p:anim>
                                        <p:anim calcmode="lin" valueType="num">
                                          <p:cBhvr>
                                            <p:cTn id="74" dur="500" accel="50000" fill="hold">
                                              <p:stCondLst>
                                                <p:cond delay="500"/>
                                              </p:stCondLst>
                                            </p:cTn>
                                            <p:tgtEl>
                                              <p:spTgt spid="25"/>
                                            </p:tgtEl>
                                            <p:attrNameLst>
                                              <p:attrName>ppt_w</p:attrName>
                                            </p:attrNameLst>
                                          </p:cBhvr>
                                          <p:tavLst>
                                            <p:tav tm="0">
                                              <p:val>
                                                <p:strVal val="#ppt_w*.05"/>
                                              </p:val>
                                            </p:tav>
                                            <p:tav tm="100000">
                                              <p:val>
                                                <p:strVal val="#ppt_w"/>
                                              </p:val>
                                            </p:tav>
                                          </p:tavLst>
                                        </p:anim>
                                        <p:anim calcmode="lin" valueType="num">
                                          <p:cBhvr>
                                            <p:cTn id="75" dur="1000" fill="hold"/>
                                            <p:tgtEl>
                                              <p:spTgt spid="25"/>
                                            </p:tgtEl>
                                            <p:attrNameLst>
                                              <p:attrName>ppt_h</p:attrName>
                                            </p:attrNameLst>
                                          </p:cBhvr>
                                          <p:tavLst>
                                            <p:tav tm="0">
                                              <p:val>
                                                <p:strVal val="#ppt_h"/>
                                              </p:val>
                                            </p:tav>
                                            <p:tav tm="100000">
                                              <p:val>
                                                <p:strVal val="#ppt_h"/>
                                              </p:val>
                                            </p:tav>
                                          </p:tavLst>
                                        </p:anim>
                                        <p:anim calcmode="lin" valueType="num">
                                          <p:cBhvr>
                                            <p:cTn id="76" dur="500" decel="50000" fill="hold">
                                              <p:stCondLst>
                                                <p:cond delay="0"/>
                                              </p:stCondLst>
                                            </p:cTn>
                                            <p:tgtEl>
                                              <p:spTgt spid="25"/>
                                            </p:tgtEl>
                                            <p:attrNameLst>
                                              <p:attrName>ppt_x</p:attrName>
                                            </p:attrNameLst>
                                          </p:cBhvr>
                                          <p:tavLst>
                                            <p:tav tm="0">
                                              <p:val>
                                                <p:strVal val="#ppt_x+.4"/>
                                              </p:val>
                                            </p:tav>
                                            <p:tav tm="100000">
                                              <p:val>
                                                <p:strVal val="#ppt_x"/>
                                              </p:val>
                                            </p:tav>
                                          </p:tavLst>
                                        </p:anim>
                                        <p:anim calcmode="lin" valueType="num">
                                          <p:cBhvr>
                                            <p:cTn id="77" dur="500" decel="50000" fill="hold">
                                              <p:stCondLst>
                                                <p:cond delay="0"/>
                                              </p:stCondLst>
                                            </p:cTn>
                                            <p:tgtEl>
                                              <p:spTgt spid="25"/>
                                            </p:tgtEl>
                                            <p:attrNameLst>
                                              <p:attrName>ppt_y</p:attrName>
                                            </p:attrNameLst>
                                          </p:cBhvr>
                                          <p:tavLst>
                                            <p:tav tm="0">
                                              <p:val>
                                                <p:strVal val="#ppt_y-.2"/>
                                              </p:val>
                                            </p:tav>
                                            <p:tav tm="100000">
                                              <p:val>
                                                <p:strVal val="#ppt_y+.1"/>
                                              </p:val>
                                            </p:tav>
                                          </p:tavLst>
                                        </p:anim>
                                        <p:anim calcmode="lin" valueType="num">
                                          <p:cBhvr>
                                            <p:cTn id="78" dur="500" accel="50000" fill="hold">
                                              <p:stCondLst>
                                                <p:cond delay="500"/>
                                              </p:stCondLst>
                                            </p:cTn>
                                            <p:tgtEl>
                                              <p:spTgt spid="25"/>
                                            </p:tgtEl>
                                            <p:attrNameLst>
                                              <p:attrName>ppt_y</p:attrName>
                                            </p:attrNameLst>
                                          </p:cBhvr>
                                          <p:tavLst>
                                            <p:tav tm="0">
                                              <p:val>
                                                <p:strVal val="#ppt_y+.1"/>
                                              </p:val>
                                            </p:tav>
                                            <p:tav tm="100000">
                                              <p:val>
                                                <p:strVal val="#ppt_y"/>
                                              </p:val>
                                            </p:tav>
                                          </p:tavLst>
                                        </p:anim>
                                        <p:animEffect transition="in" filter="fade">
                                          <p:cBhvr>
                                            <p:cTn id="79" dur="1000" decel="50000">
                                              <p:stCondLst>
                                                <p:cond delay="0"/>
                                              </p:stCondLst>
                                            </p:cTn>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animBg="1"/>
          <p:bldP spid="22" grpId="0" animBg="1"/>
          <p:bldP spid="23" grpId="0" animBg="1"/>
          <p:bldP spid="25" grpId="0"/>
          <p:bldP spid="32" grpId="0" animBg="1"/>
          <p:bldP spid="30" grpId="0" animBg="1"/>
          <p:bldP spid="31" grpId="0" animBg="1"/>
          <p:bldP spid="33" grpId="0" animBg="1"/>
          <p:bldP spid="18" grpId="0" animBg="1"/>
          <p:bldP spid="19" grpId="0" animBg="1"/>
          <p:bldP spid="20" grpId="0" animBg="1"/>
          <p:bldP spid="21" grpId="0" animBg="1"/>
          <p:bldP spid="34" grpId="0"/>
          <p:bldP spid="35" grpId="0"/>
          <p:bldP spid="36" grpId="0"/>
        </p:bldLst>
      </p:timing>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 name="任意多边形 79"/>
          <p:cNvSpPr/>
          <p:nvPr>
            <p:custDataLst>
              <p:tags r:id="rId1"/>
            </p:custDataLst>
          </p:nvPr>
        </p:nvSpPr>
        <p:spPr>
          <a:xfrm>
            <a:off x="2406841" y="3330293"/>
            <a:ext cx="1203563" cy="1203563"/>
          </a:xfrm>
          <a:custGeom>
            <a:avLst/>
            <a:gdLst>
              <a:gd name="connsiteX0" fmla="*/ 984194 w 1968387"/>
              <a:gd name="connsiteY0" fmla="*/ 0 h 1968387"/>
              <a:gd name="connsiteX1" fmla="*/ 1968387 w 1968387"/>
              <a:gd name="connsiteY1" fmla="*/ 984194 h 1968387"/>
              <a:gd name="connsiteX2" fmla="*/ 984194 w 1968387"/>
              <a:gd name="connsiteY2" fmla="*/ 1968387 h 1968387"/>
              <a:gd name="connsiteX3" fmla="*/ 0 w 1968387"/>
              <a:gd name="connsiteY3" fmla="*/ 984194 h 1968387"/>
              <a:gd name="connsiteX4" fmla="*/ 984194 w 1968387"/>
              <a:gd name="connsiteY4" fmla="*/ 0 h 19683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68387" h="1968387">
                <a:moveTo>
                  <a:pt x="984194" y="0"/>
                </a:moveTo>
                <a:cubicBezTo>
                  <a:pt x="1527748" y="0"/>
                  <a:pt x="1968387" y="440640"/>
                  <a:pt x="1968387" y="984194"/>
                </a:cubicBezTo>
                <a:cubicBezTo>
                  <a:pt x="1968387" y="1527748"/>
                  <a:pt x="1527748" y="1968387"/>
                  <a:pt x="984194" y="1968387"/>
                </a:cubicBezTo>
                <a:cubicBezTo>
                  <a:pt x="440640" y="1968387"/>
                  <a:pt x="0" y="1527748"/>
                  <a:pt x="0" y="984194"/>
                </a:cubicBezTo>
                <a:cubicBezTo>
                  <a:pt x="0" y="440640"/>
                  <a:pt x="440640" y="0"/>
                  <a:pt x="984194" y="0"/>
                </a:cubicBezTo>
                <a:close/>
              </a:path>
            </a:pathLst>
          </a:custGeom>
          <a:gradFill flip="none" rotWithShape="1">
            <a:gsLst>
              <a:gs pos="100000">
                <a:schemeClr val="bg1"/>
              </a:gs>
              <a:gs pos="0">
                <a:srgbClr val="E0E0E0"/>
              </a:gs>
            </a:gsLst>
            <a:lin ang="8100000" scaled="0"/>
            <a:tileRect/>
          </a:gradFill>
          <a:ln w="25400">
            <a:gradFill>
              <a:gsLst>
                <a:gs pos="100000">
                  <a:schemeClr val="bg1">
                    <a:lumMod val="85000"/>
                  </a:schemeClr>
                </a:gs>
                <a:gs pos="0">
                  <a:schemeClr val="bg1"/>
                </a:gs>
              </a:gsLst>
              <a:lin ang="8100000" scaled="0"/>
            </a:gradFill>
          </a:ln>
          <a:effectLst>
            <a:outerShdw blurRad="444500" dist="2794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35388" tIns="67692" rIns="135388" bIns="67692"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dirty="0">
              <a:ln>
                <a:noFill/>
              </a:ln>
              <a:solidFill>
                <a:prstClr val="white"/>
              </a:solidFill>
              <a:effectLst/>
              <a:uLnTx/>
              <a:uFillTx/>
              <a:latin typeface="Calibri" panose="020F0502020204030204"/>
              <a:ea typeface="宋体" panose="02010600030101010101" pitchFamily="2" charset="-122"/>
              <a:cs typeface="+mn-cs"/>
              <a:sym typeface="+mn-lt"/>
            </a:endParaRPr>
          </a:p>
        </p:txBody>
      </p:sp>
      <p:sp>
        <p:nvSpPr>
          <p:cNvPr id="81" name="任意多边形 80"/>
          <p:cNvSpPr/>
          <p:nvPr>
            <p:custDataLst>
              <p:tags r:id="rId2"/>
            </p:custDataLst>
          </p:nvPr>
        </p:nvSpPr>
        <p:spPr>
          <a:xfrm>
            <a:off x="3296925" y="5197985"/>
            <a:ext cx="672000" cy="672000"/>
          </a:xfrm>
          <a:custGeom>
            <a:avLst/>
            <a:gdLst>
              <a:gd name="connsiteX0" fmla="*/ 984194 w 1968387"/>
              <a:gd name="connsiteY0" fmla="*/ 0 h 1968387"/>
              <a:gd name="connsiteX1" fmla="*/ 1968387 w 1968387"/>
              <a:gd name="connsiteY1" fmla="*/ 984194 h 1968387"/>
              <a:gd name="connsiteX2" fmla="*/ 984194 w 1968387"/>
              <a:gd name="connsiteY2" fmla="*/ 1968387 h 1968387"/>
              <a:gd name="connsiteX3" fmla="*/ 0 w 1968387"/>
              <a:gd name="connsiteY3" fmla="*/ 984194 h 1968387"/>
              <a:gd name="connsiteX4" fmla="*/ 984194 w 1968387"/>
              <a:gd name="connsiteY4" fmla="*/ 0 h 19683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68387" h="1968387">
                <a:moveTo>
                  <a:pt x="984194" y="0"/>
                </a:moveTo>
                <a:cubicBezTo>
                  <a:pt x="1527748" y="0"/>
                  <a:pt x="1968387" y="440640"/>
                  <a:pt x="1968387" y="984194"/>
                </a:cubicBezTo>
                <a:cubicBezTo>
                  <a:pt x="1968387" y="1527748"/>
                  <a:pt x="1527748" y="1968387"/>
                  <a:pt x="984194" y="1968387"/>
                </a:cubicBezTo>
                <a:cubicBezTo>
                  <a:pt x="440640" y="1968387"/>
                  <a:pt x="0" y="1527748"/>
                  <a:pt x="0" y="984194"/>
                </a:cubicBezTo>
                <a:cubicBezTo>
                  <a:pt x="0" y="440640"/>
                  <a:pt x="440640" y="0"/>
                  <a:pt x="984194" y="0"/>
                </a:cubicBezTo>
                <a:close/>
              </a:path>
            </a:pathLst>
          </a:custGeom>
          <a:solidFill>
            <a:srgbClr val="0298DA"/>
          </a:solidFill>
          <a:ln w="15875">
            <a:noFill/>
          </a:ln>
          <a:effectLst>
            <a:outerShdw blurRad="279400" dist="1016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35388" tIns="67692" rIns="135388" bIns="67692"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dirty="0">
              <a:ln>
                <a:noFill/>
              </a:ln>
              <a:solidFill>
                <a:prstClr val="white"/>
              </a:solidFill>
              <a:effectLst/>
              <a:uLnTx/>
              <a:uFillTx/>
              <a:latin typeface="Calibri" panose="020F0502020204030204"/>
              <a:ea typeface="宋体" panose="02010600030101010101" pitchFamily="2" charset="-122"/>
              <a:cs typeface="+mn-cs"/>
              <a:sym typeface="+mn-lt"/>
            </a:endParaRPr>
          </a:p>
        </p:txBody>
      </p:sp>
      <p:sp>
        <p:nvSpPr>
          <p:cNvPr id="82" name="任意多边形 81"/>
          <p:cNvSpPr/>
          <p:nvPr>
            <p:custDataLst>
              <p:tags r:id="rId3"/>
            </p:custDataLst>
          </p:nvPr>
        </p:nvSpPr>
        <p:spPr>
          <a:xfrm>
            <a:off x="1277275" y="5597089"/>
            <a:ext cx="400939" cy="400939"/>
          </a:xfrm>
          <a:custGeom>
            <a:avLst/>
            <a:gdLst>
              <a:gd name="connsiteX0" fmla="*/ 984194 w 1968387"/>
              <a:gd name="connsiteY0" fmla="*/ 0 h 1968387"/>
              <a:gd name="connsiteX1" fmla="*/ 1968387 w 1968387"/>
              <a:gd name="connsiteY1" fmla="*/ 984194 h 1968387"/>
              <a:gd name="connsiteX2" fmla="*/ 984194 w 1968387"/>
              <a:gd name="connsiteY2" fmla="*/ 1968387 h 1968387"/>
              <a:gd name="connsiteX3" fmla="*/ 0 w 1968387"/>
              <a:gd name="connsiteY3" fmla="*/ 984194 h 1968387"/>
              <a:gd name="connsiteX4" fmla="*/ 984194 w 1968387"/>
              <a:gd name="connsiteY4" fmla="*/ 0 h 19683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68387" h="1968387">
                <a:moveTo>
                  <a:pt x="984194" y="0"/>
                </a:moveTo>
                <a:cubicBezTo>
                  <a:pt x="1527748" y="0"/>
                  <a:pt x="1968387" y="440640"/>
                  <a:pt x="1968387" y="984194"/>
                </a:cubicBezTo>
                <a:cubicBezTo>
                  <a:pt x="1968387" y="1527748"/>
                  <a:pt x="1527748" y="1968387"/>
                  <a:pt x="984194" y="1968387"/>
                </a:cubicBezTo>
                <a:cubicBezTo>
                  <a:pt x="440640" y="1968387"/>
                  <a:pt x="0" y="1527748"/>
                  <a:pt x="0" y="984194"/>
                </a:cubicBezTo>
                <a:cubicBezTo>
                  <a:pt x="0" y="440640"/>
                  <a:pt x="440640" y="0"/>
                  <a:pt x="984194" y="0"/>
                </a:cubicBezTo>
                <a:close/>
              </a:path>
            </a:pathLst>
          </a:custGeom>
          <a:solidFill>
            <a:srgbClr val="025AA2"/>
          </a:solidFill>
          <a:ln>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35388" tIns="67692" rIns="135388" bIns="67692"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dirty="0">
              <a:ln>
                <a:noFill/>
              </a:ln>
              <a:solidFill>
                <a:srgbClr val="44546A">
                  <a:lumMod val="50000"/>
                </a:srgbClr>
              </a:solidFill>
              <a:effectLst/>
              <a:uLnTx/>
              <a:uFillTx/>
              <a:latin typeface="Calibri" panose="020F0502020204030204"/>
              <a:ea typeface="宋体" panose="02010600030101010101" pitchFamily="2" charset="-122"/>
              <a:cs typeface="+mn-ea"/>
              <a:sym typeface="+mn-lt"/>
            </a:endParaRPr>
          </a:p>
        </p:txBody>
      </p:sp>
      <p:sp>
        <p:nvSpPr>
          <p:cNvPr id="83" name="任意多边形 82"/>
          <p:cNvSpPr/>
          <p:nvPr>
            <p:custDataLst>
              <p:tags r:id="rId4"/>
            </p:custDataLst>
          </p:nvPr>
        </p:nvSpPr>
        <p:spPr>
          <a:xfrm>
            <a:off x="862016" y="3496249"/>
            <a:ext cx="400939" cy="400939"/>
          </a:xfrm>
          <a:custGeom>
            <a:avLst/>
            <a:gdLst>
              <a:gd name="connsiteX0" fmla="*/ 984194 w 1968387"/>
              <a:gd name="connsiteY0" fmla="*/ 0 h 1968387"/>
              <a:gd name="connsiteX1" fmla="*/ 1968387 w 1968387"/>
              <a:gd name="connsiteY1" fmla="*/ 984194 h 1968387"/>
              <a:gd name="connsiteX2" fmla="*/ 984194 w 1968387"/>
              <a:gd name="connsiteY2" fmla="*/ 1968387 h 1968387"/>
              <a:gd name="connsiteX3" fmla="*/ 0 w 1968387"/>
              <a:gd name="connsiteY3" fmla="*/ 984194 h 1968387"/>
              <a:gd name="connsiteX4" fmla="*/ 984194 w 1968387"/>
              <a:gd name="connsiteY4" fmla="*/ 0 h 19683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68387" h="1968387">
                <a:moveTo>
                  <a:pt x="984194" y="0"/>
                </a:moveTo>
                <a:cubicBezTo>
                  <a:pt x="1527748" y="0"/>
                  <a:pt x="1968387" y="440640"/>
                  <a:pt x="1968387" y="984194"/>
                </a:cubicBezTo>
                <a:cubicBezTo>
                  <a:pt x="1968387" y="1527748"/>
                  <a:pt x="1527748" y="1968387"/>
                  <a:pt x="984194" y="1968387"/>
                </a:cubicBezTo>
                <a:cubicBezTo>
                  <a:pt x="440640" y="1968387"/>
                  <a:pt x="0" y="1527748"/>
                  <a:pt x="0" y="984194"/>
                </a:cubicBezTo>
                <a:cubicBezTo>
                  <a:pt x="0" y="440640"/>
                  <a:pt x="440640" y="0"/>
                  <a:pt x="984194" y="0"/>
                </a:cubicBezTo>
                <a:close/>
              </a:path>
            </a:pathLst>
          </a:custGeom>
          <a:solidFill>
            <a:srgbClr val="025AA2"/>
          </a:solidFill>
          <a:ln>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35388" tIns="67692" rIns="135388" bIns="67692"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dirty="0">
              <a:ln>
                <a:noFill/>
              </a:ln>
              <a:solidFill>
                <a:srgbClr val="44546A">
                  <a:lumMod val="50000"/>
                </a:srgbClr>
              </a:solidFill>
              <a:effectLst/>
              <a:uLnTx/>
              <a:uFillTx/>
              <a:latin typeface="Calibri" panose="020F0502020204030204"/>
              <a:ea typeface="宋体" panose="02010600030101010101" pitchFamily="2" charset="-122"/>
              <a:cs typeface="+mn-ea"/>
              <a:sym typeface="+mn-lt"/>
            </a:endParaRPr>
          </a:p>
        </p:txBody>
      </p:sp>
      <p:sp>
        <p:nvSpPr>
          <p:cNvPr id="84" name="椭圆 83"/>
          <p:cNvSpPr/>
          <p:nvPr/>
        </p:nvSpPr>
        <p:spPr bwMode="auto">
          <a:xfrm>
            <a:off x="1463425" y="4689838"/>
            <a:ext cx="709195" cy="709348"/>
          </a:xfrm>
          <a:prstGeom prst="ellipse">
            <a:avLst/>
          </a:prstGeom>
          <a:gradFill flip="none" rotWithShape="1">
            <a:gsLst>
              <a:gs pos="100000">
                <a:schemeClr val="bg1"/>
              </a:gs>
              <a:gs pos="0">
                <a:srgbClr val="E0E0E0"/>
              </a:gs>
            </a:gsLst>
            <a:lin ang="8100000" scaled="0"/>
            <a:tileRect/>
          </a:gradFill>
          <a:ln w="25400">
            <a:gradFill>
              <a:gsLst>
                <a:gs pos="100000">
                  <a:schemeClr val="bg1">
                    <a:lumMod val="85000"/>
                  </a:schemeClr>
                </a:gs>
                <a:gs pos="0">
                  <a:schemeClr val="bg1"/>
                </a:gs>
              </a:gsLst>
              <a:lin ang="8100000" scaled="0"/>
            </a:gradFill>
          </a:ln>
          <a:effectLst>
            <a:outerShdw blurRad="444500" dist="2794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35388" tIns="67692" rIns="135388" bIns="67692"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sym typeface="+mn-lt"/>
            </a:endParaRPr>
          </a:p>
        </p:txBody>
      </p:sp>
      <p:sp>
        <p:nvSpPr>
          <p:cNvPr id="85" name="椭圆 84"/>
          <p:cNvSpPr/>
          <p:nvPr/>
        </p:nvSpPr>
        <p:spPr bwMode="auto">
          <a:xfrm>
            <a:off x="4278728" y="4337933"/>
            <a:ext cx="355621" cy="355699"/>
          </a:xfrm>
          <a:prstGeom prst="ellipse">
            <a:avLst/>
          </a:prstGeom>
          <a:gradFill flip="none" rotWithShape="1">
            <a:gsLst>
              <a:gs pos="100000">
                <a:schemeClr val="bg1"/>
              </a:gs>
              <a:gs pos="0">
                <a:srgbClr val="E0E0E0"/>
              </a:gs>
            </a:gsLst>
            <a:lin ang="8100000" scaled="0"/>
            <a:tileRect/>
          </a:gradFill>
          <a:ln w="25400">
            <a:gradFill>
              <a:gsLst>
                <a:gs pos="100000">
                  <a:schemeClr val="bg1">
                    <a:lumMod val="85000"/>
                  </a:schemeClr>
                </a:gs>
                <a:gs pos="0">
                  <a:schemeClr val="bg1"/>
                </a:gs>
              </a:gsLst>
              <a:lin ang="8100000" scaled="0"/>
            </a:gradFill>
          </a:ln>
          <a:effectLst>
            <a:outerShdw blurRad="444500" dist="2794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35388" tIns="67692" rIns="135388" bIns="67692"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sym typeface="+mn-lt"/>
            </a:endParaRPr>
          </a:p>
        </p:txBody>
      </p:sp>
      <p:sp>
        <p:nvSpPr>
          <p:cNvPr id="86" name="任意多边形 85"/>
          <p:cNvSpPr/>
          <p:nvPr>
            <p:custDataLst>
              <p:tags r:id="rId5"/>
            </p:custDataLst>
          </p:nvPr>
        </p:nvSpPr>
        <p:spPr>
          <a:xfrm>
            <a:off x="4003253" y="3296628"/>
            <a:ext cx="720000" cy="720000"/>
          </a:xfrm>
          <a:custGeom>
            <a:avLst/>
            <a:gdLst>
              <a:gd name="connsiteX0" fmla="*/ 984194 w 1968387"/>
              <a:gd name="connsiteY0" fmla="*/ 0 h 1968387"/>
              <a:gd name="connsiteX1" fmla="*/ 1968387 w 1968387"/>
              <a:gd name="connsiteY1" fmla="*/ 984194 h 1968387"/>
              <a:gd name="connsiteX2" fmla="*/ 984194 w 1968387"/>
              <a:gd name="connsiteY2" fmla="*/ 1968387 h 1968387"/>
              <a:gd name="connsiteX3" fmla="*/ 0 w 1968387"/>
              <a:gd name="connsiteY3" fmla="*/ 984194 h 1968387"/>
              <a:gd name="connsiteX4" fmla="*/ 984194 w 1968387"/>
              <a:gd name="connsiteY4" fmla="*/ 0 h 19683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68387" h="1968387">
                <a:moveTo>
                  <a:pt x="984194" y="0"/>
                </a:moveTo>
                <a:cubicBezTo>
                  <a:pt x="1527748" y="0"/>
                  <a:pt x="1968387" y="440640"/>
                  <a:pt x="1968387" y="984194"/>
                </a:cubicBezTo>
                <a:cubicBezTo>
                  <a:pt x="1968387" y="1527748"/>
                  <a:pt x="1527748" y="1968387"/>
                  <a:pt x="984194" y="1968387"/>
                </a:cubicBezTo>
                <a:cubicBezTo>
                  <a:pt x="440640" y="1968387"/>
                  <a:pt x="0" y="1527748"/>
                  <a:pt x="0" y="984194"/>
                </a:cubicBezTo>
                <a:cubicBezTo>
                  <a:pt x="0" y="440640"/>
                  <a:pt x="440640" y="0"/>
                  <a:pt x="984194" y="0"/>
                </a:cubicBezTo>
                <a:close/>
              </a:path>
            </a:pathLst>
          </a:custGeom>
          <a:solidFill>
            <a:srgbClr val="025AA2"/>
          </a:solidFill>
          <a:ln>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35388" tIns="67692" rIns="135388" bIns="67692"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dirty="0">
              <a:ln>
                <a:noFill/>
              </a:ln>
              <a:solidFill>
                <a:srgbClr val="44546A">
                  <a:lumMod val="50000"/>
                </a:srgbClr>
              </a:solidFill>
              <a:effectLst/>
              <a:uLnTx/>
              <a:uFillTx/>
              <a:latin typeface="Calibri" panose="020F0502020204030204"/>
              <a:ea typeface="宋体" panose="02010600030101010101" pitchFamily="2" charset="-122"/>
              <a:cs typeface="+mn-ea"/>
              <a:sym typeface="+mn-lt"/>
            </a:endParaRPr>
          </a:p>
        </p:txBody>
      </p:sp>
      <p:sp>
        <p:nvSpPr>
          <p:cNvPr id="87" name="椭圆 86"/>
          <p:cNvSpPr/>
          <p:nvPr/>
        </p:nvSpPr>
        <p:spPr bwMode="auto">
          <a:xfrm>
            <a:off x="2374796" y="2390229"/>
            <a:ext cx="355621" cy="355699"/>
          </a:xfrm>
          <a:prstGeom prst="ellipse">
            <a:avLst/>
          </a:prstGeom>
          <a:gradFill flip="none" rotWithShape="1">
            <a:gsLst>
              <a:gs pos="100000">
                <a:schemeClr val="bg1"/>
              </a:gs>
              <a:gs pos="0">
                <a:srgbClr val="E0E0E0"/>
              </a:gs>
            </a:gsLst>
            <a:lin ang="8100000" scaled="0"/>
            <a:tileRect/>
          </a:gradFill>
          <a:ln w="25400">
            <a:gradFill>
              <a:gsLst>
                <a:gs pos="100000">
                  <a:schemeClr val="bg1">
                    <a:lumMod val="85000"/>
                  </a:schemeClr>
                </a:gs>
                <a:gs pos="0">
                  <a:schemeClr val="bg1"/>
                </a:gs>
              </a:gsLst>
              <a:lin ang="8100000" scaled="0"/>
            </a:gradFill>
          </a:ln>
          <a:effectLst>
            <a:outerShdw blurRad="444500" dist="2794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35388" tIns="67692" rIns="135388" bIns="67692"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sym typeface="+mn-lt"/>
            </a:endParaRPr>
          </a:p>
        </p:txBody>
      </p:sp>
      <p:sp>
        <p:nvSpPr>
          <p:cNvPr id="88" name="椭圆 87"/>
          <p:cNvSpPr/>
          <p:nvPr/>
        </p:nvSpPr>
        <p:spPr bwMode="auto">
          <a:xfrm>
            <a:off x="3541244" y="4735657"/>
            <a:ext cx="177811" cy="177851"/>
          </a:xfrm>
          <a:prstGeom prst="ellipse">
            <a:avLst/>
          </a:prstGeom>
          <a:solidFill>
            <a:srgbClr val="025AA2"/>
          </a:solidFill>
          <a:ln w="15875">
            <a:noFill/>
          </a:ln>
          <a:effectLst>
            <a:outerShdw blurRad="279400" dist="1016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35388" tIns="67692" rIns="135388" bIns="67692"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sym typeface="+mn-lt"/>
            </a:endParaRPr>
          </a:p>
        </p:txBody>
      </p:sp>
      <p:sp>
        <p:nvSpPr>
          <p:cNvPr id="89" name="椭圆 88"/>
          <p:cNvSpPr/>
          <p:nvPr/>
        </p:nvSpPr>
        <p:spPr bwMode="auto">
          <a:xfrm>
            <a:off x="3734232" y="2568145"/>
            <a:ext cx="177811" cy="177851"/>
          </a:xfrm>
          <a:prstGeom prst="ellipse">
            <a:avLst/>
          </a:prstGeom>
          <a:solidFill>
            <a:srgbClr val="0298DA"/>
          </a:solidFill>
          <a:ln w="15875">
            <a:noFill/>
          </a:ln>
          <a:effectLst>
            <a:outerShdw blurRad="279400" dist="1016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35388" tIns="67692" rIns="135388" bIns="67692"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sym typeface="+mn-lt"/>
            </a:endParaRPr>
          </a:p>
        </p:txBody>
      </p:sp>
      <p:sp>
        <p:nvSpPr>
          <p:cNvPr id="90" name="椭圆 89"/>
          <p:cNvSpPr/>
          <p:nvPr/>
        </p:nvSpPr>
        <p:spPr bwMode="auto">
          <a:xfrm>
            <a:off x="4634348" y="5978093"/>
            <a:ext cx="177811" cy="177851"/>
          </a:xfrm>
          <a:prstGeom prst="ellipse">
            <a:avLst/>
          </a:prstGeom>
          <a:solidFill>
            <a:srgbClr val="025AA2"/>
          </a:solidFill>
          <a:ln w="15875">
            <a:noFill/>
          </a:ln>
          <a:effectLst>
            <a:outerShdw blurRad="279400" dist="1016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35388" tIns="67692" rIns="135388" bIns="67692"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sym typeface="+mn-lt"/>
            </a:endParaRPr>
          </a:p>
        </p:txBody>
      </p:sp>
      <p:sp>
        <p:nvSpPr>
          <p:cNvPr id="91" name="TextBox 12"/>
          <p:cNvSpPr txBox="1"/>
          <p:nvPr/>
        </p:nvSpPr>
        <p:spPr>
          <a:xfrm>
            <a:off x="1490846" y="2834441"/>
            <a:ext cx="1319861" cy="506038"/>
          </a:xfrm>
          <a:prstGeom prst="rect">
            <a:avLst/>
          </a:prstGeom>
          <a:noFill/>
        </p:spPr>
        <p:txBody>
          <a:bodyPr wrap="square" lIns="135388" tIns="67692" rIns="135388" bIns="67692" rtlCol="0">
            <a:spAutoFit/>
          </a:bodyPr>
          <a:lstStyle/>
          <a:p>
            <a:pPr marL="0" marR="0" lvl="0" indent="0" algn="ctr" defTabSz="914400" rtl="0" eaLnBrk="1" fontAlgn="auto" latinLnBrk="0" hangingPunct="1">
              <a:lnSpc>
                <a:spcPct val="100000"/>
              </a:lnSpc>
              <a:spcBef>
                <a:spcPts val="0"/>
              </a:spcBef>
              <a:spcAft>
                <a:spcPts val="0"/>
              </a:spcAft>
              <a:buClr>
                <a:prstClr val="black">
                  <a:lumMod val="90000"/>
                  <a:lumOff val="10000"/>
                </a:prstClr>
              </a:buClr>
              <a:buSzTx/>
              <a:buFontTx/>
              <a:buNone/>
              <a:tabLst/>
              <a:defRPr/>
            </a:pPr>
            <a:r>
              <a:rPr kumimoji="0" lang="zh-CN" altLang="en-US" sz="2400" b="1"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ea"/>
                <a:sym typeface="+mn-lt"/>
              </a:rPr>
              <a:t>远见</a:t>
            </a:r>
          </a:p>
        </p:txBody>
      </p:sp>
      <p:sp>
        <p:nvSpPr>
          <p:cNvPr id="92" name="TextBox 13"/>
          <p:cNvSpPr txBox="1"/>
          <p:nvPr/>
        </p:nvSpPr>
        <p:spPr>
          <a:xfrm>
            <a:off x="3163206" y="2761174"/>
            <a:ext cx="1319861" cy="506038"/>
          </a:xfrm>
          <a:prstGeom prst="rect">
            <a:avLst/>
          </a:prstGeom>
          <a:noFill/>
        </p:spPr>
        <p:txBody>
          <a:bodyPr wrap="square" lIns="135388" tIns="67692" rIns="135388" bIns="67692" rtlCol="0">
            <a:spAutoFit/>
          </a:bodyPr>
          <a:lstStyle/>
          <a:p>
            <a:pPr marL="0" marR="0" lvl="0" indent="0" algn="ctr" defTabSz="914400" rtl="0" eaLnBrk="1" fontAlgn="auto" latinLnBrk="0" hangingPunct="1">
              <a:lnSpc>
                <a:spcPct val="100000"/>
              </a:lnSpc>
              <a:spcBef>
                <a:spcPts val="0"/>
              </a:spcBef>
              <a:spcAft>
                <a:spcPts val="0"/>
              </a:spcAft>
              <a:buClr>
                <a:prstClr val="black">
                  <a:lumMod val="90000"/>
                  <a:lumOff val="10000"/>
                </a:prstClr>
              </a:buClr>
              <a:buSzTx/>
              <a:buFontTx/>
              <a:buNone/>
              <a:tabLst/>
              <a:defRPr/>
            </a:pPr>
            <a:r>
              <a:rPr kumimoji="0" lang="zh-CN" altLang="en-US" sz="2400" b="1"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ea"/>
                <a:sym typeface="+mn-lt"/>
              </a:rPr>
              <a:t>决策</a:t>
            </a:r>
          </a:p>
        </p:txBody>
      </p:sp>
      <p:sp>
        <p:nvSpPr>
          <p:cNvPr id="93" name="TextBox 14"/>
          <p:cNvSpPr txBox="1"/>
          <p:nvPr/>
        </p:nvSpPr>
        <p:spPr>
          <a:xfrm>
            <a:off x="3912043" y="4776908"/>
            <a:ext cx="1319861" cy="506038"/>
          </a:xfrm>
          <a:prstGeom prst="rect">
            <a:avLst/>
          </a:prstGeom>
          <a:noFill/>
        </p:spPr>
        <p:txBody>
          <a:bodyPr wrap="square" lIns="135388" tIns="67692" rIns="135388" bIns="67692" rtlCol="0">
            <a:spAutoFit/>
          </a:bodyPr>
          <a:lstStyle/>
          <a:p>
            <a:pPr marL="0" marR="0" lvl="0" indent="0" algn="ctr" defTabSz="914400" rtl="0" eaLnBrk="1" fontAlgn="auto" latinLnBrk="0" hangingPunct="1">
              <a:lnSpc>
                <a:spcPct val="100000"/>
              </a:lnSpc>
              <a:spcBef>
                <a:spcPts val="0"/>
              </a:spcBef>
              <a:spcAft>
                <a:spcPts val="0"/>
              </a:spcAft>
              <a:buClr>
                <a:prstClr val="black">
                  <a:lumMod val="90000"/>
                  <a:lumOff val="10000"/>
                </a:prstClr>
              </a:buClr>
              <a:buSzTx/>
              <a:buFontTx/>
              <a:buNone/>
              <a:tabLst/>
              <a:defRPr/>
            </a:pPr>
            <a:r>
              <a:rPr kumimoji="0" lang="zh-CN" altLang="en-US" sz="2400" b="1"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ea"/>
                <a:sym typeface="+mn-lt"/>
              </a:rPr>
              <a:t>团结</a:t>
            </a:r>
          </a:p>
        </p:txBody>
      </p:sp>
      <p:sp>
        <p:nvSpPr>
          <p:cNvPr id="94" name="TextBox 15"/>
          <p:cNvSpPr txBox="1"/>
          <p:nvPr/>
        </p:nvSpPr>
        <p:spPr>
          <a:xfrm>
            <a:off x="1887995" y="5245119"/>
            <a:ext cx="1319861" cy="506038"/>
          </a:xfrm>
          <a:prstGeom prst="rect">
            <a:avLst/>
          </a:prstGeom>
          <a:noFill/>
        </p:spPr>
        <p:txBody>
          <a:bodyPr wrap="square" lIns="135388" tIns="67692" rIns="135388" bIns="67692" rtlCol="0">
            <a:spAutoFit/>
          </a:bodyPr>
          <a:lstStyle/>
          <a:p>
            <a:pPr marL="0" marR="0" lvl="0" indent="0" algn="ctr" defTabSz="914400" rtl="0" eaLnBrk="1" fontAlgn="auto" latinLnBrk="0" hangingPunct="1">
              <a:lnSpc>
                <a:spcPct val="100000"/>
              </a:lnSpc>
              <a:spcBef>
                <a:spcPts val="0"/>
              </a:spcBef>
              <a:spcAft>
                <a:spcPts val="0"/>
              </a:spcAft>
              <a:buClr>
                <a:prstClr val="black">
                  <a:lumMod val="90000"/>
                  <a:lumOff val="10000"/>
                </a:prstClr>
              </a:buClr>
              <a:buSzTx/>
              <a:buFontTx/>
              <a:buNone/>
              <a:tabLst/>
              <a:defRPr/>
            </a:pPr>
            <a:r>
              <a:rPr kumimoji="0" lang="zh-CN" altLang="en-US" sz="2400" b="1"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ea"/>
                <a:sym typeface="+mn-lt"/>
              </a:rPr>
              <a:t>创新</a:t>
            </a:r>
          </a:p>
        </p:txBody>
      </p:sp>
      <p:sp>
        <p:nvSpPr>
          <p:cNvPr id="95" name="TextBox 16"/>
          <p:cNvSpPr txBox="1"/>
          <p:nvPr/>
        </p:nvSpPr>
        <p:spPr>
          <a:xfrm>
            <a:off x="5783808" y="3370782"/>
            <a:ext cx="5405483" cy="1336843"/>
          </a:xfrm>
          <a:prstGeom prst="rect">
            <a:avLst/>
          </a:prstGeom>
          <a:noFill/>
        </p:spPr>
        <p:txBody>
          <a:bodyPr wrap="square" lIns="135388" tIns="67692" rIns="135388" bIns="67692"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733" b="0" i="0" u="none" strike="noStrike" kern="1200" cap="none" spc="0" normalizeH="0" baseline="0" noProof="0" dirty="0">
                <a:ln>
                  <a:noFill/>
                </a:ln>
                <a:solidFill>
                  <a:prstClr val="white">
                    <a:lumMod val="50000"/>
                  </a:prstClr>
                </a:solidFill>
                <a:effectLst/>
                <a:uLnTx/>
                <a:uFillTx/>
                <a:latin typeface="Calibri" panose="020F0502020204030204"/>
                <a:ea typeface="宋体" panose="02010600030101010101" pitchFamily="2" charset="-122"/>
                <a:cs typeface="+mn-ea"/>
                <a:sym typeface="+mn-lt"/>
              </a:rPr>
              <a:t>       </a:t>
            </a:r>
            <a:r>
              <a:rPr kumimoji="0" lang="zh-CN" altLang="en-US" sz="1733" b="0"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ea"/>
                <a:sym typeface="+mn-lt"/>
              </a:rPr>
              <a:t>点击输人简要文字介绍，文字内容需概括精炼。不用多余的文字修饰，言简意赅的说明分项内容。点击输人简要文字介绍，文字内容需概括精炼。       </a:t>
            </a:r>
            <a:endParaRPr kumimoji="0" lang="en-US" altLang="zh-CN" sz="1733" b="0"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ea"/>
              <a:sym typeface="+mn-lt"/>
            </a:endParaRPr>
          </a:p>
        </p:txBody>
      </p:sp>
      <p:sp>
        <p:nvSpPr>
          <p:cNvPr id="96" name="TextBox 17"/>
          <p:cNvSpPr txBox="1"/>
          <p:nvPr/>
        </p:nvSpPr>
        <p:spPr>
          <a:xfrm>
            <a:off x="5903979" y="1977900"/>
            <a:ext cx="2976331" cy="608695"/>
          </a:xfrm>
          <a:prstGeom prst="rect">
            <a:avLst/>
          </a:prstGeom>
          <a:noFill/>
        </p:spPr>
        <p:txBody>
          <a:bodyPr wrap="square" lIns="135388" tIns="67692" rIns="135388" bIns="67692"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3067" b="1" i="0" u="none" strike="noStrike" kern="1200" cap="none" spc="0" normalizeH="0" baseline="0" noProof="0" dirty="0">
                <a:ln>
                  <a:noFill/>
                </a:ln>
                <a:gradFill>
                  <a:gsLst>
                    <a:gs pos="0">
                      <a:srgbClr val="05508F"/>
                    </a:gs>
                    <a:gs pos="98000">
                      <a:srgbClr val="06A4E5"/>
                    </a:gs>
                  </a:gsLst>
                  <a:lin ang="3600000" scaled="0"/>
                </a:gradFill>
                <a:effectLst/>
                <a:uLnTx/>
                <a:uFillTx/>
                <a:latin typeface="微软雅黑" panose="020B0503020204020204" pitchFamily="34" charset="-122"/>
                <a:ea typeface="微软雅黑" panose="020B0503020204020204" pitchFamily="34" charset="-122"/>
                <a:cs typeface="+mn-cs"/>
              </a:rPr>
              <a:t>诚信铸就品质</a:t>
            </a:r>
          </a:p>
        </p:txBody>
      </p:sp>
      <p:sp>
        <p:nvSpPr>
          <p:cNvPr id="97" name="TextBox 18"/>
          <p:cNvSpPr txBox="1"/>
          <p:nvPr/>
        </p:nvSpPr>
        <p:spPr>
          <a:xfrm>
            <a:off x="7324866" y="2511399"/>
            <a:ext cx="3187631" cy="608695"/>
          </a:xfrm>
          <a:prstGeom prst="rect">
            <a:avLst/>
          </a:prstGeom>
          <a:noFill/>
        </p:spPr>
        <p:txBody>
          <a:bodyPr wrap="square" lIns="135388" tIns="67692" rIns="135388" bIns="67692"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3067" b="1" i="0" u="none" strike="noStrike" kern="1200" cap="none" spc="0" normalizeH="0" baseline="0" noProof="0" dirty="0">
                <a:ln>
                  <a:noFill/>
                </a:ln>
                <a:gradFill>
                  <a:gsLst>
                    <a:gs pos="0">
                      <a:srgbClr val="05508F"/>
                    </a:gs>
                    <a:gs pos="98000">
                      <a:srgbClr val="06A4E5"/>
                    </a:gs>
                  </a:gsLst>
                  <a:lin ang="3600000" scaled="0"/>
                </a:gradFill>
                <a:effectLst/>
                <a:uLnTx/>
                <a:uFillTx/>
                <a:latin typeface="微软雅黑" panose="020B0503020204020204" pitchFamily="34" charset="-122"/>
                <a:ea typeface="微软雅黑" panose="020B0503020204020204" pitchFamily="34" charset="-122"/>
                <a:cs typeface="+mn-cs"/>
              </a:rPr>
              <a:t>创新引领未来</a:t>
            </a:r>
          </a:p>
        </p:txBody>
      </p:sp>
      <p:sp>
        <p:nvSpPr>
          <p:cNvPr id="98" name="椭圆 97"/>
          <p:cNvSpPr/>
          <p:nvPr/>
        </p:nvSpPr>
        <p:spPr bwMode="auto">
          <a:xfrm>
            <a:off x="2034265" y="4077897"/>
            <a:ext cx="177811" cy="177851"/>
          </a:xfrm>
          <a:prstGeom prst="ellipse">
            <a:avLst/>
          </a:prstGeom>
          <a:solidFill>
            <a:srgbClr val="0298DA"/>
          </a:solidFill>
          <a:ln w="15875">
            <a:noFill/>
          </a:ln>
          <a:effectLst>
            <a:outerShdw blurRad="279400" dist="1016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35388" tIns="67692" rIns="135388" bIns="67692"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sym typeface="+mn-lt"/>
            </a:endParaRPr>
          </a:p>
        </p:txBody>
      </p:sp>
      <p:sp>
        <p:nvSpPr>
          <p:cNvPr id="99" name="任意多边形 98"/>
          <p:cNvSpPr/>
          <p:nvPr>
            <p:custDataLst>
              <p:tags r:id="rId6"/>
            </p:custDataLst>
          </p:nvPr>
        </p:nvSpPr>
        <p:spPr>
          <a:xfrm>
            <a:off x="2465032" y="4761273"/>
            <a:ext cx="240000" cy="240000"/>
          </a:xfrm>
          <a:custGeom>
            <a:avLst/>
            <a:gdLst>
              <a:gd name="connsiteX0" fmla="*/ 984194 w 1968387"/>
              <a:gd name="connsiteY0" fmla="*/ 0 h 1968387"/>
              <a:gd name="connsiteX1" fmla="*/ 1968387 w 1968387"/>
              <a:gd name="connsiteY1" fmla="*/ 984194 h 1968387"/>
              <a:gd name="connsiteX2" fmla="*/ 984194 w 1968387"/>
              <a:gd name="connsiteY2" fmla="*/ 1968387 h 1968387"/>
              <a:gd name="connsiteX3" fmla="*/ 0 w 1968387"/>
              <a:gd name="connsiteY3" fmla="*/ 984194 h 1968387"/>
              <a:gd name="connsiteX4" fmla="*/ 984194 w 1968387"/>
              <a:gd name="connsiteY4" fmla="*/ 0 h 19683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68387" h="1968387">
                <a:moveTo>
                  <a:pt x="984194" y="0"/>
                </a:moveTo>
                <a:cubicBezTo>
                  <a:pt x="1527748" y="0"/>
                  <a:pt x="1968387" y="440640"/>
                  <a:pt x="1968387" y="984194"/>
                </a:cubicBezTo>
                <a:cubicBezTo>
                  <a:pt x="1968387" y="1527748"/>
                  <a:pt x="1527748" y="1968387"/>
                  <a:pt x="984194" y="1968387"/>
                </a:cubicBezTo>
                <a:cubicBezTo>
                  <a:pt x="440640" y="1968387"/>
                  <a:pt x="0" y="1527748"/>
                  <a:pt x="0" y="984194"/>
                </a:cubicBezTo>
                <a:cubicBezTo>
                  <a:pt x="0" y="440640"/>
                  <a:pt x="440640" y="0"/>
                  <a:pt x="984194" y="0"/>
                </a:cubicBezTo>
                <a:close/>
              </a:path>
            </a:pathLst>
          </a:custGeom>
          <a:solidFill>
            <a:srgbClr val="0298DA"/>
          </a:solidFill>
          <a:ln>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35388" tIns="67692" rIns="135388" bIns="67692"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dirty="0">
              <a:ln>
                <a:noFill/>
              </a:ln>
              <a:solidFill>
                <a:srgbClr val="44546A">
                  <a:lumMod val="50000"/>
                </a:srgbClr>
              </a:solidFill>
              <a:effectLst/>
              <a:uLnTx/>
              <a:uFillTx/>
              <a:latin typeface="Calibri" panose="020F0502020204030204"/>
              <a:ea typeface="宋体" panose="02010600030101010101" pitchFamily="2" charset="-122"/>
              <a:cs typeface="+mn-ea"/>
              <a:sym typeface="+mn-lt"/>
            </a:endParaRPr>
          </a:p>
        </p:txBody>
      </p:sp>
      <p:sp>
        <p:nvSpPr>
          <p:cNvPr id="100" name="TextBox 23"/>
          <p:cNvSpPr txBox="1"/>
          <p:nvPr/>
        </p:nvSpPr>
        <p:spPr>
          <a:xfrm>
            <a:off x="5783808" y="4762224"/>
            <a:ext cx="5405483" cy="1336843"/>
          </a:xfrm>
          <a:prstGeom prst="rect">
            <a:avLst/>
          </a:prstGeom>
          <a:noFill/>
        </p:spPr>
        <p:txBody>
          <a:bodyPr wrap="square" lIns="135388" tIns="67692" rIns="135388" bIns="67692"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733" b="0" i="0" u="none" strike="noStrike" kern="1200" cap="none" spc="0" normalizeH="0" baseline="0" noProof="0" dirty="0">
                <a:ln>
                  <a:noFill/>
                </a:ln>
                <a:solidFill>
                  <a:prstClr val="white">
                    <a:lumMod val="50000"/>
                  </a:prstClr>
                </a:solidFill>
                <a:effectLst/>
                <a:uLnTx/>
                <a:uFillTx/>
                <a:latin typeface="Calibri" panose="020F0502020204030204"/>
                <a:ea typeface="宋体" panose="02010600030101010101" pitchFamily="2" charset="-122"/>
                <a:cs typeface="+mn-ea"/>
                <a:sym typeface="+mn-lt"/>
              </a:rPr>
              <a:t>       </a:t>
            </a:r>
            <a:r>
              <a:rPr kumimoji="0" lang="zh-CN" altLang="en-US" sz="1733" b="0"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ea"/>
                <a:sym typeface="+mn-lt"/>
              </a:rPr>
              <a:t>点击输人简要文字介绍，文字内容需概括精炼。不用多余的文字修饰，言简意赅的说明分项内容。点击输人简要文字介绍，文字内容需概括精炼。       </a:t>
            </a:r>
            <a:endParaRPr kumimoji="0" lang="en-US" altLang="zh-CN" sz="1733" b="0"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ea"/>
              <a:sym typeface="+mn-lt"/>
            </a:endParaRPr>
          </a:p>
        </p:txBody>
      </p:sp>
      <p:sp>
        <p:nvSpPr>
          <p:cNvPr id="101" name="TextBox 25"/>
          <p:cNvSpPr txBox="1"/>
          <p:nvPr/>
        </p:nvSpPr>
        <p:spPr>
          <a:xfrm>
            <a:off x="329667" y="4077006"/>
            <a:ext cx="1319861" cy="506038"/>
          </a:xfrm>
          <a:prstGeom prst="rect">
            <a:avLst/>
          </a:prstGeom>
          <a:noFill/>
        </p:spPr>
        <p:txBody>
          <a:bodyPr wrap="square" lIns="135388" tIns="67692" rIns="135388" bIns="67692" rtlCol="0">
            <a:spAutoFit/>
          </a:bodyPr>
          <a:lstStyle/>
          <a:p>
            <a:pPr marL="0" marR="0" lvl="0" indent="0" algn="ctr" defTabSz="914400" rtl="0" eaLnBrk="1" fontAlgn="auto" latinLnBrk="0" hangingPunct="1">
              <a:lnSpc>
                <a:spcPct val="100000"/>
              </a:lnSpc>
              <a:spcBef>
                <a:spcPts val="0"/>
              </a:spcBef>
              <a:spcAft>
                <a:spcPts val="0"/>
              </a:spcAft>
              <a:buClr>
                <a:prstClr val="black">
                  <a:lumMod val="90000"/>
                  <a:lumOff val="10000"/>
                </a:prstClr>
              </a:buClr>
              <a:buSzTx/>
              <a:buFontTx/>
              <a:buNone/>
              <a:tabLst/>
              <a:defRPr/>
            </a:pPr>
            <a:r>
              <a:rPr kumimoji="0" lang="zh-CN" altLang="en-US" sz="2400" b="1"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ea"/>
                <a:sym typeface="+mn-lt"/>
              </a:rPr>
              <a:t>坚持</a:t>
            </a:r>
          </a:p>
        </p:txBody>
      </p:sp>
      <p:sp>
        <p:nvSpPr>
          <p:cNvPr id="31" name="平行四边形 30"/>
          <p:cNvSpPr/>
          <p:nvPr/>
        </p:nvSpPr>
        <p:spPr>
          <a:xfrm>
            <a:off x="8639908" y="433755"/>
            <a:ext cx="2356338" cy="867507"/>
          </a:xfrm>
          <a:prstGeom prst="parallelogram">
            <a:avLst/>
          </a:prstGeom>
          <a:solidFill>
            <a:srgbClr val="E7E6E6"/>
          </a:solidFill>
          <a:ln>
            <a:noFill/>
          </a:ln>
          <a:effectLst>
            <a:outerShdw blurRad="152400" dist="152400" dir="81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32" name="平行四边形 31"/>
          <p:cNvSpPr/>
          <p:nvPr/>
        </p:nvSpPr>
        <p:spPr>
          <a:xfrm>
            <a:off x="984739" y="433755"/>
            <a:ext cx="7655169" cy="867507"/>
          </a:xfrm>
          <a:prstGeom prst="parallelogram">
            <a:avLst/>
          </a:prstGeom>
          <a:gradFill>
            <a:gsLst>
              <a:gs pos="0">
                <a:srgbClr val="0298DA"/>
              </a:gs>
              <a:gs pos="100000">
                <a:srgbClr val="025AA2"/>
              </a:gs>
            </a:gsLst>
            <a:lin ang="5400000" scaled="1"/>
          </a:gradFill>
          <a:ln>
            <a:noFill/>
          </a:ln>
          <a:effectLst>
            <a:outerShdw blurRad="152400" dist="152400" dir="81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33" name="平行四边形 32"/>
          <p:cNvSpPr/>
          <p:nvPr/>
        </p:nvSpPr>
        <p:spPr>
          <a:xfrm>
            <a:off x="410308" y="621324"/>
            <a:ext cx="4091354" cy="386861"/>
          </a:xfrm>
          <a:prstGeom prst="parallelogram">
            <a:avLst/>
          </a:prstGeom>
          <a:solidFill>
            <a:srgbClr val="E7E6E6"/>
          </a:solidFill>
          <a:ln>
            <a:noFill/>
          </a:ln>
          <a:effectLst>
            <a:outerShdw blurRad="152400" dist="152400" dir="81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34" name="平行四边形 33"/>
          <p:cNvSpPr/>
          <p:nvPr/>
        </p:nvSpPr>
        <p:spPr>
          <a:xfrm>
            <a:off x="9543098" y="265171"/>
            <a:ext cx="1639346" cy="283469"/>
          </a:xfrm>
          <a:prstGeom prst="parallelogram">
            <a:avLst/>
          </a:prstGeom>
          <a:gradFill>
            <a:gsLst>
              <a:gs pos="0">
                <a:srgbClr val="0298DA"/>
              </a:gs>
              <a:gs pos="100000">
                <a:srgbClr val="025AA2"/>
              </a:gs>
            </a:gsLst>
            <a:lin ang="5400000" scaled="1"/>
          </a:gradFill>
          <a:ln>
            <a:noFill/>
          </a:ln>
          <a:effectLst>
            <a:outerShdw blurRad="152400" dist="152400" dir="81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35" name="文本框 1"/>
          <p:cNvSpPr>
            <a:spLocks noChangeArrowheads="1"/>
          </p:cNvSpPr>
          <p:nvPr/>
        </p:nvSpPr>
        <p:spPr bwMode="auto">
          <a:xfrm>
            <a:off x="4662613" y="553144"/>
            <a:ext cx="162095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SimSun" panose="02010600030101010101" pitchFamily="2" charset="-122"/>
              </a:defRPr>
            </a:lvl1pPr>
            <a:lvl2pPr marL="742950" indent="-285750">
              <a:defRPr>
                <a:solidFill>
                  <a:schemeClr val="tx1"/>
                </a:solidFill>
                <a:latin typeface="Calibri" panose="020F0502020204030204" pitchFamily="34" charset="0"/>
                <a:ea typeface="SimSun" panose="02010600030101010101" pitchFamily="2" charset="-122"/>
              </a:defRPr>
            </a:lvl2pPr>
            <a:lvl3pPr marL="1143000" indent="-228600">
              <a:defRPr>
                <a:solidFill>
                  <a:schemeClr val="tx1"/>
                </a:solidFill>
                <a:latin typeface="Calibri" panose="020F0502020204030204" pitchFamily="34" charset="0"/>
                <a:ea typeface="SimSun" panose="02010600030101010101" pitchFamily="2" charset="-122"/>
              </a:defRPr>
            </a:lvl3pPr>
            <a:lvl4pPr marL="1600200" indent="-228600">
              <a:defRPr>
                <a:solidFill>
                  <a:schemeClr val="tx1"/>
                </a:solidFill>
                <a:latin typeface="Calibri" panose="020F0502020204030204" pitchFamily="34" charset="0"/>
                <a:ea typeface="SimSun" panose="02010600030101010101" pitchFamily="2" charset="-122"/>
              </a:defRPr>
            </a:lvl4pPr>
            <a:lvl5pPr marL="2057400" indent="-228600">
              <a:defRPr>
                <a:solidFill>
                  <a:schemeClr val="tx1"/>
                </a:solidFill>
                <a:latin typeface="Calibri" panose="020F0502020204030204" pitchFamily="34" charset="0"/>
                <a:ea typeface="SimSun"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SimSun"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SimSun"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SimSun"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SimSun" panose="02010600030101010101" pitchFamily="2" charset="-122"/>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8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企业理念</a:t>
            </a:r>
          </a:p>
        </p:txBody>
      </p:sp>
      <p:sp>
        <p:nvSpPr>
          <p:cNvPr id="36" name="文本框 1"/>
          <p:cNvSpPr>
            <a:spLocks noChangeArrowheads="1"/>
          </p:cNvSpPr>
          <p:nvPr/>
        </p:nvSpPr>
        <p:spPr bwMode="auto">
          <a:xfrm>
            <a:off x="6198430" y="784745"/>
            <a:ext cx="150310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SimSun" panose="02010600030101010101" pitchFamily="2" charset="-122"/>
              </a:defRPr>
            </a:lvl1pPr>
            <a:lvl2pPr marL="742950" indent="-285750">
              <a:defRPr>
                <a:solidFill>
                  <a:schemeClr val="tx1"/>
                </a:solidFill>
                <a:latin typeface="Calibri" panose="020F0502020204030204" pitchFamily="34" charset="0"/>
                <a:ea typeface="SimSun" panose="02010600030101010101" pitchFamily="2" charset="-122"/>
              </a:defRPr>
            </a:lvl2pPr>
            <a:lvl3pPr marL="1143000" indent="-228600">
              <a:defRPr>
                <a:solidFill>
                  <a:schemeClr val="tx1"/>
                </a:solidFill>
                <a:latin typeface="Calibri" panose="020F0502020204030204" pitchFamily="34" charset="0"/>
                <a:ea typeface="SimSun" panose="02010600030101010101" pitchFamily="2" charset="-122"/>
              </a:defRPr>
            </a:lvl3pPr>
            <a:lvl4pPr marL="1600200" indent="-228600">
              <a:defRPr>
                <a:solidFill>
                  <a:schemeClr val="tx1"/>
                </a:solidFill>
                <a:latin typeface="Calibri" panose="020F0502020204030204" pitchFamily="34" charset="0"/>
                <a:ea typeface="SimSun" panose="02010600030101010101" pitchFamily="2" charset="-122"/>
              </a:defRPr>
            </a:lvl4pPr>
            <a:lvl5pPr marL="2057400" indent="-228600">
              <a:defRPr>
                <a:solidFill>
                  <a:schemeClr val="tx1"/>
                </a:solidFill>
                <a:latin typeface="Calibri" panose="020F0502020204030204" pitchFamily="34" charset="0"/>
                <a:ea typeface="SimSun"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SimSun"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SimSun"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SimSun"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SimSun" panose="02010600030101010101" pitchFamily="2" charset="-122"/>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2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ADD YOUR TITLE</a:t>
            </a:r>
            <a:endParaRPr kumimoji="0" lang="en-US" altLang="en-US" sz="12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
        <p:nvSpPr>
          <p:cNvPr id="37" name="文本框 1"/>
          <p:cNvSpPr>
            <a:spLocks noChangeArrowheads="1"/>
          </p:cNvSpPr>
          <p:nvPr/>
        </p:nvSpPr>
        <p:spPr bwMode="auto">
          <a:xfrm>
            <a:off x="9217364" y="740084"/>
            <a:ext cx="121520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SimSun" panose="02010600030101010101" pitchFamily="2" charset="-122"/>
              </a:defRPr>
            </a:lvl1pPr>
            <a:lvl2pPr marL="742950" indent="-285750">
              <a:defRPr>
                <a:solidFill>
                  <a:schemeClr val="tx1"/>
                </a:solidFill>
                <a:latin typeface="Calibri" panose="020F0502020204030204" pitchFamily="34" charset="0"/>
                <a:ea typeface="SimSun" panose="02010600030101010101" pitchFamily="2" charset="-122"/>
              </a:defRPr>
            </a:lvl2pPr>
            <a:lvl3pPr marL="1143000" indent="-228600">
              <a:defRPr>
                <a:solidFill>
                  <a:schemeClr val="tx1"/>
                </a:solidFill>
                <a:latin typeface="Calibri" panose="020F0502020204030204" pitchFamily="34" charset="0"/>
                <a:ea typeface="SimSun" panose="02010600030101010101" pitchFamily="2" charset="-122"/>
              </a:defRPr>
            </a:lvl3pPr>
            <a:lvl4pPr marL="1600200" indent="-228600">
              <a:defRPr>
                <a:solidFill>
                  <a:schemeClr val="tx1"/>
                </a:solidFill>
                <a:latin typeface="Calibri" panose="020F0502020204030204" pitchFamily="34" charset="0"/>
                <a:ea typeface="SimSun" panose="02010600030101010101" pitchFamily="2" charset="-122"/>
              </a:defRPr>
            </a:lvl4pPr>
            <a:lvl5pPr marL="2057400" indent="-228600">
              <a:defRPr>
                <a:solidFill>
                  <a:schemeClr val="tx1"/>
                </a:solidFill>
                <a:latin typeface="Calibri" panose="020F0502020204030204" pitchFamily="34" charset="0"/>
                <a:ea typeface="SimSun"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SimSun"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SimSun"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SimSun"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SimSun" panose="02010600030101010101" pitchFamily="2" charset="-122"/>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400" b="0" i="0" u="none" strike="noStrike" kern="1200" cap="none" spc="300" normalizeH="0" baseline="0" noProof="0" dirty="0">
                <a:ln>
                  <a:noFill/>
                </a:ln>
                <a:solidFill>
                  <a:srgbClr val="025AA2"/>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LOGO</a:t>
            </a:r>
            <a:endParaRPr kumimoji="0" lang="en-US" altLang="en-US" sz="2400" b="0" i="0" u="none" strike="noStrike" kern="1200" cap="none" spc="300" normalizeH="0" baseline="0" noProof="0" dirty="0">
              <a:ln>
                <a:noFill/>
              </a:ln>
              <a:solidFill>
                <a:srgbClr val="025AA2"/>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Tree>
    <p:extLst>
      <p:ext uri="{BB962C8B-B14F-4D97-AF65-F5344CB8AC3E}">
        <p14:creationId xmlns:p14="http://schemas.microsoft.com/office/powerpoint/2010/main" val="2054908300"/>
      </p:ext>
    </p:extLst>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14:presetBounceEnd="40000">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14:bounceEnd="40000">
                                          <p:cBhvr additive="base">
                                            <p:cTn id="7" dur="750" fill="hold"/>
                                            <p:tgtEl>
                                              <p:spTgt spid="32"/>
                                            </p:tgtEl>
                                            <p:attrNameLst>
                                              <p:attrName>ppt_x</p:attrName>
                                            </p:attrNameLst>
                                          </p:cBhvr>
                                          <p:tavLst>
                                            <p:tav tm="0">
                                              <p:val>
                                                <p:strVal val="#ppt_x"/>
                                              </p:val>
                                            </p:tav>
                                            <p:tav tm="100000">
                                              <p:val>
                                                <p:strVal val="#ppt_x"/>
                                              </p:val>
                                            </p:tav>
                                          </p:tavLst>
                                        </p:anim>
                                        <p:anim calcmode="lin" valueType="num" p14:bounceEnd="40000">
                                          <p:cBhvr additive="base">
                                            <p:cTn id="8" dur="750" fill="hold"/>
                                            <p:tgtEl>
                                              <p:spTgt spid="32"/>
                                            </p:tgtEl>
                                            <p:attrNameLst>
                                              <p:attrName>ppt_y</p:attrName>
                                            </p:attrNameLst>
                                          </p:cBhvr>
                                          <p:tavLst>
                                            <p:tav tm="0">
                                              <p:val>
                                                <p:strVal val="0-#ppt_h/2"/>
                                              </p:val>
                                            </p:tav>
                                            <p:tav tm="100000">
                                              <p:val>
                                                <p:strVal val="#ppt_y"/>
                                              </p:val>
                                            </p:tav>
                                          </p:tavLst>
                                        </p:anim>
                                      </p:childTnLst>
                                    </p:cTn>
                                  </p:par>
                                  <p:par>
                                    <p:cTn id="9" presetID="2" presetClass="entr" presetSubtype="2" fill="hold" grpId="0" nodeType="withEffect" p14:presetBounceEnd="40000">
                                      <p:stCondLst>
                                        <p:cond delay="250"/>
                                      </p:stCondLst>
                                      <p:childTnLst>
                                        <p:set>
                                          <p:cBhvr>
                                            <p:cTn id="10" dur="1" fill="hold">
                                              <p:stCondLst>
                                                <p:cond delay="0"/>
                                              </p:stCondLst>
                                            </p:cTn>
                                            <p:tgtEl>
                                              <p:spTgt spid="31"/>
                                            </p:tgtEl>
                                            <p:attrNameLst>
                                              <p:attrName>style.visibility</p:attrName>
                                            </p:attrNameLst>
                                          </p:cBhvr>
                                          <p:to>
                                            <p:strVal val="visible"/>
                                          </p:to>
                                        </p:set>
                                        <p:anim calcmode="lin" valueType="num" p14:bounceEnd="40000">
                                          <p:cBhvr additive="base">
                                            <p:cTn id="11" dur="750" fill="hold"/>
                                            <p:tgtEl>
                                              <p:spTgt spid="31"/>
                                            </p:tgtEl>
                                            <p:attrNameLst>
                                              <p:attrName>ppt_x</p:attrName>
                                            </p:attrNameLst>
                                          </p:cBhvr>
                                          <p:tavLst>
                                            <p:tav tm="0">
                                              <p:val>
                                                <p:strVal val="1+#ppt_w/2"/>
                                              </p:val>
                                            </p:tav>
                                            <p:tav tm="100000">
                                              <p:val>
                                                <p:strVal val="#ppt_x"/>
                                              </p:val>
                                            </p:tav>
                                          </p:tavLst>
                                        </p:anim>
                                        <p:anim calcmode="lin" valueType="num" p14:bounceEnd="40000">
                                          <p:cBhvr additive="base">
                                            <p:cTn id="12" dur="750" fill="hold"/>
                                            <p:tgtEl>
                                              <p:spTgt spid="31"/>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14:presetBounceEnd="40000">
                                      <p:stCondLst>
                                        <p:cond delay="0"/>
                                      </p:stCondLst>
                                      <p:childTnLst>
                                        <p:set>
                                          <p:cBhvr>
                                            <p:cTn id="14" dur="1" fill="hold">
                                              <p:stCondLst>
                                                <p:cond delay="0"/>
                                              </p:stCondLst>
                                            </p:cTn>
                                            <p:tgtEl>
                                              <p:spTgt spid="33"/>
                                            </p:tgtEl>
                                            <p:attrNameLst>
                                              <p:attrName>style.visibility</p:attrName>
                                            </p:attrNameLst>
                                          </p:cBhvr>
                                          <p:to>
                                            <p:strVal val="visible"/>
                                          </p:to>
                                        </p:set>
                                        <p:anim calcmode="lin" valueType="num" p14:bounceEnd="40000">
                                          <p:cBhvr additive="base">
                                            <p:cTn id="15" dur="750" fill="hold"/>
                                            <p:tgtEl>
                                              <p:spTgt spid="33"/>
                                            </p:tgtEl>
                                            <p:attrNameLst>
                                              <p:attrName>ppt_x</p:attrName>
                                            </p:attrNameLst>
                                          </p:cBhvr>
                                          <p:tavLst>
                                            <p:tav tm="0">
                                              <p:val>
                                                <p:strVal val="0-#ppt_w/2"/>
                                              </p:val>
                                            </p:tav>
                                            <p:tav tm="100000">
                                              <p:val>
                                                <p:strVal val="#ppt_x"/>
                                              </p:val>
                                            </p:tav>
                                          </p:tavLst>
                                        </p:anim>
                                        <p:anim calcmode="lin" valueType="num" p14:bounceEnd="40000">
                                          <p:cBhvr additive="base">
                                            <p:cTn id="16" dur="750" fill="hold"/>
                                            <p:tgtEl>
                                              <p:spTgt spid="33"/>
                                            </p:tgtEl>
                                            <p:attrNameLst>
                                              <p:attrName>ppt_y</p:attrName>
                                            </p:attrNameLst>
                                          </p:cBhvr>
                                          <p:tavLst>
                                            <p:tav tm="0">
                                              <p:val>
                                                <p:strVal val="#ppt_y"/>
                                              </p:val>
                                            </p:tav>
                                            <p:tav tm="100000">
                                              <p:val>
                                                <p:strVal val="#ppt_y"/>
                                              </p:val>
                                            </p:tav>
                                          </p:tavLst>
                                        </p:anim>
                                      </p:childTnLst>
                                    </p:cTn>
                                  </p:par>
                                  <p:par>
                                    <p:cTn id="17" presetID="2" presetClass="entr" presetSubtype="3" fill="hold" grpId="0" nodeType="withEffect" p14:presetBounceEnd="40000">
                                      <p:stCondLst>
                                        <p:cond delay="500"/>
                                      </p:stCondLst>
                                      <p:childTnLst>
                                        <p:set>
                                          <p:cBhvr>
                                            <p:cTn id="18" dur="1" fill="hold">
                                              <p:stCondLst>
                                                <p:cond delay="0"/>
                                              </p:stCondLst>
                                            </p:cTn>
                                            <p:tgtEl>
                                              <p:spTgt spid="34"/>
                                            </p:tgtEl>
                                            <p:attrNameLst>
                                              <p:attrName>style.visibility</p:attrName>
                                            </p:attrNameLst>
                                          </p:cBhvr>
                                          <p:to>
                                            <p:strVal val="visible"/>
                                          </p:to>
                                        </p:set>
                                        <p:anim calcmode="lin" valueType="num" p14:bounceEnd="40000">
                                          <p:cBhvr additive="base">
                                            <p:cTn id="19" dur="750" fill="hold"/>
                                            <p:tgtEl>
                                              <p:spTgt spid="34"/>
                                            </p:tgtEl>
                                            <p:attrNameLst>
                                              <p:attrName>ppt_x</p:attrName>
                                            </p:attrNameLst>
                                          </p:cBhvr>
                                          <p:tavLst>
                                            <p:tav tm="0">
                                              <p:val>
                                                <p:strVal val="1+#ppt_w/2"/>
                                              </p:val>
                                            </p:tav>
                                            <p:tav tm="100000">
                                              <p:val>
                                                <p:strVal val="#ppt_x"/>
                                              </p:val>
                                            </p:tav>
                                          </p:tavLst>
                                        </p:anim>
                                        <p:anim calcmode="lin" valueType="num" p14:bounceEnd="40000">
                                          <p:cBhvr additive="base">
                                            <p:cTn id="20" dur="750" fill="hold"/>
                                            <p:tgtEl>
                                              <p:spTgt spid="34"/>
                                            </p:tgtEl>
                                            <p:attrNameLst>
                                              <p:attrName>ppt_y</p:attrName>
                                            </p:attrNameLst>
                                          </p:cBhvr>
                                          <p:tavLst>
                                            <p:tav tm="0">
                                              <p:val>
                                                <p:strVal val="0-#ppt_h/2"/>
                                              </p:val>
                                            </p:tav>
                                            <p:tav tm="100000">
                                              <p:val>
                                                <p:strVal val="#ppt_y"/>
                                              </p:val>
                                            </p:tav>
                                          </p:tavLst>
                                        </p:anim>
                                      </p:childTnLst>
                                    </p:cTn>
                                  </p:par>
                                  <p:par>
                                    <p:cTn id="21" presetID="53" presetClass="entr" presetSubtype="16" fill="hold" grpId="0" nodeType="withEffect">
                                      <p:stCondLst>
                                        <p:cond delay="500"/>
                                      </p:stCondLst>
                                      <p:childTnLst>
                                        <p:set>
                                          <p:cBhvr>
                                            <p:cTn id="22" dur="1" fill="hold">
                                              <p:stCondLst>
                                                <p:cond delay="0"/>
                                              </p:stCondLst>
                                            </p:cTn>
                                            <p:tgtEl>
                                              <p:spTgt spid="37"/>
                                            </p:tgtEl>
                                            <p:attrNameLst>
                                              <p:attrName>style.visibility</p:attrName>
                                            </p:attrNameLst>
                                          </p:cBhvr>
                                          <p:to>
                                            <p:strVal val="visible"/>
                                          </p:to>
                                        </p:set>
                                        <p:anim calcmode="lin" valueType="num">
                                          <p:cBhvr>
                                            <p:cTn id="23" dur="500" fill="hold"/>
                                            <p:tgtEl>
                                              <p:spTgt spid="37"/>
                                            </p:tgtEl>
                                            <p:attrNameLst>
                                              <p:attrName>ppt_w</p:attrName>
                                            </p:attrNameLst>
                                          </p:cBhvr>
                                          <p:tavLst>
                                            <p:tav tm="0">
                                              <p:val>
                                                <p:fltVal val="0"/>
                                              </p:val>
                                            </p:tav>
                                            <p:tav tm="100000">
                                              <p:val>
                                                <p:strVal val="#ppt_w"/>
                                              </p:val>
                                            </p:tav>
                                          </p:tavLst>
                                        </p:anim>
                                        <p:anim calcmode="lin" valueType="num">
                                          <p:cBhvr>
                                            <p:cTn id="24" dur="500" fill="hold"/>
                                            <p:tgtEl>
                                              <p:spTgt spid="37"/>
                                            </p:tgtEl>
                                            <p:attrNameLst>
                                              <p:attrName>ppt_h</p:attrName>
                                            </p:attrNameLst>
                                          </p:cBhvr>
                                          <p:tavLst>
                                            <p:tav tm="0">
                                              <p:val>
                                                <p:fltVal val="0"/>
                                              </p:val>
                                            </p:tav>
                                            <p:tav tm="100000">
                                              <p:val>
                                                <p:strVal val="#ppt_h"/>
                                              </p:val>
                                            </p:tav>
                                          </p:tavLst>
                                        </p:anim>
                                        <p:animEffect transition="in" filter="fade">
                                          <p:cBhvr>
                                            <p:cTn id="25" dur="500"/>
                                            <p:tgtEl>
                                              <p:spTgt spid="37"/>
                                            </p:tgtEl>
                                          </p:cBhvr>
                                        </p:animEffect>
                                      </p:childTnLst>
                                    </p:cTn>
                                  </p:par>
                                  <p:par>
                                    <p:cTn id="26" presetID="22" presetClass="entr" presetSubtype="8" fill="hold" grpId="0" nodeType="withEffect">
                                      <p:stCondLst>
                                        <p:cond delay="500"/>
                                      </p:stCondLst>
                                      <p:childTnLst>
                                        <p:set>
                                          <p:cBhvr>
                                            <p:cTn id="27" dur="1" fill="hold">
                                              <p:stCondLst>
                                                <p:cond delay="0"/>
                                              </p:stCondLst>
                                            </p:cTn>
                                            <p:tgtEl>
                                              <p:spTgt spid="35"/>
                                            </p:tgtEl>
                                            <p:attrNameLst>
                                              <p:attrName>style.visibility</p:attrName>
                                            </p:attrNameLst>
                                          </p:cBhvr>
                                          <p:to>
                                            <p:strVal val="visible"/>
                                          </p:to>
                                        </p:set>
                                        <p:animEffect transition="in" filter="wipe(left)">
                                          <p:cBhvr>
                                            <p:cTn id="28" dur="500"/>
                                            <p:tgtEl>
                                              <p:spTgt spid="35"/>
                                            </p:tgtEl>
                                          </p:cBhvr>
                                        </p:animEffect>
                                      </p:childTnLst>
                                    </p:cTn>
                                  </p:par>
                                  <p:par>
                                    <p:cTn id="29" presetID="22" presetClass="entr" presetSubtype="8" fill="hold" grpId="0" nodeType="withEffect">
                                      <p:stCondLst>
                                        <p:cond delay="750"/>
                                      </p:stCondLst>
                                      <p:childTnLst>
                                        <p:set>
                                          <p:cBhvr>
                                            <p:cTn id="30" dur="1" fill="hold">
                                              <p:stCondLst>
                                                <p:cond delay="0"/>
                                              </p:stCondLst>
                                            </p:cTn>
                                            <p:tgtEl>
                                              <p:spTgt spid="36"/>
                                            </p:tgtEl>
                                            <p:attrNameLst>
                                              <p:attrName>style.visibility</p:attrName>
                                            </p:attrNameLst>
                                          </p:cBhvr>
                                          <p:to>
                                            <p:strVal val="visible"/>
                                          </p:to>
                                        </p:set>
                                        <p:animEffect transition="in" filter="wipe(left)">
                                          <p:cBhvr>
                                            <p:cTn id="31" dur="500"/>
                                            <p:tgtEl>
                                              <p:spTgt spid="36"/>
                                            </p:tgtEl>
                                          </p:cBhvr>
                                        </p:animEffect>
                                      </p:childTnLst>
                                    </p:cTn>
                                  </p:par>
                                </p:childTnLst>
                              </p:cTn>
                            </p:par>
                            <p:par>
                              <p:cTn id="32" fill="hold">
                                <p:stCondLst>
                                  <p:cond delay="1250"/>
                                </p:stCondLst>
                                <p:childTnLst>
                                  <p:par>
                                    <p:cTn id="33" presetID="2" presetClass="entr" presetSubtype="9" fill="hold" grpId="0" nodeType="afterEffect" p14:presetBounceEnd="50000">
                                      <p:stCondLst>
                                        <p:cond delay="0"/>
                                      </p:stCondLst>
                                      <p:childTnLst>
                                        <p:set>
                                          <p:cBhvr>
                                            <p:cTn id="34" dur="1" fill="hold">
                                              <p:stCondLst>
                                                <p:cond delay="0"/>
                                              </p:stCondLst>
                                            </p:cTn>
                                            <p:tgtEl>
                                              <p:spTgt spid="80"/>
                                            </p:tgtEl>
                                            <p:attrNameLst>
                                              <p:attrName>style.visibility</p:attrName>
                                            </p:attrNameLst>
                                          </p:cBhvr>
                                          <p:to>
                                            <p:strVal val="visible"/>
                                          </p:to>
                                        </p:set>
                                        <p:anim calcmode="lin" valueType="num" p14:bounceEnd="50000">
                                          <p:cBhvr additive="base">
                                            <p:cTn id="35" dur="1000" fill="hold"/>
                                            <p:tgtEl>
                                              <p:spTgt spid="80"/>
                                            </p:tgtEl>
                                            <p:attrNameLst>
                                              <p:attrName>ppt_x</p:attrName>
                                            </p:attrNameLst>
                                          </p:cBhvr>
                                          <p:tavLst>
                                            <p:tav tm="0">
                                              <p:val>
                                                <p:strVal val="0-#ppt_w/2"/>
                                              </p:val>
                                            </p:tav>
                                            <p:tav tm="100000">
                                              <p:val>
                                                <p:strVal val="#ppt_x"/>
                                              </p:val>
                                            </p:tav>
                                          </p:tavLst>
                                        </p:anim>
                                        <p:anim calcmode="lin" valueType="num" p14:bounceEnd="50000">
                                          <p:cBhvr additive="base">
                                            <p:cTn id="36" dur="1000" fill="hold"/>
                                            <p:tgtEl>
                                              <p:spTgt spid="80"/>
                                            </p:tgtEl>
                                            <p:attrNameLst>
                                              <p:attrName>ppt_y</p:attrName>
                                            </p:attrNameLst>
                                          </p:cBhvr>
                                          <p:tavLst>
                                            <p:tav tm="0">
                                              <p:val>
                                                <p:strVal val="0-#ppt_h/2"/>
                                              </p:val>
                                            </p:tav>
                                            <p:tav tm="100000">
                                              <p:val>
                                                <p:strVal val="#ppt_y"/>
                                              </p:val>
                                            </p:tav>
                                          </p:tavLst>
                                        </p:anim>
                                      </p:childTnLst>
                                    </p:cTn>
                                  </p:par>
                                  <p:par>
                                    <p:cTn id="37" presetID="2" presetClass="entr" presetSubtype="9" fill="hold" grpId="0" nodeType="withEffect" p14:presetBounceEnd="50000">
                                      <p:stCondLst>
                                        <p:cond delay="0"/>
                                      </p:stCondLst>
                                      <p:childTnLst>
                                        <p:set>
                                          <p:cBhvr>
                                            <p:cTn id="38" dur="1" fill="hold">
                                              <p:stCondLst>
                                                <p:cond delay="0"/>
                                              </p:stCondLst>
                                            </p:cTn>
                                            <p:tgtEl>
                                              <p:spTgt spid="84"/>
                                            </p:tgtEl>
                                            <p:attrNameLst>
                                              <p:attrName>style.visibility</p:attrName>
                                            </p:attrNameLst>
                                          </p:cBhvr>
                                          <p:to>
                                            <p:strVal val="visible"/>
                                          </p:to>
                                        </p:set>
                                        <p:anim calcmode="lin" valueType="num" p14:bounceEnd="50000">
                                          <p:cBhvr additive="base">
                                            <p:cTn id="39" dur="1000" fill="hold"/>
                                            <p:tgtEl>
                                              <p:spTgt spid="84"/>
                                            </p:tgtEl>
                                            <p:attrNameLst>
                                              <p:attrName>ppt_x</p:attrName>
                                            </p:attrNameLst>
                                          </p:cBhvr>
                                          <p:tavLst>
                                            <p:tav tm="0">
                                              <p:val>
                                                <p:strVal val="0-#ppt_w/2"/>
                                              </p:val>
                                            </p:tav>
                                            <p:tav tm="100000">
                                              <p:val>
                                                <p:strVal val="#ppt_x"/>
                                              </p:val>
                                            </p:tav>
                                          </p:tavLst>
                                        </p:anim>
                                        <p:anim calcmode="lin" valueType="num" p14:bounceEnd="50000">
                                          <p:cBhvr additive="base">
                                            <p:cTn id="40" dur="1000" fill="hold"/>
                                            <p:tgtEl>
                                              <p:spTgt spid="84"/>
                                            </p:tgtEl>
                                            <p:attrNameLst>
                                              <p:attrName>ppt_y</p:attrName>
                                            </p:attrNameLst>
                                          </p:cBhvr>
                                          <p:tavLst>
                                            <p:tav tm="0">
                                              <p:val>
                                                <p:strVal val="0-#ppt_h/2"/>
                                              </p:val>
                                            </p:tav>
                                            <p:tav tm="100000">
                                              <p:val>
                                                <p:strVal val="#ppt_y"/>
                                              </p:val>
                                            </p:tav>
                                          </p:tavLst>
                                        </p:anim>
                                      </p:childTnLst>
                                    </p:cTn>
                                  </p:par>
                                  <p:par>
                                    <p:cTn id="41" presetID="2" presetClass="entr" presetSubtype="9" fill="hold" grpId="0" nodeType="withEffect" p14:presetBounceEnd="50000">
                                      <p:stCondLst>
                                        <p:cond delay="0"/>
                                      </p:stCondLst>
                                      <p:childTnLst>
                                        <p:set>
                                          <p:cBhvr>
                                            <p:cTn id="42" dur="1" fill="hold">
                                              <p:stCondLst>
                                                <p:cond delay="0"/>
                                              </p:stCondLst>
                                            </p:cTn>
                                            <p:tgtEl>
                                              <p:spTgt spid="85"/>
                                            </p:tgtEl>
                                            <p:attrNameLst>
                                              <p:attrName>style.visibility</p:attrName>
                                            </p:attrNameLst>
                                          </p:cBhvr>
                                          <p:to>
                                            <p:strVal val="visible"/>
                                          </p:to>
                                        </p:set>
                                        <p:anim calcmode="lin" valueType="num" p14:bounceEnd="50000">
                                          <p:cBhvr additive="base">
                                            <p:cTn id="43" dur="1000" fill="hold"/>
                                            <p:tgtEl>
                                              <p:spTgt spid="85"/>
                                            </p:tgtEl>
                                            <p:attrNameLst>
                                              <p:attrName>ppt_x</p:attrName>
                                            </p:attrNameLst>
                                          </p:cBhvr>
                                          <p:tavLst>
                                            <p:tav tm="0">
                                              <p:val>
                                                <p:strVal val="0-#ppt_w/2"/>
                                              </p:val>
                                            </p:tav>
                                            <p:tav tm="100000">
                                              <p:val>
                                                <p:strVal val="#ppt_x"/>
                                              </p:val>
                                            </p:tav>
                                          </p:tavLst>
                                        </p:anim>
                                        <p:anim calcmode="lin" valueType="num" p14:bounceEnd="50000">
                                          <p:cBhvr additive="base">
                                            <p:cTn id="44" dur="1000" fill="hold"/>
                                            <p:tgtEl>
                                              <p:spTgt spid="85"/>
                                            </p:tgtEl>
                                            <p:attrNameLst>
                                              <p:attrName>ppt_y</p:attrName>
                                            </p:attrNameLst>
                                          </p:cBhvr>
                                          <p:tavLst>
                                            <p:tav tm="0">
                                              <p:val>
                                                <p:strVal val="0-#ppt_h/2"/>
                                              </p:val>
                                            </p:tav>
                                            <p:tav tm="100000">
                                              <p:val>
                                                <p:strVal val="#ppt_y"/>
                                              </p:val>
                                            </p:tav>
                                          </p:tavLst>
                                        </p:anim>
                                      </p:childTnLst>
                                    </p:cTn>
                                  </p:par>
                                  <p:par>
                                    <p:cTn id="45" presetID="2" presetClass="entr" presetSubtype="9" fill="hold" grpId="0" nodeType="withEffect" p14:presetBounceEnd="50000">
                                      <p:stCondLst>
                                        <p:cond delay="0"/>
                                      </p:stCondLst>
                                      <p:childTnLst>
                                        <p:set>
                                          <p:cBhvr>
                                            <p:cTn id="46" dur="1" fill="hold">
                                              <p:stCondLst>
                                                <p:cond delay="0"/>
                                              </p:stCondLst>
                                            </p:cTn>
                                            <p:tgtEl>
                                              <p:spTgt spid="87"/>
                                            </p:tgtEl>
                                            <p:attrNameLst>
                                              <p:attrName>style.visibility</p:attrName>
                                            </p:attrNameLst>
                                          </p:cBhvr>
                                          <p:to>
                                            <p:strVal val="visible"/>
                                          </p:to>
                                        </p:set>
                                        <p:anim calcmode="lin" valueType="num" p14:bounceEnd="50000">
                                          <p:cBhvr additive="base">
                                            <p:cTn id="47" dur="1000" fill="hold"/>
                                            <p:tgtEl>
                                              <p:spTgt spid="87"/>
                                            </p:tgtEl>
                                            <p:attrNameLst>
                                              <p:attrName>ppt_x</p:attrName>
                                            </p:attrNameLst>
                                          </p:cBhvr>
                                          <p:tavLst>
                                            <p:tav tm="0">
                                              <p:val>
                                                <p:strVal val="0-#ppt_w/2"/>
                                              </p:val>
                                            </p:tav>
                                            <p:tav tm="100000">
                                              <p:val>
                                                <p:strVal val="#ppt_x"/>
                                              </p:val>
                                            </p:tav>
                                          </p:tavLst>
                                        </p:anim>
                                        <p:anim calcmode="lin" valueType="num" p14:bounceEnd="50000">
                                          <p:cBhvr additive="base">
                                            <p:cTn id="48" dur="1000" fill="hold"/>
                                            <p:tgtEl>
                                              <p:spTgt spid="87"/>
                                            </p:tgtEl>
                                            <p:attrNameLst>
                                              <p:attrName>ppt_y</p:attrName>
                                            </p:attrNameLst>
                                          </p:cBhvr>
                                          <p:tavLst>
                                            <p:tav tm="0">
                                              <p:val>
                                                <p:strVal val="0-#ppt_h/2"/>
                                              </p:val>
                                            </p:tav>
                                            <p:tav tm="100000">
                                              <p:val>
                                                <p:strVal val="#ppt_y"/>
                                              </p:val>
                                            </p:tav>
                                          </p:tavLst>
                                        </p:anim>
                                      </p:childTnLst>
                                    </p:cTn>
                                  </p:par>
                                  <p:par>
                                    <p:cTn id="49" presetID="2" presetClass="entr" presetSubtype="9" fill="hold" grpId="0" nodeType="withEffect" p14:presetBounceEnd="50000">
                                      <p:stCondLst>
                                        <p:cond delay="500"/>
                                      </p:stCondLst>
                                      <p:childTnLst>
                                        <p:set>
                                          <p:cBhvr>
                                            <p:cTn id="50" dur="1" fill="hold">
                                              <p:stCondLst>
                                                <p:cond delay="0"/>
                                              </p:stCondLst>
                                            </p:cTn>
                                            <p:tgtEl>
                                              <p:spTgt spid="83"/>
                                            </p:tgtEl>
                                            <p:attrNameLst>
                                              <p:attrName>style.visibility</p:attrName>
                                            </p:attrNameLst>
                                          </p:cBhvr>
                                          <p:to>
                                            <p:strVal val="visible"/>
                                          </p:to>
                                        </p:set>
                                        <p:anim calcmode="lin" valueType="num" p14:bounceEnd="50000">
                                          <p:cBhvr additive="base">
                                            <p:cTn id="51" dur="1000" fill="hold"/>
                                            <p:tgtEl>
                                              <p:spTgt spid="83"/>
                                            </p:tgtEl>
                                            <p:attrNameLst>
                                              <p:attrName>ppt_x</p:attrName>
                                            </p:attrNameLst>
                                          </p:cBhvr>
                                          <p:tavLst>
                                            <p:tav tm="0">
                                              <p:val>
                                                <p:strVal val="0-#ppt_w/2"/>
                                              </p:val>
                                            </p:tav>
                                            <p:tav tm="100000">
                                              <p:val>
                                                <p:strVal val="#ppt_x"/>
                                              </p:val>
                                            </p:tav>
                                          </p:tavLst>
                                        </p:anim>
                                        <p:anim calcmode="lin" valueType="num" p14:bounceEnd="50000">
                                          <p:cBhvr additive="base">
                                            <p:cTn id="52" dur="1000" fill="hold"/>
                                            <p:tgtEl>
                                              <p:spTgt spid="83"/>
                                            </p:tgtEl>
                                            <p:attrNameLst>
                                              <p:attrName>ppt_y</p:attrName>
                                            </p:attrNameLst>
                                          </p:cBhvr>
                                          <p:tavLst>
                                            <p:tav tm="0">
                                              <p:val>
                                                <p:strVal val="0-#ppt_h/2"/>
                                              </p:val>
                                            </p:tav>
                                            <p:tav tm="100000">
                                              <p:val>
                                                <p:strVal val="#ppt_y"/>
                                              </p:val>
                                            </p:tav>
                                          </p:tavLst>
                                        </p:anim>
                                      </p:childTnLst>
                                    </p:cTn>
                                  </p:par>
                                  <p:par>
                                    <p:cTn id="53" presetID="2" presetClass="entr" presetSubtype="9" fill="hold" grpId="0" nodeType="withEffect" p14:presetBounceEnd="50000">
                                      <p:stCondLst>
                                        <p:cond delay="500"/>
                                      </p:stCondLst>
                                      <p:childTnLst>
                                        <p:set>
                                          <p:cBhvr>
                                            <p:cTn id="54" dur="1" fill="hold">
                                              <p:stCondLst>
                                                <p:cond delay="0"/>
                                              </p:stCondLst>
                                            </p:cTn>
                                            <p:tgtEl>
                                              <p:spTgt spid="82"/>
                                            </p:tgtEl>
                                            <p:attrNameLst>
                                              <p:attrName>style.visibility</p:attrName>
                                            </p:attrNameLst>
                                          </p:cBhvr>
                                          <p:to>
                                            <p:strVal val="visible"/>
                                          </p:to>
                                        </p:set>
                                        <p:anim calcmode="lin" valueType="num" p14:bounceEnd="50000">
                                          <p:cBhvr additive="base">
                                            <p:cTn id="55" dur="1000" fill="hold"/>
                                            <p:tgtEl>
                                              <p:spTgt spid="82"/>
                                            </p:tgtEl>
                                            <p:attrNameLst>
                                              <p:attrName>ppt_x</p:attrName>
                                            </p:attrNameLst>
                                          </p:cBhvr>
                                          <p:tavLst>
                                            <p:tav tm="0">
                                              <p:val>
                                                <p:strVal val="0-#ppt_w/2"/>
                                              </p:val>
                                            </p:tav>
                                            <p:tav tm="100000">
                                              <p:val>
                                                <p:strVal val="#ppt_x"/>
                                              </p:val>
                                            </p:tav>
                                          </p:tavLst>
                                        </p:anim>
                                        <p:anim calcmode="lin" valueType="num" p14:bounceEnd="50000">
                                          <p:cBhvr additive="base">
                                            <p:cTn id="56" dur="1000" fill="hold"/>
                                            <p:tgtEl>
                                              <p:spTgt spid="82"/>
                                            </p:tgtEl>
                                            <p:attrNameLst>
                                              <p:attrName>ppt_y</p:attrName>
                                            </p:attrNameLst>
                                          </p:cBhvr>
                                          <p:tavLst>
                                            <p:tav tm="0">
                                              <p:val>
                                                <p:strVal val="0-#ppt_h/2"/>
                                              </p:val>
                                            </p:tav>
                                            <p:tav tm="100000">
                                              <p:val>
                                                <p:strVal val="#ppt_y"/>
                                              </p:val>
                                            </p:tav>
                                          </p:tavLst>
                                        </p:anim>
                                      </p:childTnLst>
                                    </p:cTn>
                                  </p:par>
                                  <p:par>
                                    <p:cTn id="57" presetID="2" presetClass="entr" presetSubtype="9" fill="hold" grpId="0" nodeType="withEffect" p14:presetBounceEnd="50000">
                                      <p:stCondLst>
                                        <p:cond delay="500"/>
                                      </p:stCondLst>
                                      <p:childTnLst>
                                        <p:set>
                                          <p:cBhvr>
                                            <p:cTn id="58" dur="1" fill="hold">
                                              <p:stCondLst>
                                                <p:cond delay="0"/>
                                              </p:stCondLst>
                                            </p:cTn>
                                            <p:tgtEl>
                                              <p:spTgt spid="99"/>
                                            </p:tgtEl>
                                            <p:attrNameLst>
                                              <p:attrName>style.visibility</p:attrName>
                                            </p:attrNameLst>
                                          </p:cBhvr>
                                          <p:to>
                                            <p:strVal val="visible"/>
                                          </p:to>
                                        </p:set>
                                        <p:anim calcmode="lin" valueType="num" p14:bounceEnd="50000">
                                          <p:cBhvr additive="base">
                                            <p:cTn id="59" dur="1000" fill="hold"/>
                                            <p:tgtEl>
                                              <p:spTgt spid="99"/>
                                            </p:tgtEl>
                                            <p:attrNameLst>
                                              <p:attrName>ppt_x</p:attrName>
                                            </p:attrNameLst>
                                          </p:cBhvr>
                                          <p:tavLst>
                                            <p:tav tm="0">
                                              <p:val>
                                                <p:strVal val="0-#ppt_w/2"/>
                                              </p:val>
                                            </p:tav>
                                            <p:tav tm="100000">
                                              <p:val>
                                                <p:strVal val="#ppt_x"/>
                                              </p:val>
                                            </p:tav>
                                          </p:tavLst>
                                        </p:anim>
                                        <p:anim calcmode="lin" valueType="num" p14:bounceEnd="50000">
                                          <p:cBhvr additive="base">
                                            <p:cTn id="60" dur="1000" fill="hold"/>
                                            <p:tgtEl>
                                              <p:spTgt spid="99"/>
                                            </p:tgtEl>
                                            <p:attrNameLst>
                                              <p:attrName>ppt_y</p:attrName>
                                            </p:attrNameLst>
                                          </p:cBhvr>
                                          <p:tavLst>
                                            <p:tav tm="0">
                                              <p:val>
                                                <p:strVal val="0-#ppt_h/2"/>
                                              </p:val>
                                            </p:tav>
                                            <p:tav tm="100000">
                                              <p:val>
                                                <p:strVal val="#ppt_y"/>
                                              </p:val>
                                            </p:tav>
                                          </p:tavLst>
                                        </p:anim>
                                      </p:childTnLst>
                                    </p:cTn>
                                  </p:par>
                                  <p:par>
                                    <p:cTn id="61" presetID="2" presetClass="entr" presetSubtype="9" fill="hold" grpId="0" nodeType="withEffect" p14:presetBounceEnd="50000">
                                      <p:stCondLst>
                                        <p:cond delay="500"/>
                                      </p:stCondLst>
                                      <p:childTnLst>
                                        <p:set>
                                          <p:cBhvr>
                                            <p:cTn id="62" dur="1" fill="hold">
                                              <p:stCondLst>
                                                <p:cond delay="0"/>
                                              </p:stCondLst>
                                            </p:cTn>
                                            <p:tgtEl>
                                              <p:spTgt spid="86"/>
                                            </p:tgtEl>
                                            <p:attrNameLst>
                                              <p:attrName>style.visibility</p:attrName>
                                            </p:attrNameLst>
                                          </p:cBhvr>
                                          <p:to>
                                            <p:strVal val="visible"/>
                                          </p:to>
                                        </p:set>
                                        <p:anim calcmode="lin" valueType="num" p14:bounceEnd="50000">
                                          <p:cBhvr additive="base">
                                            <p:cTn id="63" dur="1000" fill="hold"/>
                                            <p:tgtEl>
                                              <p:spTgt spid="86"/>
                                            </p:tgtEl>
                                            <p:attrNameLst>
                                              <p:attrName>ppt_x</p:attrName>
                                            </p:attrNameLst>
                                          </p:cBhvr>
                                          <p:tavLst>
                                            <p:tav tm="0">
                                              <p:val>
                                                <p:strVal val="0-#ppt_w/2"/>
                                              </p:val>
                                            </p:tav>
                                            <p:tav tm="100000">
                                              <p:val>
                                                <p:strVal val="#ppt_x"/>
                                              </p:val>
                                            </p:tav>
                                          </p:tavLst>
                                        </p:anim>
                                        <p:anim calcmode="lin" valueType="num" p14:bounceEnd="50000">
                                          <p:cBhvr additive="base">
                                            <p:cTn id="64" dur="1000" fill="hold"/>
                                            <p:tgtEl>
                                              <p:spTgt spid="86"/>
                                            </p:tgtEl>
                                            <p:attrNameLst>
                                              <p:attrName>ppt_y</p:attrName>
                                            </p:attrNameLst>
                                          </p:cBhvr>
                                          <p:tavLst>
                                            <p:tav tm="0">
                                              <p:val>
                                                <p:strVal val="0-#ppt_h/2"/>
                                              </p:val>
                                            </p:tav>
                                            <p:tav tm="100000">
                                              <p:val>
                                                <p:strVal val="#ppt_y"/>
                                              </p:val>
                                            </p:tav>
                                          </p:tavLst>
                                        </p:anim>
                                      </p:childTnLst>
                                    </p:cTn>
                                  </p:par>
                                  <p:par>
                                    <p:cTn id="65" presetID="2" presetClass="entr" presetSubtype="9" fill="hold" grpId="0" nodeType="withEffect" p14:presetBounceEnd="50000">
                                      <p:stCondLst>
                                        <p:cond delay="1000"/>
                                      </p:stCondLst>
                                      <p:childTnLst>
                                        <p:set>
                                          <p:cBhvr>
                                            <p:cTn id="66" dur="1" fill="hold">
                                              <p:stCondLst>
                                                <p:cond delay="0"/>
                                              </p:stCondLst>
                                            </p:cTn>
                                            <p:tgtEl>
                                              <p:spTgt spid="98"/>
                                            </p:tgtEl>
                                            <p:attrNameLst>
                                              <p:attrName>style.visibility</p:attrName>
                                            </p:attrNameLst>
                                          </p:cBhvr>
                                          <p:to>
                                            <p:strVal val="visible"/>
                                          </p:to>
                                        </p:set>
                                        <p:anim calcmode="lin" valueType="num" p14:bounceEnd="50000">
                                          <p:cBhvr additive="base">
                                            <p:cTn id="67" dur="1000" fill="hold"/>
                                            <p:tgtEl>
                                              <p:spTgt spid="98"/>
                                            </p:tgtEl>
                                            <p:attrNameLst>
                                              <p:attrName>ppt_x</p:attrName>
                                            </p:attrNameLst>
                                          </p:cBhvr>
                                          <p:tavLst>
                                            <p:tav tm="0">
                                              <p:val>
                                                <p:strVal val="0-#ppt_w/2"/>
                                              </p:val>
                                            </p:tav>
                                            <p:tav tm="100000">
                                              <p:val>
                                                <p:strVal val="#ppt_x"/>
                                              </p:val>
                                            </p:tav>
                                          </p:tavLst>
                                        </p:anim>
                                        <p:anim calcmode="lin" valueType="num" p14:bounceEnd="50000">
                                          <p:cBhvr additive="base">
                                            <p:cTn id="68" dur="1000" fill="hold"/>
                                            <p:tgtEl>
                                              <p:spTgt spid="98"/>
                                            </p:tgtEl>
                                            <p:attrNameLst>
                                              <p:attrName>ppt_y</p:attrName>
                                            </p:attrNameLst>
                                          </p:cBhvr>
                                          <p:tavLst>
                                            <p:tav tm="0">
                                              <p:val>
                                                <p:strVal val="0-#ppt_h/2"/>
                                              </p:val>
                                            </p:tav>
                                            <p:tav tm="100000">
                                              <p:val>
                                                <p:strVal val="#ppt_y"/>
                                              </p:val>
                                            </p:tav>
                                          </p:tavLst>
                                        </p:anim>
                                      </p:childTnLst>
                                    </p:cTn>
                                  </p:par>
                                  <p:par>
                                    <p:cTn id="69" presetID="2" presetClass="entr" presetSubtype="9" fill="hold" grpId="0" nodeType="withEffect" p14:presetBounceEnd="50000">
                                      <p:stCondLst>
                                        <p:cond delay="1000"/>
                                      </p:stCondLst>
                                      <p:childTnLst>
                                        <p:set>
                                          <p:cBhvr>
                                            <p:cTn id="70" dur="1" fill="hold">
                                              <p:stCondLst>
                                                <p:cond delay="0"/>
                                              </p:stCondLst>
                                            </p:cTn>
                                            <p:tgtEl>
                                              <p:spTgt spid="88"/>
                                            </p:tgtEl>
                                            <p:attrNameLst>
                                              <p:attrName>style.visibility</p:attrName>
                                            </p:attrNameLst>
                                          </p:cBhvr>
                                          <p:to>
                                            <p:strVal val="visible"/>
                                          </p:to>
                                        </p:set>
                                        <p:anim calcmode="lin" valueType="num" p14:bounceEnd="50000">
                                          <p:cBhvr additive="base">
                                            <p:cTn id="71" dur="1000" fill="hold"/>
                                            <p:tgtEl>
                                              <p:spTgt spid="88"/>
                                            </p:tgtEl>
                                            <p:attrNameLst>
                                              <p:attrName>ppt_x</p:attrName>
                                            </p:attrNameLst>
                                          </p:cBhvr>
                                          <p:tavLst>
                                            <p:tav tm="0">
                                              <p:val>
                                                <p:strVal val="0-#ppt_w/2"/>
                                              </p:val>
                                            </p:tav>
                                            <p:tav tm="100000">
                                              <p:val>
                                                <p:strVal val="#ppt_x"/>
                                              </p:val>
                                            </p:tav>
                                          </p:tavLst>
                                        </p:anim>
                                        <p:anim calcmode="lin" valueType="num" p14:bounceEnd="50000">
                                          <p:cBhvr additive="base">
                                            <p:cTn id="72" dur="1000" fill="hold"/>
                                            <p:tgtEl>
                                              <p:spTgt spid="88"/>
                                            </p:tgtEl>
                                            <p:attrNameLst>
                                              <p:attrName>ppt_y</p:attrName>
                                            </p:attrNameLst>
                                          </p:cBhvr>
                                          <p:tavLst>
                                            <p:tav tm="0">
                                              <p:val>
                                                <p:strVal val="0-#ppt_h/2"/>
                                              </p:val>
                                            </p:tav>
                                            <p:tav tm="100000">
                                              <p:val>
                                                <p:strVal val="#ppt_y"/>
                                              </p:val>
                                            </p:tav>
                                          </p:tavLst>
                                        </p:anim>
                                      </p:childTnLst>
                                    </p:cTn>
                                  </p:par>
                                  <p:par>
                                    <p:cTn id="73" presetID="2" presetClass="entr" presetSubtype="9" fill="hold" grpId="0" nodeType="withEffect" p14:presetBounceEnd="50000">
                                      <p:stCondLst>
                                        <p:cond delay="1000"/>
                                      </p:stCondLst>
                                      <p:childTnLst>
                                        <p:set>
                                          <p:cBhvr>
                                            <p:cTn id="74" dur="1" fill="hold">
                                              <p:stCondLst>
                                                <p:cond delay="0"/>
                                              </p:stCondLst>
                                            </p:cTn>
                                            <p:tgtEl>
                                              <p:spTgt spid="81"/>
                                            </p:tgtEl>
                                            <p:attrNameLst>
                                              <p:attrName>style.visibility</p:attrName>
                                            </p:attrNameLst>
                                          </p:cBhvr>
                                          <p:to>
                                            <p:strVal val="visible"/>
                                          </p:to>
                                        </p:set>
                                        <p:anim calcmode="lin" valueType="num" p14:bounceEnd="50000">
                                          <p:cBhvr additive="base">
                                            <p:cTn id="75" dur="1000" fill="hold"/>
                                            <p:tgtEl>
                                              <p:spTgt spid="81"/>
                                            </p:tgtEl>
                                            <p:attrNameLst>
                                              <p:attrName>ppt_x</p:attrName>
                                            </p:attrNameLst>
                                          </p:cBhvr>
                                          <p:tavLst>
                                            <p:tav tm="0">
                                              <p:val>
                                                <p:strVal val="0-#ppt_w/2"/>
                                              </p:val>
                                            </p:tav>
                                            <p:tav tm="100000">
                                              <p:val>
                                                <p:strVal val="#ppt_x"/>
                                              </p:val>
                                            </p:tav>
                                          </p:tavLst>
                                        </p:anim>
                                        <p:anim calcmode="lin" valueType="num" p14:bounceEnd="50000">
                                          <p:cBhvr additive="base">
                                            <p:cTn id="76" dur="1000" fill="hold"/>
                                            <p:tgtEl>
                                              <p:spTgt spid="81"/>
                                            </p:tgtEl>
                                            <p:attrNameLst>
                                              <p:attrName>ppt_y</p:attrName>
                                            </p:attrNameLst>
                                          </p:cBhvr>
                                          <p:tavLst>
                                            <p:tav tm="0">
                                              <p:val>
                                                <p:strVal val="0-#ppt_h/2"/>
                                              </p:val>
                                            </p:tav>
                                            <p:tav tm="100000">
                                              <p:val>
                                                <p:strVal val="#ppt_y"/>
                                              </p:val>
                                            </p:tav>
                                          </p:tavLst>
                                        </p:anim>
                                      </p:childTnLst>
                                    </p:cTn>
                                  </p:par>
                                  <p:par>
                                    <p:cTn id="77" presetID="2" presetClass="entr" presetSubtype="9" fill="hold" grpId="0" nodeType="withEffect" p14:presetBounceEnd="50000">
                                      <p:stCondLst>
                                        <p:cond delay="1000"/>
                                      </p:stCondLst>
                                      <p:childTnLst>
                                        <p:set>
                                          <p:cBhvr>
                                            <p:cTn id="78" dur="1" fill="hold">
                                              <p:stCondLst>
                                                <p:cond delay="0"/>
                                              </p:stCondLst>
                                            </p:cTn>
                                            <p:tgtEl>
                                              <p:spTgt spid="90"/>
                                            </p:tgtEl>
                                            <p:attrNameLst>
                                              <p:attrName>style.visibility</p:attrName>
                                            </p:attrNameLst>
                                          </p:cBhvr>
                                          <p:to>
                                            <p:strVal val="visible"/>
                                          </p:to>
                                        </p:set>
                                        <p:anim calcmode="lin" valueType="num" p14:bounceEnd="50000">
                                          <p:cBhvr additive="base">
                                            <p:cTn id="79" dur="1000" fill="hold"/>
                                            <p:tgtEl>
                                              <p:spTgt spid="90"/>
                                            </p:tgtEl>
                                            <p:attrNameLst>
                                              <p:attrName>ppt_x</p:attrName>
                                            </p:attrNameLst>
                                          </p:cBhvr>
                                          <p:tavLst>
                                            <p:tav tm="0">
                                              <p:val>
                                                <p:strVal val="0-#ppt_w/2"/>
                                              </p:val>
                                            </p:tav>
                                            <p:tav tm="100000">
                                              <p:val>
                                                <p:strVal val="#ppt_x"/>
                                              </p:val>
                                            </p:tav>
                                          </p:tavLst>
                                        </p:anim>
                                        <p:anim calcmode="lin" valueType="num" p14:bounceEnd="50000">
                                          <p:cBhvr additive="base">
                                            <p:cTn id="80" dur="1000" fill="hold"/>
                                            <p:tgtEl>
                                              <p:spTgt spid="90"/>
                                            </p:tgtEl>
                                            <p:attrNameLst>
                                              <p:attrName>ppt_y</p:attrName>
                                            </p:attrNameLst>
                                          </p:cBhvr>
                                          <p:tavLst>
                                            <p:tav tm="0">
                                              <p:val>
                                                <p:strVal val="0-#ppt_h/2"/>
                                              </p:val>
                                            </p:tav>
                                            <p:tav tm="100000">
                                              <p:val>
                                                <p:strVal val="#ppt_y"/>
                                              </p:val>
                                            </p:tav>
                                          </p:tavLst>
                                        </p:anim>
                                      </p:childTnLst>
                                    </p:cTn>
                                  </p:par>
                                  <p:par>
                                    <p:cTn id="81" presetID="2" presetClass="entr" presetSubtype="9" fill="hold" grpId="0" nodeType="withEffect" p14:presetBounceEnd="50000">
                                      <p:stCondLst>
                                        <p:cond delay="1000"/>
                                      </p:stCondLst>
                                      <p:childTnLst>
                                        <p:set>
                                          <p:cBhvr>
                                            <p:cTn id="82" dur="1" fill="hold">
                                              <p:stCondLst>
                                                <p:cond delay="0"/>
                                              </p:stCondLst>
                                            </p:cTn>
                                            <p:tgtEl>
                                              <p:spTgt spid="89"/>
                                            </p:tgtEl>
                                            <p:attrNameLst>
                                              <p:attrName>style.visibility</p:attrName>
                                            </p:attrNameLst>
                                          </p:cBhvr>
                                          <p:to>
                                            <p:strVal val="visible"/>
                                          </p:to>
                                        </p:set>
                                        <p:anim calcmode="lin" valueType="num" p14:bounceEnd="50000">
                                          <p:cBhvr additive="base">
                                            <p:cTn id="83" dur="1000" fill="hold"/>
                                            <p:tgtEl>
                                              <p:spTgt spid="89"/>
                                            </p:tgtEl>
                                            <p:attrNameLst>
                                              <p:attrName>ppt_x</p:attrName>
                                            </p:attrNameLst>
                                          </p:cBhvr>
                                          <p:tavLst>
                                            <p:tav tm="0">
                                              <p:val>
                                                <p:strVal val="0-#ppt_w/2"/>
                                              </p:val>
                                            </p:tav>
                                            <p:tav tm="100000">
                                              <p:val>
                                                <p:strVal val="#ppt_x"/>
                                              </p:val>
                                            </p:tav>
                                          </p:tavLst>
                                        </p:anim>
                                        <p:anim calcmode="lin" valueType="num" p14:bounceEnd="50000">
                                          <p:cBhvr additive="base">
                                            <p:cTn id="84" dur="1000" fill="hold"/>
                                            <p:tgtEl>
                                              <p:spTgt spid="89"/>
                                            </p:tgtEl>
                                            <p:attrNameLst>
                                              <p:attrName>ppt_y</p:attrName>
                                            </p:attrNameLst>
                                          </p:cBhvr>
                                          <p:tavLst>
                                            <p:tav tm="0">
                                              <p:val>
                                                <p:strVal val="0-#ppt_h/2"/>
                                              </p:val>
                                            </p:tav>
                                            <p:tav tm="100000">
                                              <p:val>
                                                <p:strVal val="#ppt_y"/>
                                              </p:val>
                                            </p:tav>
                                          </p:tavLst>
                                        </p:anim>
                                      </p:childTnLst>
                                    </p:cTn>
                                  </p:par>
                                  <p:par>
                                    <p:cTn id="85" presetID="2" presetClass="entr" presetSubtype="9" fill="hold" grpId="0" nodeType="withEffect" p14:presetBounceEnd="50000">
                                      <p:stCondLst>
                                        <p:cond delay="1500"/>
                                      </p:stCondLst>
                                      <p:childTnLst>
                                        <p:set>
                                          <p:cBhvr>
                                            <p:cTn id="86" dur="1" fill="hold">
                                              <p:stCondLst>
                                                <p:cond delay="0"/>
                                              </p:stCondLst>
                                            </p:cTn>
                                            <p:tgtEl>
                                              <p:spTgt spid="91"/>
                                            </p:tgtEl>
                                            <p:attrNameLst>
                                              <p:attrName>style.visibility</p:attrName>
                                            </p:attrNameLst>
                                          </p:cBhvr>
                                          <p:to>
                                            <p:strVal val="visible"/>
                                          </p:to>
                                        </p:set>
                                        <p:anim calcmode="lin" valueType="num" p14:bounceEnd="50000">
                                          <p:cBhvr additive="base">
                                            <p:cTn id="87" dur="1000" fill="hold"/>
                                            <p:tgtEl>
                                              <p:spTgt spid="91"/>
                                            </p:tgtEl>
                                            <p:attrNameLst>
                                              <p:attrName>ppt_x</p:attrName>
                                            </p:attrNameLst>
                                          </p:cBhvr>
                                          <p:tavLst>
                                            <p:tav tm="0">
                                              <p:val>
                                                <p:strVal val="0-#ppt_w/2"/>
                                              </p:val>
                                            </p:tav>
                                            <p:tav tm="100000">
                                              <p:val>
                                                <p:strVal val="#ppt_x"/>
                                              </p:val>
                                            </p:tav>
                                          </p:tavLst>
                                        </p:anim>
                                        <p:anim calcmode="lin" valueType="num" p14:bounceEnd="50000">
                                          <p:cBhvr additive="base">
                                            <p:cTn id="88" dur="1000" fill="hold"/>
                                            <p:tgtEl>
                                              <p:spTgt spid="91"/>
                                            </p:tgtEl>
                                            <p:attrNameLst>
                                              <p:attrName>ppt_y</p:attrName>
                                            </p:attrNameLst>
                                          </p:cBhvr>
                                          <p:tavLst>
                                            <p:tav tm="0">
                                              <p:val>
                                                <p:strVal val="0-#ppt_h/2"/>
                                              </p:val>
                                            </p:tav>
                                            <p:tav tm="100000">
                                              <p:val>
                                                <p:strVal val="#ppt_y"/>
                                              </p:val>
                                            </p:tav>
                                          </p:tavLst>
                                        </p:anim>
                                      </p:childTnLst>
                                    </p:cTn>
                                  </p:par>
                                  <p:par>
                                    <p:cTn id="89" presetID="2" presetClass="entr" presetSubtype="9" fill="hold" grpId="0" nodeType="withEffect" p14:presetBounceEnd="50000">
                                      <p:stCondLst>
                                        <p:cond delay="1500"/>
                                      </p:stCondLst>
                                      <p:childTnLst>
                                        <p:set>
                                          <p:cBhvr>
                                            <p:cTn id="90" dur="1" fill="hold">
                                              <p:stCondLst>
                                                <p:cond delay="0"/>
                                              </p:stCondLst>
                                            </p:cTn>
                                            <p:tgtEl>
                                              <p:spTgt spid="94"/>
                                            </p:tgtEl>
                                            <p:attrNameLst>
                                              <p:attrName>style.visibility</p:attrName>
                                            </p:attrNameLst>
                                          </p:cBhvr>
                                          <p:to>
                                            <p:strVal val="visible"/>
                                          </p:to>
                                        </p:set>
                                        <p:anim calcmode="lin" valueType="num" p14:bounceEnd="50000">
                                          <p:cBhvr additive="base">
                                            <p:cTn id="91" dur="1000" fill="hold"/>
                                            <p:tgtEl>
                                              <p:spTgt spid="94"/>
                                            </p:tgtEl>
                                            <p:attrNameLst>
                                              <p:attrName>ppt_x</p:attrName>
                                            </p:attrNameLst>
                                          </p:cBhvr>
                                          <p:tavLst>
                                            <p:tav tm="0">
                                              <p:val>
                                                <p:strVal val="0-#ppt_w/2"/>
                                              </p:val>
                                            </p:tav>
                                            <p:tav tm="100000">
                                              <p:val>
                                                <p:strVal val="#ppt_x"/>
                                              </p:val>
                                            </p:tav>
                                          </p:tavLst>
                                        </p:anim>
                                        <p:anim calcmode="lin" valueType="num" p14:bounceEnd="50000">
                                          <p:cBhvr additive="base">
                                            <p:cTn id="92" dur="1000" fill="hold"/>
                                            <p:tgtEl>
                                              <p:spTgt spid="94"/>
                                            </p:tgtEl>
                                            <p:attrNameLst>
                                              <p:attrName>ppt_y</p:attrName>
                                            </p:attrNameLst>
                                          </p:cBhvr>
                                          <p:tavLst>
                                            <p:tav tm="0">
                                              <p:val>
                                                <p:strVal val="0-#ppt_h/2"/>
                                              </p:val>
                                            </p:tav>
                                            <p:tav tm="100000">
                                              <p:val>
                                                <p:strVal val="#ppt_y"/>
                                              </p:val>
                                            </p:tav>
                                          </p:tavLst>
                                        </p:anim>
                                      </p:childTnLst>
                                    </p:cTn>
                                  </p:par>
                                  <p:par>
                                    <p:cTn id="93" presetID="2" presetClass="entr" presetSubtype="9" fill="hold" grpId="0" nodeType="withEffect" p14:presetBounceEnd="50000">
                                      <p:stCondLst>
                                        <p:cond delay="1500"/>
                                      </p:stCondLst>
                                      <p:childTnLst>
                                        <p:set>
                                          <p:cBhvr>
                                            <p:cTn id="94" dur="1" fill="hold">
                                              <p:stCondLst>
                                                <p:cond delay="0"/>
                                              </p:stCondLst>
                                            </p:cTn>
                                            <p:tgtEl>
                                              <p:spTgt spid="93"/>
                                            </p:tgtEl>
                                            <p:attrNameLst>
                                              <p:attrName>style.visibility</p:attrName>
                                            </p:attrNameLst>
                                          </p:cBhvr>
                                          <p:to>
                                            <p:strVal val="visible"/>
                                          </p:to>
                                        </p:set>
                                        <p:anim calcmode="lin" valueType="num" p14:bounceEnd="50000">
                                          <p:cBhvr additive="base">
                                            <p:cTn id="95" dur="1000" fill="hold"/>
                                            <p:tgtEl>
                                              <p:spTgt spid="93"/>
                                            </p:tgtEl>
                                            <p:attrNameLst>
                                              <p:attrName>ppt_x</p:attrName>
                                            </p:attrNameLst>
                                          </p:cBhvr>
                                          <p:tavLst>
                                            <p:tav tm="0">
                                              <p:val>
                                                <p:strVal val="0-#ppt_w/2"/>
                                              </p:val>
                                            </p:tav>
                                            <p:tav tm="100000">
                                              <p:val>
                                                <p:strVal val="#ppt_x"/>
                                              </p:val>
                                            </p:tav>
                                          </p:tavLst>
                                        </p:anim>
                                        <p:anim calcmode="lin" valueType="num" p14:bounceEnd="50000">
                                          <p:cBhvr additive="base">
                                            <p:cTn id="96" dur="1000" fill="hold"/>
                                            <p:tgtEl>
                                              <p:spTgt spid="93"/>
                                            </p:tgtEl>
                                            <p:attrNameLst>
                                              <p:attrName>ppt_y</p:attrName>
                                            </p:attrNameLst>
                                          </p:cBhvr>
                                          <p:tavLst>
                                            <p:tav tm="0">
                                              <p:val>
                                                <p:strVal val="0-#ppt_h/2"/>
                                              </p:val>
                                            </p:tav>
                                            <p:tav tm="100000">
                                              <p:val>
                                                <p:strVal val="#ppt_y"/>
                                              </p:val>
                                            </p:tav>
                                          </p:tavLst>
                                        </p:anim>
                                      </p:childTnLst>
                                    </p:cTn>
                                  </p:par>
                                  <p:par>
                                    <p:cTn id="97" presetID="2" presetClass="entr" presetSubtype="9" fill="hold" grpId="0" nodeType="withEffect" p14:presetBounceEnd="50000">
                                      <p:stCondLst>
                                        <p:cond delay="1500"/>
                                      </p:stCondLst>
                                      <p:childTnLst>
                                        <p:set>
                                          <p:cBhvr>
                                            <p:cTn id="98" dur="1" fill="hold">
                                              <p:stCondLst>
                                                <p:cond delay="0"/>
                                              </p:stCondLst>
                                            </p:cTn>
                                            <p:tgtEl>
                                              <p:spTgt spid="92"/>
                                            </p:tgtEl>
                                            <p:attrNameLst>
                                              <p:attrName>style.visibility</p:attrName>
                                            </p:attrNameLst>
                                          </p:cBhvr>
                                          <p:to>
                                            <p:strVal val="visible"/>
                                          </p:to>
                                        </p:set>
                                        <p:anim calcmode="lin" valueType="num" p14:bounceEnd="50000">
                                          <p:cBhvr additive="base">
                                            <p:cTn id="99" dur="1000" fill="hold"/>
                                            <p:tgtEl>
                                              <p:spTgt spid="92"/>
                                            </p:tgtEl>
                                            <p:attrNameLst>
                                              <p:attrName>ppt_x</p:attrName>
                                            </p:attrNameLst>
                                          </p:cBhvr>
                                          <p:tavLst>
                                            <p:tav tm="0">
                                              <p:val>
                                                <p:strVal val="0-#ppt_w/2"/>
                                              </p:val>
                                            </p:tav>
                                            <p:tav tm="100000">
                                              <p:val>
                                                <p:strVal val="#ppt_x"/>
                                              </p:val>
                                            </p:tav>
                                          </p:tavLst>
                                        </p:anim>
                                        <p:anim calcmode="lin" valueType="num" p14:bounceEnd="50000">
                                          <p:cBhvr additive="base">
                                            <p:cTn id="100" dur="1000" fill="hold"/>
                                            <p:tgtEl>
                                              <p:spTgt spid="92"/>
                                            </p:tgtEl>
                                            <p:attrNameLst>
                                              <p:attrName>ppt_y</p:attrName>
                                            </p:attrNameLst>
                                          </p:cBhvr>
                                          <p:tavLst>
                                            <p:tav tm="0">
                                              <p:val>
                                                <p:strVal val="0-#ppt_h/2"/>
                                              </p:val>
                                            </p:tav>
                                            <p:tav tm="100000">
                                              <p:val>
                                                <p:strVal val="#ppt_y"/>
                                              </p:val>
                                            </p:tav>
                                          </p:tavLst>
                                        </p:anim>
                                      </p:childTnLst>
                                    </p:cTn>
                                  </p:par>
                                  <p:par>
                                    <p:cTn id="101" presetID="2" presetClass="entr" presetSubtype="9" fill="hold" grpId="0" nodeType="withEffect" p14:presetBounceEnd="50000">
                                      <p:stCondLst>
                                        <p:cond delay="1500"/>
                                      </p:stCondLst>
                                      <p:childTnLst>
                                        <p:set>
                                          <p:cBhvr>
                                            <p:cTn id="102" dur="1" fill="hold">
                                              <p:stCondLst>
                                                <p:cond delay="0"/>
                                              </p:stCondLst>
                                            </p:cTn>
                                            <p:tgtEl>
                                              <p:spTgt spid="101"/>
                                            </p:tgtEl>
                                            <p:attrNameLst>
                                              <p:attrName>style.visibility</p:attrName>
                                            </p:attrNameLst>
                                          </p:cBhvr>
                                          <p:to>
                                            <p:strVal val="visible"/>
                                          </p:to>
                                        </p:set>
                                        <p:anim calcmode="lin" valueType="num" p14:bounceEnd="50000">
                                          <p:cBhvr additive="base">
                                            <p:cTn id="103" dur="1000" fill="hold"/>
                                            <p:tgtEl>
                                              <p:spTgt spid="101"/>
                                            </p:tgtEl>
                                            <p:attrNameLst>
                                              <p:attrName>ppt_x</p:attrName>
                                            </p:attrNameLst>
                                          </p:cBhvr>
                                          <p:tavLst>
                                            <p:tav tm="0">
                                              <p:val>
                                                <p:strVal val="0-#ppt_w/2"/>
                                              </p:val>
                                            </p:tav>
                                            <p:tav tm="100000">
                                              <p:val>
                                                <p:strVal val="#ppt_x"/>
                                              </p:val>
                                            </p:tav>
                                          </p:tavLst>
                                        </p:anim>
                                        <p:anim calcmode="lin" valueType="num" p14:bounceEnd="50000">
                                          <p:cBhvr additive="base">
                                            <p:cTn id="104" dur="1000" fill="hold"/>
                                            <p:tgtEl>
                                              <p:spTgt spid="101"/>
                                            </p:tgtEl>
                                            <p:attrNameLst>
                                              <p:attrName>ppt_y</p:attrName>
                                            </p:attrNameLst>
                                          </p:cBhvr>
                                          <p:tavLst>
                                            <p:tav tm="0">
                                              <p:val>
                                                <p:strVal val="0-#ppt_h/2"/>
                                              </p:val>
                                            </p:tav>
                                            <p:tav tm="100000">
                                              <p:val>
                                                <p:strVal val="#ppt_y"/>
                                              </p:val>
                                            </p:tav>
                                          </p:tavLst>
                                        </p:anim>
                                      </p:childTnLst>
                                    </p:cTn>
                                  </p:par>
                                </p:childTnLst>
                              </p:cTn>
                            </p:par>
                            <p:par>
                              <p:cTn id="105" fill="hold">
                                <p:stCondLst>
                                  <p:cond delay="3750"/>
                                </p:stCondLst>
                                <p:childTnLst>
                                  <p:par>
                                    <p:cTn id="106" presetID="56" presetClass="entr" presetSubtype="0" fill="hold" grpId="0" nodeType="afterEffect">
                                      <p:stCondLst>
                                        <p:cond delay="0"/>
                                      </p:stCondLst>
                                      <p:iterate type="lt">
                                        <p:tmPct val="20000"/>
                                      </p:iterate>
                                      <p:childTnLst>
                                        <p:set>
                                          <p:cBhvr>
                                            <p:cTn id="107" dur="1" fill="hold">
                                              <p:stCondLst>
                                                <p:cond delay="0"/>
                                              </p:stCondLst>
                                            </p:cTn>
                                            <p:tgtEl>
                                              <p:spTgt spid="96"/>
                                            </p:tgtEl>
                                            <p:attrNameLst>
                                              <p:attrName>style.visibility</p:attrName>
                                            </p:attrNameLst>
                                          </p:cBhvr>
                                          <p:to>
                                            <p:strVal val="visible"/>
                                          </p:to>
                                        </p:set>
                                        <p:anim by="(-#ppt_w*2)" calcmode="lin" valueType="num">
                                          <p:cBhvr rctx="PPT">
                                            <p:cTn id="108" dur="250" autoRev="1" fill="hold">
                                              <p:stCondLst>
                                                <p:cond delay="0"/>
                                              </p:stCondLst>
                                            </p:cTn>
                                            <p:tgtEl>
                                              <p:spTgt spid="96"/>
                                            </p:tgtEl>
                                            <p:attrNameLst>
                                              <p:attrName>ppt_w</p:attrName>
                                            </p:attrNameLst>
                                          </p:cBhvr>
                                        </p:anim>
                                        <p:anim by="(#ppt_w*0.50)" calcmode="lin" valueType="num">
                                          <p:cBhvr>
                                            <p:cTn id="109" dur="250" decel="50000" autoRev="1" fill="hold">
                                              <p:stCondLst>
                                                <p:cond delay="0"/>
                                              </p:stCondLst>
                                            </p:cTn>
                                            <p:tgtEl>
                                              <p:spTgt spid="96"/>
                                            </p:tgtEl>
                                            <p:attrNameLst>
                                              <p:attrName>ppt_x</p:attrName>
                                            </p:attrNameLst>
                                          </p:cBhvr>
                                        </p:anim>
                                        <p:anim from="(-#ppt_h/2)" to="(#ppt_y)" calcmode="lin" valueType="num">
                                          <p:cBhvr>
                                            <p:cTn id="110" dur="500" fill="hold">
                                              <p:stCondLst>
                                                <p:cond delay="0"/>
                                              </p:stCondLst>
                                            </p:cTn>
                                            <p:tgtEl>
                                              <p:spTgt spid="96"/>
                                            </p:tgtEl>
                                            <p:attrNameLst>
                                              <p:attrName>ppt_y</p:attrName>
                                            </p:attrNameLst>
                                          </p:cBhvr>
                                        </p:anim>
                                        <p:animRot by="21600000">
                                          <p:cBhvr>
                                            <p:cTn id="111" dur="500" fill="hold">
                                              <p:stCondLst>
                                                <p:cond delay="0"/>
                                              </p:stCondLst>
                                            </p:cTn>
                                            <p:tgtEl>
                                              <p:spTgt spid="96"/>
                                            </p:tgtEl>
                                            <p:attrNameLst>
                                              <p:attrName>r</p:attrName>
                                            </p:attrNameLst>
                                          </p:cBhvr>
                                        </p:animRot>
                                      </p:childTnLst>
                                    </p:cTn>
                                  </p:par>
                                </p:childTnLst>
                              </p:cTn>
                            </p:par>
                            <p:par>
                              <p:cTn id="112" fill="hold">
                                <p:stCondLst>
                                  <p:cond delay="4750"/>
                                </p:stCondLst>
                                <p:childTnLst>
                                  <p:par>
                                    <p:cTn id="113" presetID="56" presetClass="entr" presetSubtype="0" fill="hold" grpId="0" nodeType="afterEffect">
                                      <p:stCondLst>
                                        <p:cond delay="0"/>
                                      </p:stCondLst>
                                      <p:iterate type="lt">
                                        <p:tmPct val="20000"/>
                                      </p:iterate>
                                      <p:childTnLst>
                                        <p:set>
                                          <p:cBhvr>
                                            <p:cTn id="114" dur="1" fill="hold">
                                              <p:stCondLst>
                                                <p:cond delay="0"/>
                                              </p:stCondLst>
                                            </p:cTn>
                                            <p:tgtEl>
                                              <p:spTgt spid="97"/>
                                            </p:tgtEl>
                                            <p:attrNameLst>
                                              <p:attrName>style.visibility</p:attrName>
                                            </p:attrNameLst>
                                          </p:cBhvr>
                                          <p:to>
                                            <p:strVal val="visible"/>
                                          </p:to>
                                        </p:set>
                                        <p:anim by="(-#ppt_w*2)" calcmode="lin" valueType="num">
                                          <p:cBhvr rctx="PPT">
                                            <p:cTn id="115" dur="250" autoRev="1" fill="hold">
                                              <p:stCondLst>
                                                <p:cond delay="0"/>
                                              </p:stCondLst>
                                            </p:cTn>
                                            <p:tgtEl>
                                              <p:spTgt spid="97"/>
                                            </p:tgtEl>
                                            <p:attrNameLst>
                                              <p:attrName>ppt_w</p:attrName>
                                            </p:attrNameLst>
                                          </p:cBhvr>
                                        </p:anim>
                                        <p:anim by="(#ppt_w*0.50)" calcmode="lin" valueType="num">
                                          <p:cBhvr>
                                            <p:cTn id="116" dur="250" decel="50000" autoRev="1" fill="hold">
                                              <p:stCondLst>
                                                <p:cond delay="0"/>
                                              </p:stCondLst>
                                            </p:cTn>
                                            <p:tgtEl>
                                              <p:spTgt spid="97"/>
                                            </p:tgtEl>
                                            <p:attrNameLst>
                                              <p:attrName>ppt_x</p:attrName>
                                            </p:attrNameLst>
                                          </p:cBhvr>
                                        </p:anim>
                                        <p:anim from="(-#ppt_h/2)" to="(#ppt_y)" calcmode="lin" valueType="num">
                                          <p:cBhvr>
                                            <p:cTn id="117" dur="500" fill="hold">
                                              <p:stCondLst>
                                                <p:cond delay="0"/>
                                              </p:stCondLst>
                                            </p:cTn>
                                            <p:tgtEl>
                                              <p:spTgt spid="97"/>
                                            </p:tgtEl>
                                            <p:attrNameLst>
                                              <p:attrName>ppt_y</p:attrName>
                                            </p:attrNameLst>
                                          </p:cBhvr>
                                        </p:anim>
                                        <p:animRot by="21600000">
                                          <p:cBhvr>
                                            <p:cTn id="118" dur="500" fill="hold">
                                              <p:stCondLst>
                                                <p:cond delay="0"/>
                                              </p:stCondLst>
                                            </p:cTn>
                                            <p:tgtEl>
                                              <p:spTgt spid="97"/>
                                            </p:tgtEl>
                                            <p:attrNameLst>
                                              <p:attrName>r</p:attrName>
                                            </p:attrNameLst>
                                          </p:cBhvr>
                                        </p:animRot>
                                      </p:childTnLst>
                                    </p:cTn>
                                  </p:par>
                                </p:childTnLst>
                              </p:cTn>
                            </p:par>
                            <p:par>
                              <p:cTn id="119" fill="hold">
                                <p:stCondLst>
                                  <p:cond delay="5750"/>
                                </p:stCondLst>
                                <p:childTnLst>
                                  <p:par>
                                    <p:cTn id="120" presetID="52" presetClass="entr" presetSubtype="0" fill="hold" grpId="0" nodeType="afterEffect">
                                      <p:stCondLst>
                                        <p:cond delay="0"/>
                                      </p:stCondLst>
                                      <p:childTnLst>
                                        <p:set>
                                          <p:cBhvr>
                                            <p:cTn id="121" dur="1" fill="hold">
                                              <p:stCondLst>
                                                <p:cond delay="0"/>
                                              </p:stCondLst>
                                            </p:cTn>
                                            <p:tgtEl>
                                              <p:spTgt spid="95"/>
                                            </p:tgtEl>
                                            <p:attrNameLst>
                                              <p:attrName>style.visibility</p:attrName>
                                            </p:attrNameLst>
                                          </p:cBhvr>
                                          <p:to>
                                            <p:strVal val="visible"/>
                                          </p:to>
                                        </p:set>
                                        <p:animScale>
                                          <p:cBhvr>
                                            <p:cTn id="122" dur="1500" decel="50000" fill="hold">
                                              <p:stCondLst>
                                                <p:cond delay="0"/>
                                              </p:stCondLst>
                                            </p:cTn>
                                            <p:tgtEl>
                                              <p:spTgt spid="9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23" dur="1500" decel="50000" fill="hold">
                                              <p:stCondLst>
                                                <p:cond delay="0"/>
                                              </p:stCondLst>
                                            </p:cTn>
                                            <p:tgtEl>
                                              <p:spTgt spid="95"/>
                                            </p:tgtEl>
                                            <p:attrNameLst>
                                              <p:attrName>ppt_x</p:attrName>
                                              <p:attrName>ppt_y</p:attrName>
                                            </p:attrNameLst>
                                          </p:cBhvr>
                                        </p:animMotion>
                                        <p:animEffect transition="in" filter="fade">
                                          <p:cBhvr>
                                            <p:cTn id="124" dur="1500"/>
                                            <p:tgtEl>
                                              <p:spTgt spid="95"/>
                                            </p:tgtEl>
                                          </p:cBhvr>
                                        </p:animEffect>
                                      </p:childTnLst>
                                    </p:cTn>
                                  </p:par>
                                  <p:par>
                                    <p:cTn id="125" presetID="52" presetClass="entr" presetSubtype="0" fill="hold" grpId="0" nodeType="withEffect">
                                      <p:stCondLst>
                                        <p:cond delay="750"/>
                                      </p:stCondLst>
                                      <p:childTnLst>
                                        <p:set>
                                          <p:cBhvr>
                                            <p:cTn id="126" dur="1" fill="hold">
                                              <p:stCondLst>
                                                <p:cond delay="0"/>
                                              </p:stCondLst>
                                            </p:cTn>
                                            <p:tgtEl>
                                              <p:spTgt spid="100"/>
                                            </p:tgtEl>
                                            <p:attrNameLst>
                                              <p:attrName>style.visibility</p:attrName>
                                            </p:attrNameLst>
                                          </p:cBhvr>
                                          <p:to>
                                            <p:strVal val="visible"/>
                                          </p:to>
                                        </p:set>
                                        <p:animScale>
                                          <p:cBhvr>
                                            <p:cTn id="127" dur="1500" decel="50000" fill="hold">
                                              <p:stCondLst>
                                                <p:cond delay="0"/>
                                              </p:stCondLst>
                                            </p:cTn>
                                            <p:tgtEl>
                                              <p:spTgt spid="10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28" dur="1500" decel="50000" fill="hold">
                                              <p:stCondLst>
                                                <p:cond delay="0"/>
                                              </p:stCondLst>
                                            </p:cTn>
                                            <p:tgtEl>
                                              <p:spTgt spid="100"/>
                                            </p:tgtEl>
                                            <p:attrNameLst>
                                              <p:attrName>ppt_x</p:attrName>
                                              <p:attrName>ppt_y</p:attrName>
                                            </p:attrNameLst>
                                          </p:cBhvr>
                                        </p:animMotion>
                                        <p:animEffect transition="in" filter="fade">
                                          <p:cBhvr>
                                            <p:cTn id="129" dur="15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 grpId="0" animBg="1"/>
          <p:bldP spid="81" grpId="0" animBg="1"/>
          <p:bldP spid="82" grpId="0" animBg="1"/>
          <p:bldP spid="83" grpId="0" animBg="1"/>
          <p:bldP spid="84" grpId="0" animBg="1"/>
          <p:bldP spid="85" grpId="0" animBg="1"/>
          <p:bldP spid="86" grpId="0" animBg="1"/>
          <p:bldP spid="87" grpId="0" animBg="1"/>
          <p:bldP spid="88" grpId="0" animBg="1"/>
          <p:bldP spid="89" grpId="0" animBg="1"/>
          <p:bldP spid="90" grpId="0" animBg="1"/>
          <p:bldP spid="91" grpId="0"/>
          <p:bldP spid="92" grpId="0"/>
          <p:bldP spid="93" grpId="0"/>
          <p:bldP spid="94" grpId="0"/>
          <p:bldP spid="95" grpId="0"/>
          <p:bldP spid="96" grpId="0"/>
          <p:bldP spid="97" grpId="0"/>
          <p:bldP spid="98" grpId="0" animBg="1"/>
          <p:bldP spid="99" grpId="0" animBg="1"/>
          <p:bldP spid="100" grpId="0"/>
          <p:bldP spid="101" grpId="0"/>
          <p:bldP spid="31" grpId="0" animBg="1"/>
          <p:bldP spid="32" grpId="0" animBg="1"/>
          <p:bldP spid="33" grpId="0" animBg="1"/>
          <p:bldP spid="34" grpId="0" animBg="1"/>
          <p:bldP spid="35" grpId="0"/>
          <p:bldP spid="36" grpId="0"/>
          <p:bldP spid="37"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additive="base">
                                            <p:cTn id="7" dur="750" fill="hold"/>
                                            <p:tgtEl>
                                              <p:spTgt spid="32"/>
                                            </p:tgtEl>
                                            <p:attrNameLst>
                                              <p:attrName>ppt_x</p:attrName>
                                            </p:attrNameLst>
                                          </p:cBhvr>
                                          <p:tavLst>
                                            <p:tav tm="0">
                                              <p:val>
                                                <p:strVal val="#ppt_x"/>
                                              </p:val>
                                            </p:tav>
                                            <p:tav tm="100000">
                                              <p:val>
                                                <p:strVal val="#ppt_x"/>
                                              </p:val>
                                            </p:tav>
                                          </p:tavLst>
                                        </p:anim>
                                        <p:anim calcmode="lin" valueType="num">
                                          <p:cBhvr additive="base">
                                            <p:cTn id="8" dur="750" fill="hold"/>
                                            <p:tgtEl>
                                              <p:spTgt spid="32"/>
                                            </p:tgtEl>
                                            <p:attrNameLst>
                                              <p:attrName>ppt_y</p:attrName>
                                            </p:attrNameLst>
                                          </p:cBhvr>
                                          <p:tavLst>
                                            <p:tav tm="0">
                                              <p:val>
                                                <p:strVal val="0-#ppt_h/2"/>
                                              </p:val>
                                            </p:tav>
                                            <p:tav tm="100000">
                                              <p:val>
                                                <p:strVal val="#ppt_y"/>
                                              </p:val>
                                            </p:tav>
                                          </p:tavLst>
                                        </p:anim>
                                      </p:childTnLst>
                                    </p:cTn>
                                  </p:par>
                                  <p:par>
                                    <p:cTn id="9" presetID="2" presetClass="entr" presetSubtype="2" fill="hold" grpId="0" nodeType="withEffect">
                                      <p:stCondLst>
                                        <p:cond delay="250"/>
                                      </p:stCondLst>
                                      <p:childTnLst>
                                        <p:set>
                                          <p:cBhvr>
                                            <p:cTn id="10" dur="1" fill="hold">
                                              <p:stCondLst>
                                                <p:cond delay="0"/>
                                              </p:stCondLst>
                                            </p:cTn>
                                            <p:tgtEl>
                                              <p:spTgt spid="31"/>
                                            </p:tgtEl>
                                            <p:attrNameLst>
                                              <p:attrName>style.visibility</p:attrName>
                                            </p:attrNameLst>
                                          </p:cBhvr>
                                          <p:to>
                                            <p:strVal val="visible"/>
                                          </p:to>
                                        </p:set>
                                        <p:anim calcmode="lin" valueType="num">
                                          <p:cBhvr additive="base">
                                            <p:cTn id="11" dur="750" fill="hold"/>
                                            <p:tgtEl>
                                              <p:spTgt spid="31"/>
                                            </p:tgtEl>
                                            <p:attrNameLst>
                                              <p:attrName>ppt_x</p:attrName>
                                            </p:attrNameLst>
                                          </p:cBhvr>
                                          <p:tavLst>
                                            <p:tav tm="0">
                                              <p:val>
                                                <p:strVal val="1+#ppt_w/2"/>
                                              </p:val>
                                            </p:tav>
                                            <p:tav tm="100000">
                                              <p:val>
                                                <p:strVal val="#ppt_x"/>
                                              </p:val>
                                            </p:tav>
                                          </p:tavLst>
                                        </p:anim>
                                        <p:anim calcmode="lin" valueType="num">
                                          <p:cBhvr additive="base">
                                            <p:cTn id="12" dur="750" fill="hold"/>
                                            <p:tgtEl>
                                              <p:spTgt spid="31"/>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33"/>
                                            </p:tgtEl>
                                            <p:attrNameLst>
                                              <p:attrName>style.visibility</p:attrName>
                                            </p:attrNameLst>
                                          </p:cBhvr>
                                          <p:to>
                                            <p:strVal val="visible"/>
                                          </p:to>
                                        </p:set>
                                        <p:anim calcmode="lin" valueType="num">
                                          <p:cBhvr additive="base">
                                            <p:cTn id="15" dur="750" fill="hold"/>
                                            <p:tgtEl>
                                              <p:spTgt spid="33"/>
                                            </p:tgtEl>
                                            <p:attrNameLst>
                                              <p:attrName>ppt_x</p:attrName>
                                            </p:attrNameLst>
                                          </p:cBhvr>
                                          <p:tavLst>
                                            <p:tav tm="0">
                                              <p:val>
                                                <p:strVal val="0-#ppt_w/2"/>
                                              </p:val>
                                            </p:tav>
                                            <p:tav tm="100000">
                                              <p:val>
                                                <p:strVal val="#ppt_x"/>
                                              </p:val>
                                            </p:tav>
                                          </p:tavLst>
                                        </p:anim>
                                        <p:anim calcmode="lin" valueType="num">
                                          <p:cBhvr additive="base">
                                            <p:cTn id="16" dur="750" fill="hold"/>
                                            <p:tgtEl>
                                              <p:spTgt spid="33"/>
                                            </p:tgtEl>
                                            <p:attrNameLst>
                                              <p:attrName>ppt_y</p:attrName>
                                            </p:attrNameLst>
                                          </p:cBhvr>
                                          <p:tavLst>
                                            <p:tav tm="0">
                                              <p:val>
                                                <p:strVal val="#ppt_y"/>
                                              </p:val>
                                            </p:tav>
                                            <p:tav tm="100000">
                                              <p:val>
                                                <p:strVal val="#ppt_y"/>
                                              </p:val>
                                            </p:tav>
                                          </p:tavLst>
                                        </p:anim>
                                      </p:childTnLst>
                                    </p:cTn>
                                  </p:par>
                                  <p:par>
                                    <p:cTn id="17" presetID="2" presetClass="entr" presetSubtype="3" fill="hold" grpId="0" nodeType="withEffect">
                                      <p:stCondLst>
                                        <p:cond delay="500"/>
                                      </p:stCondLst>
                                      <p:childTnLst>
                                        <p:set>
                                          <p:cBhvr>
                                            <p:cTn id="18" dur="1" fill="hold">
                                              <p:stCondLst>
                                                <p:cond delay="0"/>
                                              </p:stCondLst>
                                            </p:cTn>
                                            <p:tgtEl>
                                              <p:spTgt spid="34"/>
                                            </p:tgtEl>
                                            <p:attrNameLst>
                                              <p:attrName>style.visibility</p:attrName>
                                            </p:attrNameLst>
                                          </p:cBhvr>
                                          <p:to>
                                            <p:strVal val="visible"/>
                                          </p:to>
                                        </p:set>
                                        <p:anim calcmode="lin" valueType="num">
                                          <p:cBhvr additive="base">
                                            <p:cTn id="19" dur="750" fill="hold"/>
                                            <p:tgtEl>
                                              <p:spTgt spid="34"/>
                                            </p:tgtEl>
                                            <p:attrNameLst>
                                              <p:attrName>ppt_x</p:attrName>
                                            </p:attrNameLst>
                                          </p:cBhvr>
                                          <p:tavLst>
                                            <p:tav tm="0">
                                              <p:val>
                                                <p:strVal val="1+#ppt_w/2"/>
                                              </p:val>
                                            </p:tav>
                                            <p:tav tm="100000">
                                              <p:val>
                                                <p:strVal val="#ppt_x"/>
                                              </p:val>
                                            </p:tav>
                                          </p:tavLst>
                                        </p:anim>
                                        <p:anim calcmode="lin" valueType="num">
                                          <p:cBhvr additive="base">
                                            <p:cTn id="20" dur="750" fill="hold"/>
                                            <p:tgtEl>
                                              <p:spTgt spid="34"/>
                                            </p:tgtEl>
                                            <p:attrNameLst>
                                              <p:attrName>ppt_y</p:attrName>
                                            </p:attrNameLst>
                                          </p:cBhvr>
                                          <p:tavLst>
                                            <p:tav tm="0">
                                              <p:val>
                                                <p:strVal val="0-#ppt_h/2"/>
                                              </p:val>
                                            </p:tav>
                                            <p:tav tm="100000">
                                              <p:val>
                                                <p:strVal val="#ppt_y"/>
                                              </p:val>
                                            </p:tav>
                                          </p:tavLst>
                                        </p:anim>
                                      </p:childTnLst>
                                    </p:cTn>
                                  </p:par>
                                  <p:par>
                                    <p:cTn id="21" presetID="53" presetClass="entr" presetSubtype="16" fill="hold" grpId="0" nodeType="withEffect">
                                      <p:stCondLst>
                                        <p:cond delay="500"/>
                                      </p:stCondLst>
                                      <p:childTnLst>
                                        <p:set>
                                          <p:cBhvr>
                                            <p:cTn id="22" dur="1" fill="hold">
                                              <p:stCondLst>
                                                <p:cond delay="0"/>
                                              </p:stCondLst>
                                            </p:cTn>
                                            <p:tgtEl>
                                              <p:spTgt spid="37"/>
                                            </p:tgtEl>
                                            <p:attrNameLst>
                                              <p:attrName>style.visibility</p:attrName>
                                            </p:attrNameLst>
                                          </p:cBhvr>
                                          <p:to>
                                            <p:strVal val="visible"/>
                                          </p:to>
                                        </p:set>
                                        <p:anim calcmode="lin" valueType="num">
                                          <p:cBhvr>
                                            <p:cTn id="23" dur="500" fill="hold"/>
                                            <p:tgtEl>
                                              <p:spTgt spid="37"/>
                                            </p:tgtEl>
                                            <p:attrNameLst>
                                              <p:attrName>ppt_w</p:attrName>
                                            </p:attrNameLst>
                                          </p:cBhvr>
                                          <p:tavLst>
                                            <p:tav tm="0">
                                              <p:val>
                                                <p:fltVal val="0"/>
                                              </p:val>
                                            </p:tav>
                                            <p:tav tm="100000">
                                              <p:val>
                                                <p:strVal val="#ppt_w"/>
                                              </p:val>
                                            </p:tav>
                                          </p:tavLst>
                                        </p:anim>
                                        <p:anim calcmode="lin" valueType="num">
                                          <p:cBhvr>
                                            <p:cTn id="24" dur="500" fill="hold"/>
                                            <p:tgtEl>
                                              <p:spTgt spid="37"/>
                                            </p:tgtEl>
                                            <p:attrNameLst>
                                              <p:attrName>ppt_h</p:attrName>
                                            </p:attrNameLst>
                                          </p:cBhvr>
                                          <p:tavLst>
                                            <p:tav tm="0">
                                              <p:val>
                                                <p:fltVal val="0"/>
                                              </p:val>
                                            </p:tav>
                                            <p:tav tm="100000">
                                              <p:val>
                                                <p:strVal val="#ppt_h"/>
                                              </p:val>
                                            </p:tav>
                                          </p:tavLst>
                                        </p:anim>
                                        <p:animEffect transition="in" filter="fade">
                                          <p:cBhvr>
                                            <p:cTn id="25" dur="500"/>
                                            <p:tgtEl>
                                              <p:spTgt spid="37"/>
                                            </p:tgtEl>
                                          </p:cBhvr>
                                        </p:animEffect>
                                      </p:childTnLst>
                                    </p:cTn>
                                  </p:par>
                                  <p:par>
                                    <p:cTn id="26" presetID="22" presetClass="entr" presetSubtype="8" fill="hold" grpId="0" nodeType="withEffect">
                                      <p:stCondLst>
                                        <p:cond delay="500"/>
                                      </p:stCondLst>
                                      <p:childTnLst>
                                        <p:set>
                                          <p:cBhvr>
                                            <p:cTn id="27" dur="1" fill="hold">
                                              <p:stCondLst>
                                                <p:cond delay="0"/>
                                              </p:stCondLst>
                                            </p:cTn>
                                            <p:tgtEl>
                                              <p:spTgt spid="35"/>
                                            </p:tgtEl>
                                            <p:attrNameLst>
                                              <p:attrName>style.visibility</p:attrName>
                                            </p:attrNameLst>
                                          </p:cBhvr>
                                          <p:to>
                                            <p:strVal val="visible"/>
                                          </p:to>
                                        </p:set>
                                        <p:animEffect transition="in" filter="wipe(left)">
                                          <p:cBhvr>
                                            <p:cTn id="28" dur="500"/>
                                            <p:tgtEl>
                                              <p:spTgt spid="35"/>
                                            </p:tgtEl>
                                          </p:cBhvr>
                                        </p:animEffect>
                                      </p:childTnLst>
                                    </p:cTn>
                                  </p:par>
                                  <p:par>
                                    <p:cTn id="29" presetID="22" presetClass="entr" presetSubtype="8" fill="hold" grpId="0" nodeType="withEffect">
                                      <p:stCondLst>
                                        <p:cond delay="750"/>
                                      </p:stCondLst>
                                      <p:childTnLst>
                                        <p:set>
                                          <p:cBhvr>
                                            <p:cTn id="30" dur="1" fill="hold">
                                              <p:stCondLst>
                                                <p:cond delay="0"/>
                                              </p:stCondLst>
                                            </p:cTn>
                                            <p:tgtEl>
                                              <p:spTgt spid="36"/>
                                            </p:tgtEl>
                                            <p:attrNameLst>
                                              <p:attrName>style.visibility</p:attrName>
                                            </p:attrNameLst>
                                          </p:cBhvr>
                                          <p:to>
                                            <p:strVal val="visible"/>
                                          </p:to>
                                        </p:set>
                                        <p:animEffect transition="in" filter="wipe(left)">
                                          <p:cBhvr>
                                            <p:cTn id="31" dur="500"/>
                                            <p:tgtEl>
                                              <p:spTgt spid="36"/>
                                            </p:tgtEl>
                                          </p:cBhvr>
                                        </p:animEffect>
                                      </p:childTnLst>
                                    </p:cTn>
                                  </p:par>
                                </p:childTnLst>
                              </p:cTn>
                            </p:par>
                            <p:par>
                              <p:cTn id="32" fill="hold">
                                <p:stCondLst>
                                  <p:cond delay="1250"/>
                                </p:stCondLst>
                                <p:childTnLst>
                                  <p:par>
                                    <p:cTn id="33" presetID="2" presetClass="entr" presetSubtype="9" fill="hold" grpId="0" nodeType="afterEffect">
                                      <p:stCondLst>
                                        <p:cond delay="0"/>
                                      </p:stCondLst>
                                      <p:childTnLst>
                                        <p:set>
                                          <p:cBhvr>
                                            <p:cTn id="34" dur="1" fill="hold">
                                              <p:stCondLst>
                                                <p:cond delay="0"/>
                                              </p:stCondLst>
                                            </p:cTn>
                                            <p:tgtEl>
                                              <p:spTgt spid="80"/>
                                            </p:tgtEl>
                                            <p:attrNameLst>
                                              <p:attrName>style.visibility</p:attrName>
                                            </p:attrNameLst>
                                          </p:cBhvr>
                                          <p:to>
                                            <p:strVal val="visible"/>
                                          </p:to>
                                        </p:set>
                                        <p:anim calcmode="lin" valueType="num">
                                          <p:cBhvr additive="base">
                                            <p:cTn id="35" dur="1000" fill="hold"/>
                                            <p:tgtEl>
                                              <p:spTgt spid="80"/>
                                            </p:tgtEl>
                                            <p:attrNameLst>
                                              <p:attrName>ppt_x</p:attrName>
                                            </p:attrNameLst>
                                          </p:cBhvr>
                                          <p:tavLst>
                                            <p:tav tm="0">
                                              <p:val>
                                                <p:strVal val="0-#ppt_w/2"/>
                                              </p:val>
                                            </p:tav>
                                            <p:tav tm="100000">
                                              <p:val>
                                                <p:strVal val="#ppt_x"/>
                                              </p:val>
                                            </p:tav>
                                          </p:tavLst>
                                        </p:anim>
                                        <p:anim calcmode="lin" valueType="num">
                                          <p:cBhvr additive="base">
                                            <p:cTn id="36" dur="1000" fill="hold"/>
                                            <p:tgtEl>
                                              <p:spTgt spid="80"/>
                                            </p:tgtEl>
                                            <p:attrNameLst>
                                              <p:attrName>ppt_y</p:attrName>
                                            </p:attrNameLst>
                                          </p:cBhvr>
                                          <p:tavLst>
                                            <p:tav tm="0">
                                              <p:val>
                                                <p:strVal val="0-#ppt_h/2"/>
                                              </p:val>
                                            </p:tav>
                                            <p:tav tm="100000">
                                              <p:val>
                                                <p:strVal val="#ppt_y"/>
                                              </p:val>
                                            </p:tav>
                                          </p:tavLst>
                                        </p:anim>
                                      </p:childTnLst>
                                    </p:cTn>
                                  </p:par>
                                  <p:par>
                                    <p:cTn id="37" presetID="2" presetClass="entr" presetSubtype="9" fill="hold" grpId="0" nodeType="withEffect">
                                      <p:stCondLst>
                                        <p:cond delay="0"/>
                                      </p:stCondLst>
                                      <p:childTnLst>
                                        <p:set>
                                          <p:cBhvr>
                                            <p:cTn id="38" dur="1" fill="hold">
                                              <p:stCondLst>
                                                <p:cond delay="0"/>
                                              </p:stCondLst>
                                            </p:cTn>
                                            <p:tgtEl>
                                              <p:spTgt spid="84"/>
                                            </p:tgtEl>
                                            <p:attrNameLst>
                                              <p:attrName>style.visibility</p:attrName>
                                            </p:attrNameLst>
                                          </p:cBhvr>
                                          <p:to>
                                            <p:strVal val="visible"/>
                                          </p:to>
                                        </p:set>
                                        <p:anim calcmode="lin" valueType="num">
                                          <p:cBhvr additive="base">
                                            <p:cTn id="39" dur="1000" fill="hold"/>
                                            <p:tgtEl>
                                              <p:spTgt spid="84"/>
                                            </p:tgtEl>
                                            <p:attrNameLst>
                                              <p:attrName>ppt_x</p:attrName>
                                            </p:attrNameLst>
                                          </p:cBhvr>
                                          <p:tavLst>
                                            <p:tav tm="0">
                                              <p:val>
                                                <p:strVal val="0-#ppt_w/2"/>
                                              </p:val>
                                            </p:tav>
                                            <p:tav tm="100000">
                                              <p:val>
                                                <p:strVal val="#ppt_x"/>
                                              </p:val>
                                            </p:tav>
                                          </p:tavLst>
                                        </p:anim>
                                        <p:anim calcmode="lin" valueType="num">
                                          <p:cBhvr additive="base">
                                            <p:cTn id="40" dur="1000" fill="hold"/>
                                            <p:tgtEl>
                                              <p:spTgt spid="84"/>
                                            </p:tgtEl>
                                            <p:attrNameLst>
                                              <p:attrName>ppt_y</p:attrName>
                                            </p:attrNameLst>
                                          </p:cBhvr>
                                          <p:tavLst>
                                            <p:tav tm="0">
                                              <p:val>
                                                <p:strVal val="0-#ppt_h/2"/>
                                              </p:val>
                                            </p:tav>
                                            <p:tav tm="100000">
                                              <p:val>
                                                <p:strVal val="#ppt_y"/>
                                              </p:val>
                                            </p:tav>
                                          </p:tavLst>
                                        </p:anim>
                                      </p:childTnLst>
                                    </p:cTn>
                                  </p:par>
                                  <p:par>
                                    <p:cTn id="41" presetID="2" presetClass="entr" presetSubtype="9" fill="hold" grpId="0" nodeType="withEffect">
                                      <p:stCondLst>
                                        <p:cond delay="0"/>
                                      </p:stCondLst>
                                      <p:childTnLst>
                                        <p:set>
                                          <p:cBhvr>
                                            <p:cTn id="42" dur="1" fill="hold">
                                              <p:stCondLst>
                                                <p:cond delay="0"/>
                                              </p:stCondLst>
                                            </p:cTn>
                                            <p:tgtEl>
                                              <p:spTgt spid="85"/>
                                            </p:tgtEl>
                                            <p:attrNameLst>
                                              <p:attrName>style.visibility</p:attrName>
                                            </p:attrNameLst>
                                          </p:cBhvr>
                                          <p:to>
                                            <p:strVal val="visible"/>
                                          </p:to>
                                        </p:set>
                                        <p:anim calcmode="lin" valueType="num">
                                          <p:cBhvr additive="base">
                                            <p:cTn id="43" dur="1000" fill="hold"/>
                                            <p:tgtEl>
                                              <p:spTgt spid="85"/>
                                            </p:tgtEl>
                                            <p:attrNameLst>
                                              <p:attrName>ppt_x</p:attrName>
                                            </p:attrNameLst>
                                          </p:cBhvr>
                                          <p:tavLst>
                                            <p:tav tm="0">
                                              <p:val>
                                                <p:strVal val="0-#ppt_w/2"/>
                                              </p:val>
                                            </p:tav>
                                            <p:tav tm="100000">
                                              <p:val>
                                                <p:strVal val="#ppt_x"/>
                                              </p:val>
                                            </p:tav>
                                          </p:tavLst>
                                        </p:anim>
                                        <p:anim calcmode="lin" valueType="num">
                                          <p:cBhvr additive="base">
                                            <p:cTn id="44" dur="1000" fill="hold"/>
                                            <p:tgtEl>
                                              <p:spTgt spid="85"/>
                                            </p:tgtEl>
                                            <p:attrNameLst>
                                              <p:attrName>ppt_y</p:attrName>
                                            </p:attrNameLst>
                                          </p:cBhvr>
                                          <p:tavLst>
                                            <p:tav tm="0">
                                              <p:val>
                                                <p:strVal val="0-#ppt_h/2"/>
                                              </p:val>
                                            </p:tav>
                                            <p:tav tm="100000">
                                              <p:val>
                                                <p:strVal val="#ppt_y"/>
                                              </p:val>
                                            </p:tav>
                                          </p:tavLst>
                                        </p:anim>
                                      </p:childTnLst>
                                    </p:cTn>
                                  </p:par>
                                  <p:par>
                                    <p:cTn id="45" presetID="2" presetClass="entr" presetSubtype="9" fill="hold" grpId="0" nodeType="withEffect">
                                      <p:stCondLst>
                                        <p:cond delay="0"/>
                                      </p:stCondLst>
                                      <p:childTnLst>
                                        <p:set>
                                          <p:cBhvr>
                                            <p:cTn id="46" dur="1" fill="hold">
                                              <p:stCondLst>
                                                <p:cond delay="0"/>
                                              </p:stCondLst>
                                            </p:cTn>
                                            <p:tgtEl>
                                              <p:spTgt spid="87"/>
                                            </p:tgtEl>
                                            <p:attrNameLst>
                                              <p:attrName>style.visibility</p:attrName>
                                            </p:attrNameLst>
                                          </p:cBhvr>
                                          <p:to>
                                            <p:strVal val="visible"/>
                                          </p:to>
                                        </p:set>
                                        <p:anim calcmode="lin" valueType="num">
                                          <p:cBhvr additive="base">
                                            <p:cTn id="47" dur="1000" fill="hold"/>
                                            <p:tgtEl>
                                              <p:spTgt spid="87"/>
                                            </p:tgtEl>
                                            <p:attrNameLst>
                                              <p:attrName>ppt_x</p:attrName>
                                            </p:attrNameLst>
                                          </p:cBhvr>
                                          <p:tavLst>
                                            <p:tav tm="0">
                                              <p:val>
                                                <p:strVal val="0-#ppt_w/2"/>
                                              </p:val>
                                            </p:tav>
                                            <p:tav tm="100000">
                                              <p:val>
                                                <p:strVal val="#ppt_x"/>
                                              </p:val>
                                            </p:tav>
                                          </p:tavLst>
                                        </p:anim>
                                        <p:anim calcmode="lin" valueType="num">
                                          <p:cBhvr additive="base">
                                            <p:cTn id="48" dur="1000" fill="hold"/>
                                            <p:tgtEl>
                                              <p:spTgt spid="87"/>
                                            </p:tgtEl>
                                            <p:attrNameLst>
                                              <p:attrName>ppt_y</p:attrName>
                                            </p:attrNameLst>
                                          </p:cBhvr>
                                          <p:tavLst>
                                            <p:tav tm="0">
                                              <p:val>
                                                <p:strVal val="0-#ppt_h/2"/>
                                              </p:val>
                                            </p:tav>
                                            <p:tav tm="100000">
                                              <p:val>
                                                <p:strVal val="#ppt_y"/>
                                              </p:val>
                                            </p:tav>
                                          </p:tavLst>
                                        </p:anim>
                                      </p:childTnLst>
                                    </p:cTn>
                                  </p:par>
                                  <p:par>
                                    <p:cTn id="49" presetID="2" presetClass="entr" presetSubtype="9" fill="hold" grpId="0" nodeType="withEffect">
                                      <p:stCondLst>
                                        <p:cond delay="500"/>
                                      </p:stCondLst>
                                      <p:childTnLst>
                                        <p:set>
                                          <p:cBhvr>
                                            <p:cTn id="50" dur="1" fill="hold">
                                              <p:stCondLst>
                                                <p:cond delay="0"/>
                                              </p:stCondLst>
                                            </p:cTn>
                                            <p:tgtEl>
                                              <p:spTgt spid="83"/>
                                            </p:tgtEl>
                                            <p:attrNameLst>
                                              <p:attrName>style.visibility</p:attrName>
                                            </p:attrNameLst>
                                          </p:cBhvr>
                                          <p:to>
                                            <p:strVal val="visible"/>
                                          </p:to>
                                        </p:set>
                                        <p:anim calcmode="lin" valueType="num">
                                          <p:cBhvr additive="base">
                                            <p:cTn id="51" dur="1000" fill="hold"/>
                                            <p:tgtEl>
                                              <p:spTgt spid="83"/>
                                            </p:tgtEl>
                                            <p:attrNameLst>
                                              <p:attrName>ppt_x</p:attrName>
                                            </p:attrNameLst>
                                          </p:cBhvr>
                                          <p:tavLst>
                                            <p:tav tm="0">
                                              <p:val>
                                                <p:strVal val="0-#ppt_w/2"/>
                                              </p:val>
                                            </p:tav>
                                            <p:tav tm="100000">
                                              <p:val>
                                                <p:strVal val="#ppt_x"/>
                                              </p:val>
                                            </p:tav>
                                          </p:tavLst>
                                        </p:anim>
                                        <p:anim calcmode="lin" valueType="num">
                                          <p:cBhvr additive="base">
                                            <p:cTn id="52" dur="1000" fill="hold"/>
                                            <p:tgtEl>
                                              <p:spTgt spid="83"/>
                                            </p:tgtEl>
                                            <p:attrNameLst>
                                              <p:attrName>ppt_y</p:attrName>
                                            </p:attrNameLst>
                                          </p:cBhvr>
                                          <p:tavLst>
                                            <p:tav tm="0">
                                              <p:val>
                                                <p:strVal val="0-#ppt_h/2"/>
                                              </p:val>
                                            </p:tav>
                                            <p:tav tm="100000">
                                              <p:val>
                                                <p:strVal val="#ppt_y"/>
                                              </p:val>
                                            </p:tav>
                                          </p:tavLst>
                                        </p:anim>
                                      </p:childTnLst>
                                    </p:cTn>
                                  </p:par>
                                  <p:par>
                                    <p:cTn id="53" presetID="2" presetClass="entr" presetSubtype="9" fill="hold" grpId="0" nodeType="withEffect">
                                      <p:stCondLst>
                                        <p:cond delay="500"/>
                                      </p:stCondLst>
                                      <p:childTnLst>
                                        <p:set>
                                          <p:cBhvr>
                                            <p:cTn id="54" dur="1" fill="hold">
                                              <p:stCondLst>
                                                <p:cond delay="0"/>
                                              </p:stCondLst>
                                            </p:cTn>
                                            <p:tgtEl>
                                              <p:spTgt spid="82"/>
                                            </p:tgtEl>
                                            <p:attrNameLst>
                                              <p:attrName>style.visibility</p:attrName>
                                            </p:attrNameLst>
                                          </p:cBhvr>
                                          <p:to>
                                            <p:strVal val="visible"/>
                                          </p:to>
                                        </p:set>
                                        <p:anim calcmode="lin" valueType="num">
                                          <p:cBhvr additive="base">
                                            <p:cTn id="55" dur="1000" fill="hold"/>
                                            <p:tgtEl>
                                              <p:spTgt spid="82"/>
                                            </p:tgtEl>
                                            <p:attrNameLst>
                                              <p:attrName>ppt_x</p:attrName>
                                            </p:attrNameLst>
                                          </p:cBhvr>
                                          <p:tavLst>
                                            <p:tav tm="0">
                                              <p:val>
                                                <p:strVal val="0-#ppt_w/2"/>
                                              </p:val>
                                            </p:tav>
                                            <p:tav tm="100000">
                                              <p:val>
                                                <p:strVal val="#ppt_x"/>
                                              </p:val>
                                            </p:tav>
                                          </p:tavLst>
                                        </p:anim>
                                        <p:anim calcmode="lin" valueType="num">
                                          <p:cBhvr additive="base">
                                            <p:cTn id="56" dur="1000" fill="hold"/>
                                            <p:tgtEl>
                                              <p:spTgt spid="82"/>
                                            </p:tgtEl>
                                            <p:attrNameLst>
                                              <p:attrName>ppt_y</p:attrName>
                                            </p:attrNameLst>
                                          </p:cBhvr>
                                          <p:tavLst>
                                            <p:tav tm="0">
                                              <p:val>
                                                <p:strVal val="0-#ppt_h/2"/>
                                              </p:val>
                                            </p:tav>
                                            <p:tav tm="100000">
                                              <p:val>
                                                <p:strVal val="#ppt_y"/>
                                              </p:val>
                                            </p:tav>
                                          </p:tavLst>
                                        </p:anim>
                                      </p:childTnLst>
                                    </p:cTn>
                                  </p:par>
                                  <p:par>
                                    <p:cTn id="57" presetID="2" presetClass="entr" presetSubtype="9" fill="hold" grpId="0" nodeType="withEffect">
                                      <p:stCondLst>
                                        <p:cond delay="500"/>
                                      </p:stCondLst>
                                      <p:childTnLst>
                                        <p:set>
                                          <p:cBhvr>
                                            <p:cTn id="58" dur="1" fill="hold">
                                              <p:stCondLst>
                                                <p:cond delay="0"/>
                                              </p:stCondLst>
                                            </p:cTn>
                                            <p:tgtEl>
                                              <p:spTgt spid="99"/>
                                            </p:tgtEl>
                                            <p:attrNameLst>
                                              <p:attrName>style.visibility</p:attrName>
                                            </p:attrNameLst>
                                          </p:cBhvr>
                                          <p:to>
                                            <p:strVal val="visible"/>
                                          </p:to>
                                        </p:set>
                                        <p:anim calcmode="lin" valueType="num">
                                          <p:cBhvr additive="base">
                                            <p:cTn id="59" dur="1000" fill="hold"/>
                                            <p:tgtEl>
                                              <p:spTgt spid="99"/>
                                            </p:tgtEl>
                                            <p:attrNameLst>
                                              <p:attrName>ppt_x</p:attrName>
                                            </p:attrNameLst>
                                          </p:cBhvr>
                                          <p:tavLst>
                                            <p:tav tm="0">
                                              <p:val>
                                                <p:strVal val="0-#ppt_w/2"/>
                                              </p:val>
                                            </p:tav>
                                            <p:tav tm="100000">
                                              <p:val>
                                                <p:strVal val="#ppt_x"/>
                                              </p:val>
                                            </p:tav>
                                          </p:tavLst>
                                        </p:anim>
                                        <p:anim calcmode="lin" valueType="num">
                                          <p:cBhvr additive="base">
                                            <p:cTn id="60" dur="1000" fill="hold"/>
                                            <p:tgtEl>
                                              <p:spTgt spid="99"/>
                                            </p:tgtEl>
                                            <p:attrNameLst>
                                              <p:attrName>ppt_y</p:attrName>
                                            </p:attrNameLst>
                                          </p:cBhvr>
                                          <p:tavLst>
                                            <p:tav tm="0">
                                              <p:val>
                                                <p:strVal val="0-#ppt_h/2"/>
                                              </p:val>
                                            </p:tav>
                                            <p:tav tm="100000">
                                              <p:val>
                                                <p:strVal val="#ppt_y"/>
                                              </p:val>
                                            </p:tav>
                                          </p:tavLst>
                                        </p:anim>
                                      </p:childTnLst>
                                    </p:cTn>
                                  </p:par>
                                  <p:par>
                                    <p:cTn id="61" presetID="2" presetClass="entr" presetSubtype="9" fill="hold" grpId="0" nodeType="withEffect">
                                      <p:stCondLst>
                                        <p:cond delay="500"/>
                                      </p:stCondLst>
                                      <p:childTnLst>
                                        <p:set>
                                          <p:cBhvr>
                                            <p:cTn id="62" dur="1" fill="hold">
                                              <p:stCondLst>
                                                <p:cond delay="0"/>
                                              </p:stCondLst>
                                            </p:cTn>
                                            <p:tgtEl>
                                              <p:spTgt spid="86"/>
                                            </p:tgtEl>
                                            <p:attrNameLst>
                                              <p:attrName>style.visibility</p:attrName>
                                            </p:attrNameLst>
                                          </p:cBhvr>
                                          <p:to>
                                            <p:strVal val="visible"/>
                                          </p:to>
                                        </p:set>
                                        <p:anim calcmode="lin" valueType="num">
                                          <p:cBhvr additive="base">
                                            <p:cTn id="63" dur="1000" fill="hold"/>
                                            <p:tgtEl>
                                              <p:spTgt spid="86"/>
                                            </p:tgtEl>
                                            <p:attrNameLst>
                                              <p:attrName>ppt_x</p:attrName>
                                            </p:attrNameLst>
                                          </p:cBhvr>
                                          <p:tavLst>
                                            <p:tav tm="0">
                                              <p:val>
                                                <p:strVal val="0-#ppt_w/2"/>
                                              </p:val>
                                            </p:tav>
                                            <p:tav tm="100000">
                                              <p:val>
                                                <p:strVal val="#ppt_x"/>
                                              </p:val>
                                            </p:tav>
                                          </p:tavLst>
                                        </p:anim>
                                        <p:anim calcmode="lin" valueType="num">
                                          <p:cBhvr additive="base">
                                            <p:cTn id="64" dur="1000" fill="hold"/>
                                            <p:tgtEl>
                                              <p:spTgt spid="86"/>
                                            </p:tgtEl>
                                            <p:attrNameLst>
                                              <p:attrName>ppt_y</p:attrName>
                                            </p:attrNameLst>
                                          </p:cBhvr>
                                          <p:tavLst>
                                            <p:tav tm="0">
                                              <p:val>
                                                <p:strVal val="0-#ppt_h/2"/>
                                              </p:val>
                                            </p:tav>
                                            <p:tav tm="100000">
                                              <p:val>
                                                <p:strVal val="#ppt_y"/>
                                              </p:val>
                                            </p:tav>
                                          </p:tavLst>
                                        </p:anim>
                                      </p:childTnLst>
                                    </p:cTn>
                                  </p:par>
                                  <p:par>
                                    <p:cTn id="65" presetID="2" presetClass="entr" presetSubtype="9" fill="hold" grpId="0" nodeType="withEffect">
                                      <p:stCondLst>
                                        <p:cond delay="1000"/>
                                      </p:stCondLst>
                                      <p:childTnLst>
                                        <p:set>
                                          <p:cBhvr>
                                            <p:cTn id="66" dur="1" fill="hold">
                                              <p:stCondLst>
                                                <p:cond delay="0"/>
                                              </p:stCondLst>
                                            </p:cTn>
                                            <p:tgtEl>
                                              <p:spTgt spid="98"/>
                                            </p:tgtEl>
                                            <p:attrNameLst>
                                              <p:attrName>style.visibility</p:attrName>
                                            </p:attrNameLst>
                                          </p:cBhvr>
                                          <p:to>
                                            <p:strVal val="visible"/>
                                          </p:to>
                                        </p:set>
                                        <p:anim calcmode="lin" valueType="num">
                                          <p:cBhvr additive="base">
                                            <p:cTn id="67" dur="1000" fill="hold"/>
                                            <p:tgtEl>
                                              <p:spTgt spid="98"/>
                                            </p:tgtEl>
                                            <p:attrNameLst>
                                              <p:attrName>ppt_x</p:attrName>
                                            </p:attrNameLst>
                                          </p:cBhvr>
                                          <p:tavLst>
                                            <p:tav tm="0">
                                              <p:val>
                                                <p:strVal val="0-#ppt_w/2"/>
                                              </p:val>
                                            </p:tav>
                                            <p:tav tm="100000">
                                              <p:val>
                                                <p:strVal val="#ppt_x"/>
                                              </p:val>
                                            </p:tav>
                                          </p:tavLst>
                                        </p:anim>
                                        <p:anim calcmode="lin" valueType="num">
                                          <p:cBhvr additive="base">
                                            <p:cTn id="68" dur="1000" fill="hold"/>
                                            <p:tgtEl>
                                              <p:spTgt spid="98"/>
                                            </p:tgtEl>
                                            <p:attrNameLst>
                                              <p:attrName>ppt_y</p:attrName>
                                            </p:attrNameLst>
                                          </p:cBhvr>
                                          <p:tavLst>
                                            <p:tav tm="0">
                                              <p:val>
                                                <p:strVal val="0-#ppt_h/2"/>
                                              </p:val>
                                            </p:tav>
                                            <p:tav tm="100000">
                                              <p:val>
                                                <p:strVal val="#ppt_y"/>
                                              </p:val>
                                            </p:tav>
                                          </p:tavLst>
                                        </p:anim>
                                      </p:childTnLst>
                                    </p:cTn>
                                  </p:par>
                                  <p:par>
                                    <p:cTn id="69" presetID="2" presetClass="entr" presetSubtype="9" fill="hold" grpId="0" nodeType="withEffect">
                                      <p:stCondLst>
                                        <p:cond delay="1000"/>
                                      </p:stCondLst>
                                      <p:childTnLst>
                                        <p:set>
                                          <p:cBhvr>
                                            <p:cTn id="70" dur="1" fill="hold">
                                              <p:stCondLst>
                                                <p:cond delay="0"/>
                                              </p:stCondLst>
                                            </p:cTn>
                                            <p:tgtEl>
                                              <p:spTgt spid="88"/>
                                            </p:tgtEl>
                                            <p:attrNameLst>
                                              <p:attrName>style.visibility</p:attrName>
                                            </p:attrNameLst>
                                          </p:cBhvr>
                                          <p:to>
                                            <p:strVal val="visible"/>
                                          </p:to>
                                        </p:set>
                                        <p:anim calcmode="lin" valueType="num">
                                          <p:cBhvr additive="base">
                                            <p:cTn id="71" dur="1000" fill="hold"/>
                                            <p:tgtEl>
                                              <p:spTgt spid="88"/>
                                            </p:tgtEl>
                                            <p:attrNameLst>
                                              <p:attrName>ppt_x</p:attrName>
                                            </p:attrNameLst>
                                          </p:cBhvr>
                                          <p:tavLst>
                                            <p:tav tm="0">
                                              <p:val>
                                                <p:strVal val="0-#ppt_w/2"/>
                                              </p:val>
                                            </p:tav>
                                            <p:tav tm="100000">
                                              <p:val>
                                                <p:strVal val="#ppt_x"/>
                                              </p:val>
                                            </p:tav>
                                          </p:tavLst>
                                        </p:anim>
                                        <p:anim calcmode="lin" valueType="num">
                                          <p:cBhvr additive="base">
                                            <p:cTn id="72" dur="1000" fill="hold"/>
                                            <p:tgtEl>
                                              <p:spTgt spid="88"/>
                                            </p:tgtEl>
                                            <p:attrNameLst>
                                              <p:attrName>ppt_y</p:attrName>
                                            </p:attrNameLst>
                                          </p:cBhvr>
                                          <p:tavLst>
                                            <p:tav tm="0">
                                              <p:val>
                                                <p:strVal val="0-#ppt_h/2"/>
                                              </p:val>
                                            </p:tav>
                                            <p:tav tm="100000">
                                              <p:val>
                                                <p:strVal val="#ppt_y"/>
                                              </p:val>
                                            </p:tav>
                                          </p:tavLst>
                                        </p:anim>
                                      </p:childTnLst>
                                    </p:cTn>
                                  </p:par>
                                  <p:par>
                                    <p:cTn id="73" presetID="2" presetClass="entr" presetSubtype="9" fill="hold" grpId="0" nodeType="withEffect">
                                      <p:stCondLst>
                                        <p:cond delay="1000"/>
                                      </p:stCondLst>
                                      <p:childTnLst>
                                        <p:set>
                                          <p:cBhvr>
                                            <p:cTn id="74" dur="1" fill="hold">
                                              <p:stCondLst>
                                                <p:cond delay="0"/>
                                              </p:stCondLst>
                                            </p:cTn>
                                            <p:tgtEl>
                                              <p:spTgt spid="81"/>
                                            </p:tgtEl>
                                            <p:attrNameLst>
                                              <p:attrName>style.visibility</p:attrName>
                                            </p:attrNameLst>
                                          </p:cBhvr>
                                          <p:to>
                                            <p:strVal val="visible"/>
                                          </p:to>
                                        </p:set>
                                        <p:anim calcmode="lin" valueType="num">
                                          <p:cBhvr additive="base">
                                            <p:cTn id="75" dur="1000" fill="hold"/>
                                            <p:tgtEl>
                                              <p:spTgt spid="81"/>
                                            </p:tgtEl>
                                            <p:attrNameLst>
                                              <p:attrName>ppt_x</p:attrName>
                                            </p:attrNameLst>
                                          </p:cBhvr>
                                          <p:tavLst>
                                            <p:tav tm="0">
                                              <p:val>
                                                <p:strVal val="0-#ppt_w/2"/>
                                              </p:val>
                                            </p:tav>
                                            <p:tav tm="100000">
                                              <p:val>
                                                <p:strVal val="#ppt_x"/>
                                              </p:val>
                                            </p:tav>
                                          </p:tavLst>
                                        </p:anim>
                                        <p:anim calcmode="lin" valueType="num">
                                          <p:cBhvr additive="base">
                                            <p:cTn id="76" dur="1000" fill="hold"/>
                                            <p:tgtEl>
                                              <p:spTgt spid="81"/>
                                            </p:tgtEl>
                                            <p:attrNameLst>
                                              <p:attrName>ppt_y</p:attrName>
                                            </p:attrNameLst>
                                          </p:cBhvr>
                                          <p:tavLst>
                                            <p:tav tm="0">
                                              <p:val>
                                                <p:strVal val="0-#ppt_h/2"/>
                                              </p:val>
                                            </p:tav>
                                            <p:tav tm="100000">
                                              <p:val>
                                                <p:strVal val="#ppt_y"/>
                                              </p:val>
                                            </p:tav>
                                          </p:tavLst>
                                        </p:anim>
                                      </p:childTnLst>
                                    </p:cTn>
                                  </p:par>
                                  <p:par>
                                    <p:cTn id="77" presetID="2" presetClass="entr" presetSubtype="9" fill="hold" grpId="0" nodeType="withEffect">
                                      <p:stCondLst>
                                        <p:cond delay="1000"/>
                                      </p:stCondLst>
                                      <p:childTnLst>
                                        <p:set>
                                          <p:cBhvr>
                                            <p:cTn id="78" dur="1" fill="hold">
                                              <p:stCondLst>
                                                <p:cond delay="0"/>
                                              </p:stCondLst>
                                            </p:cTn>
                                            <p:tgtEl>
                                              <p:spTgt spid="90"/>
                                            </p:tgtEl>
                                            <p:attrNameLst>
                                              <p:attrName>style.visibility</p:attrName>
                                            </p:attrNameLst>
                                          </p:cBhvr>
                                          <p:to>
                                            <p:strVal val="visible"/>
                                          </p:to>
                                        </p:set>
                                        <p:anim calcmode="lin" valueType="num">
                                          <p:cBhvr additive="base">
                                            <p:cTn id="79" dur="1000" fill="hold"/>
                                            <p:tgtEl>
                                              <p:spTgt spid="90"/>
                                            </p:tgtEl>
                                            <p:attrNameLst>
                                              <p:attrName>ppt_x</p:attrName>
                                            </p:attrNameLst>
                                          </p:cBhvr>
                                          <p:tavLst>
                                            <p:tav tm="0">
                                              <p:val>
                                                <p:strVal val="0-#ppt_w/2"/>
                                              </p:val>
                                            </p:tav>
                                            <p:tav tm="100000">
                                              <p:val>
                                                <p:strVal val="#ppt_x"/>
                                              </p:val>
                                            </p:tav>
                                          </p:tavLst>
                                        </p:anim>
                                        <p:anim calcmode="lin" valueType="num">
                                          <p:cBhvr additive="base">
                                            <p:cTn id="80" dur="1000" fill="hold"/>
                                            <p:tgtEl>
                                              <p:spTgt spid="90"/>
                                            </p:tgtEl>
                                            <p:attrNameLst>
                                              <p:attrName>ppt_y</p:attrName>
                                            </p:attrNameLst>
                                          </p:cBhvr>
                                          <p:tavLst>
                                            <p:tav tm="0">
                                              <p:val>
                                                <p:strVal val="0-#ppt_h/2"/>
                                              </p:val>
                                            </p:tav>
                                            <p:tav tm="100000">
                                              <p:val>
                                                <p:strVal val="#ppt_y"/>
                                              </p:val>
                                            </p:tav>
                                          </p:tavLst>
                                        </p:anim>
                                      </p:childTnLst>
                                    </p:cTn>
                                  </p:par>
                                  <p:par>
                                    <p:cTn id="81" presetID="2" presetClass="entr" presetSubtype="9" fill="hold" grpId="0" nodeType="withEffect">
                                      <p:stCondLst>
                                        <p:cond delay="1000"/>
                                      </p:stCondLst>
                                      <p:childTnLst>
                                        <p:set>
                                          <p:cBhvr>
                                            <p:cTn id="82" dur="1" fill="hold">
                                              <p:stCondLst>
                                                <p:cond delay="0"/>
                                              </p:stCondLst>
                                            </p:cTn>
                                            <p:tgtEl>
                                              <p:spTgt spid="89"/>
                                            </p:tgtEl>
                                            <p:attrNameLst>
                                              <p:attrName>style.visibility</p:attrName>
                                            </p:attrNameLst>
                                          </p:cBhvr>
                                          <p:to>
                                            <p:strVal val="visible"/>
                                          </p:to>
                                        </p:set>
                                        <p:anim calcmode="lin" valueType="num">
                                          <p:cBhvr additive="base">
                                            <p:cTn id="83" dur="1000" fill="hold"/>
                                            <p:tgtEl>
                                              <p:spTgt spid="89"/>
                                            </p:tgtEl>
                                            <p:attrNameLst>
                                              <p:attrName>ppt_x</p:attrName>
                                            </p:attrNameLst>
                                          </p:cBhvr>
                                          <p:tavLst>
                                            <p:tav tm="0">
                                              <p:val>
                                                <p:strVal val="0-#ppt_w/2"/>
                                              </p:val>
                                            </p:tav>
                                            <p:tav tm="100000">
                                              <p:val>
                                                <p:strVal val="#ppt_x"/>
                                              </p:val>
                                            </p:tav>
                                          </p:tavLst>
                                        </p:anim>
                                        <p:anim calcmode="lin" valueType="num">
                                          <p:cBhvr additive="base">
                                            <p:cTn id="84" dur="1000" fill="hold"/>
                                            <p:tgtEl>
                                              <p:spTgt spid="89"/>
                                            </p:tgtEl>
                                            <p:attrNameLst>
                                              <p:attrName>ppt_y</p:attrName>
                                            </p:attrNameLst>
                                          </p:cBhvr>
                                          <p:tavLst>
                                            <p:tav tm="0">
                                              <p:val>
                                                <p:strVal val="0-#ppt_h/2"/>
                                              </p:val>
                                            </p:tav>
                                            <p:tav tm="100000">
                                              <p:val>
                                                <p:strVal val="#ppt_y"/>
                                              </p:val>
                                            </p:tav>
                                          </p:tavLst>
                                        </p:anim>
                                      </p:childTnLst>
                                    </p:cTn>
                                  </p:par>
                                  <p:par>
                                    <p:cTn id="85" presetID="2" presetClass="entr" presetSubtype="9" fill="hold" grpId="0" nodeType="withEffect">
                                      <p:stCondLst>
                                        <p:cond delay="1500"/>
                                      </p:stCondLst>
                                      <p:childTnLst>
                                        <p:set>
                                          <p:cBhvr>
                                            <p:cTn id="86" dur="1" fill="hold">
                                              <p:stCondLst>
                                                <p:cond delay="0"/>
                                              </p:stCondLst>
                                            </p:cTn>
                                            <p:tgtEl>
                                              <p:spTgt spid="91"/>
                                            </p:tgtEl>
                                            <p:attrNameLst>
                                              <p:attrName>style.visibility</p:attrName>
                                            </p:attrNameLst>
                                          </p:cBhvr>
                                          <p:to>
                                            <p:strVal val="visible"/>
                                          </p:to>
                                        </p:set>
                                        <p:anim calcmode="lin" valueType="num">
                                          <p:cBhvr additive="base">
                                            <p:cTn id="87" dur="1000" fill="hold"/>
                                            <p:tgtEl>
                                              <p:spTgt spid="91"/>
                                            </p:tgtEl>
                                            <p:attrNameLst>
                                              <p:attrName>ppt_x</p:attrName>
                                            </p:attrNameLst>
                                          </p:cBhvr>
                                          <p:tavLst>
                                            <p:tav tm="0">
                                              <p:val>
                                                <p:strVal val="0-#ppt_w/2"/>
                                              </p:val>
                                            </p:tav>
                                            <p:tav tm="100000">
                                              <p:val>
                                                <p:strVal val="#ppt_x"/>
                                              </p:val>
                                            </p:tav>
                                          </p:tavLst>
                                        </p:anim>
                                        <p:anim calcmode="lin" valueType="num">
                                          <p:cBhvr additive="base">
                                            <p:cTn id="88" dur="1000" fill="hold"/>
                                            <p:tgtEl>
                                              <p:spTgt spid="91"/>
                                            </p:tgtEl>
                                            <p:attrNameLst>
                                              <p:attrName>ppt_y</p:attrName>
                                            </p:attrNameLst>
                                          </p:cBhvr>
                                          <p:tavLst>
                                            <p:tav tm="0">
                                              <p:val>
                                                <p:strVal val="0-#ppt_h/2"/>
                                              </p:val>
                                            </p:tav>
                                            <p:tav tm="100000">
                                              <p:val>
                                                <p:strVal val="#ppt_y"/>
                                              </p:val>
                                            </p:tav>
                                          </p:tavLst>
                                        </p:anim>
                                      </p:childTnLst>
                                    </p:cTn>
                                  </p:par>
                                  <p:par>
                                    <p:cTn id="89" presetID="2" presetClass="entr" presetSubtype="9" fill="hold" grpId="0" nodeType="withEffect">
                                      <p:stCondLst>
                                        <p:cond delay="1500"/>
                                      </p:stCondLst>
                                      <p:childTnLst>
                                        <p:set>
                                          <p:cBhvr>
                                            <p:cTn id="90" dur="1" fill="hold">
                                              <p:stCondLst>
                                                <p:cond delay="0"/>
                                              </p:stCondLst>
                                            </p:cTn>
                                            <p:tgtEl>
                                              <p:spTgt spid="94"/>
                                            </p:tgtEl>
                                            <p:attrNameLst>
                                              <p:attrName>style.visibility</p:attrName>
                                            </p:attrNameLst>
                                          </p:cBhvr>
                                          <p:to>
                                            <p:strVal val="visible"/>
                                          </p:to>
                                        </p:set>
                                        <p:anim calcmode="lin" valueType="num">
                                          <p:cBhvr additive="base">
                                            <p:cTn id="91" dur="1000" fill="hold"/>
                                            <p:tgtEl>
                                              <p:spTgt spid="94"/>
                                            </p:tgtEl>
                                            <p:attrNameLst>
                                              <p:attrName>ppt_x</p:attrName>
                                            </p:attrNameLst>
                                          </p:cBhvr>
                                          <p:tavLst>
                                            <p:tav tm="0">
                                              <p:val>
                                                <p:strVal val="0-#ppt_w/2"/>
                                              </p:val>
                                            </p:tav>
                                            <p:tav tm="100000">
                                              <p:val>
                                                <p:strVal val="#ppt_x"/>
                                              </p:val>
                                            </p:tav>
                                          </p:tavLst>
                                        </p:anim>
                                        <p:anim calcmode="lin" valueType="num">
                                          <p:cBhvr additive="base">
                                            <p:cTn id="92" dur="1000" fill="hold"/>
                                            <p:tgtEl>
                                              <p:spTgt spid="94"/>
                                            </p:tgtEl>
                                            <p:attrNameLst>
                                              <p:attrName>ppt_y</p:attrName>
                                            </p:attrNameLst>
                                          </p:cBhvr>
                                          <p:tavLst>
                                            <p:tav tm="0">
                                              <p:val>
                                                <p:strVal val="0-#ppt_h/2"/>
                                              </p:val>
                                            </p:tav>
                                            <p:tav tm="100000">
                                              <p:val>
                                                <p:strVal val="#ppt_y"/>
                                              </p:val>
                                            </p:tav>
                                          </p:tavLst>
                                        </p:anim>
                                      </p:childTnLst>
                                    </p:cTn>
                                  </p:par>
                                  <p:par>
                                    <p:cTn id="93" presetID="2" presetClass="entr" presetSubtype="9" fill="hold" grpId="0" nodeType="withEffect">
                                      <p:stCondLst>
                                        <p:cond delay="1500"/>
                                      </p:stCondLst>
                                      <p:childTnLst>
                                        <p:set>
                                          <p:cBhvr>
                                            <p:cTn id="94" dur="1" fill="hold">
                                              <p:stCondLst>
                                                <p:cond delay="0"/>
                                              </p:stCondLst>
                                            </p:cTn>
                                            <p:tgtEl>
                                              <p:spTgt spid="93"/>
                                            </p:tgtEl>
                                            <p:attrNameLst>
                                              <p:attrName>style.visibility</p:attrName>
                                            </p:attrNameLst>
                                          </p:cBhvr>
                                          <p:to>
                                            <p:strVal val="visible"/>
                                          </p:to>
                                        </p:set>
                                        <p:anim calcmode="lin" valueType="num">
                                          <p:cBhvr additive="base">
                                            <p:cTn id="95" dur="1000" fill="hold"/>
                                            <p:tgtEl>
                                              <p:spTgt spid="93"/>
                                            </p:tgtEl>
                                            <p:attrNameLst>
                                              <p:attrName>ppt_x</p:attrName>
                                            </p:attrNameLst>
                                          </p:cBhvr>
                                          <p:tavLst>
                                            <p:tav tm="0">
                                              <p:val>
                                                <p:strVal val="0-#ppt_w/2"/>
                                              </p:val>
                                            </p:tav>
                                            <p:tav tm="100000">
                                              <p:val>
                                                <p:strVal val="#ppt_x"/>
                                              </p:val>
                                            </p:tav>
                                          </p:tavLst>
                                        </p:anim>
                                        <p:anim calcmode="lin" valueType="num">
                                          <p:cBhvr additive="base">
                                            <p:cTn id="96" dur="1000" fill="hold"/>
                                            <p:tgtEl>
                                              <p:spTgt spid="93"/>
                                            </p:tgtEl>
                                            <p:attrNameLst>
                                              <p:attrName>ppt_y</p:attrName>
                                            </p:attrNameLst>
                                          </p:cBhvr>
                                          <p:tavLst>
                                            <p:tav tm="0">
                                              <p:val>
                                                <p:strVal val="0-#ppt_h/2"/>
                                              </p:val>
                                            </p:tav>
                                            <p:tav tm="100000">
                                              <p:val>
                                                <p:strVal val="#ppt_y"/>
                                              </p:val>
                                            </p:tav>
                                          </p:tavLst>
                                        </p:anim>
                                      </p:childTnLst>
                                    </p:cTn>
                                  </p:par>
                                  <p:par>
                                    <p:cTn id="97" presetID="2" presetClass="entr" presetSubtype="9" fill="hold" grpId="0" nodeType="withEffect">
                                      <p:stCondLst>
                                        <p:cond delay="1500"/>
                                      </p:stCondLst>
                                      <p:childTnLst>
                                        <p:set>
                                          <p:cBhvr>
                                            <p:cTn id="98" dur="1" fill="hold">
                                              <p:stCondLst>
                                                <p:cond delay="0"/>
                                              </p:stCondLst>
                                            </p:cTn>
                                            <p:tgtEl>
                                              <p:spTgt spid="92"/>
                                            </p:tgtEl>
                                            <p:attrNameLst>
                                              <p:attrName>style.visibility</p:attrName>
                                            </p:attrNameLst>
                                          </p:cBhvr>
                                          <p:to>
                                            <p:strVal val="visible"/>
                                          </p:to>
                                        </p:set>
                                        <p:anim calcmode="lin" valueType="num">
                                          <p:cBhvr additive="base">
                                            <p:cTn id="99" dur="1000" fill="hold"/>
                                            <p:tgtEl>
                                              <p:spTgt spid="92"/>
                                            </p:tgtEl>
                                            <p:attrNameLst>
                                              <p:attrName>ppt_x</p:attrName>
                                            </p:attrNameLst>
                                          </p:cBhvr>
                                          <p:tavLst>
                                            <p:tav tm="0">
                                              <p:val>
                                                <p:strVal val="0-#ppt_w/2"/>
                                              </p:val>
                                            </p:tav>
                                            <p:tav tm="100000">
                                              <p:val>
                                                <p:strVal val="#ppt_x"/>
                                              </p:val>
                                            </p:tav>
                                          </p:tavLst>
                                        </p:anim>
                                        <p:anim calcmode="lin" valueType="num">
                                          <p:cBhvr additive="base">
                                            <p:cTn id="100" dur="1000" fill="hold"/>
                                            <p:tgtEl>
                                              <p:spTgt spid="92"/>
                                            </p:tgtEl>
                                            <p:attrNameLst>
                                              <p:attrName>ppt_y</p:attrName>
                                            </p:attrNameLst>
                                          </p:cBhvr>
                                          <p:tavLst>
                                            <p:tav tm="0">
                                              <p:val>
                                                <p:strVal val="0-#ppt_h/2"/>
                                              </p:val>
                                            </p:tav>
                                            <p:tav tm="100000">
                                              <p:val>
                                                <p:strVal val="#ppt_y"/>
                                              </p:val>
                                            </p:tav>
                                          </p:tavLst>
                                        </p:anim>
                                      </p:childTnLst>
                                    </p:cTn>
                                  </p:par>
                                  <p:par>
                                    <p:cTn id="101" presetID="2" presetClass="entr" presetSubtype="9" fill="hold" grpId="0" nodeType="withEffect">
                                      <p:stCondLst>
                                        <p:cond delay="1500"/>
                                      </p:stCondLst>
                                      <p:childTnLst>
                                        <p:set>
                                          <p:cBhvr>
                                            <p:cTn id="102" dur="1" fill="hold">
                                              <p:stCondLst>
                                                <p:cond delay="0"/>
                                              </p:stCondLst>
                                            </p:cTn>
                                            <p:tgtEl>
                                              <p:spTgt spid="101"/>
                                            </p:tgtEl>
                                            <p:attrNameLst>
                                              <p:attrName>style.visibility</p:attrName>
                                            </p:attrNameLst>
                                          </p:cBhvr>
                                          <p:to>
                                            <p:strVal val="visible"/>
                                          </p:to>
                                        </p:set>
                                        <p:anim calcmode="lin" valueType="num">
                                          <p:cBhvr additive="base">
                                            <p:cTn id="103" dur="1000" fill="hold"/>
                                            <p:tgtEl>
                                              <p:spTgt spid="101"/>
                                            </p:tgtEl>
                                            <p:attrNameLst>
                                              <p:attrName>ppt_x</p:attrName>
                                            </p:attrNameLst>
                                          </p:cBhvr>
                                          <p:tavLst>
                                            <p:tav tm="0">
                                              <p:val>
                                                <p:strVal val="0-#ppt_w/2"/>
                                              </p:val>
                                            </p:tav>
                                            <p:tav tm="100000">
                                              <p:val>
                                                <p:strVal val="#ppt_x"/>
                                              </p:val>
                                            </p:tav>
                                          </p:tavLst>
                                        </p:anim>
                                        <p:anim calcmode="lin" valueType="num">
                                          <p:cBhvr additive="base">
                                            <p:cTn id="104" dur="1000" fill="hold"/>
                                            <p:tgtEl>
                                              <p:spTgt spid="101"/>
                                            </p:tgtEl>
                                            <p:attrNameLst>
                                              <p:attrName>ppt_y</p:attrName>
                                            </p:attrNameLst>
                                          </p:cBhvr>
                                          <p:tavLst>
                                            <p:tav tm="0">
                                              <p:val>
                                                <p:strVal val="0-#ppt_h/2"/>
                                              </p:val>
                                            </p:tav>
                                            <p:tav tm="100000">
                                              <p:val>
                                                <p:strVal val="#ppt_y"/>
                                              </p:val>
                                            </p:tav>
                                          </p:tavLst>
                                        </p:anim>
                                      </p:childTnLst>
                                    </p:cTn>
                                  </p:par>
                                </p:childTnLst>
                              </p:cTn>
                            </p:par>
                            <p:par>
                              <p:cTn id="105" fill="hold">
                                <p:stCondLst>
                                  <p:cond delay="3750"/>
                                </p:stCondLst>
                                <p:childTnLst>
                                  <p:par>
                                    <p:cTn id="106" presetID="56" presetClass="entr" presetSubtype="0" fill="hold" grpId="0" nodeType="afterEffect">
                                      <p:stCondLst>
                                        <p:cond delay="0"/>
                                      </p:stCondLst>
                                      <p:iterate type="lt">
                                        <p:tmPct val="20000"/>
                                      </p:iterate>
                                      <p:childTnLst>
                                        <p:set>
                                          <p:cBhvr>
                                            <p:cTn id="107" dur="1" fill="hold">
                                              <p:stCondLst>
                                                <p:cond delay="0"/>
                                              </p:stCondLst>
                                            </p:cTn>
                                            <p:tgtEl>
                                              <p:spTgt spid="96"/>
                                            </p:tgtEl>
                                            <p:attrNameLst>
                                              <p:attrName>style.visibility</p:attrName>
                                            </p:attrNameLst>
                                          </p:cBhvr>
                                          <p:to>
                                            <p:strVal val="visible"/>
                                          </p:to>
                                        </p:set>
                                        <p:anim by="(-#ppt_w*2)" calcmode="lin" valueType="num">
                                          <p:cBhvr rctx="PPT">
                                            <p:cTn id="108" dur="250" autoRev="1" fill="hold">
                                              <p:stCondLst>
                                                <p:cond delay="0"/>
                                              </p:stCondLst>
                                            </p:cTn>
                                            <p:tgtEl>
                                              <p:spTgt spid="96"/>
                                            </p:tgtEl>
                                            <p:attrNameLst>
                                              <p:attrName>ppt_w</p:attrName>
                                            </p:attrNameLst>
                                          </p:cBhvr>
                                        </p:anim>
                                        <p:anim by="(#ppt_w*0.50)" calcmode="lin" valueType="num">
                                          <p:cBhvr>
                                            <p:cTn id="109" dur="250" decel="50000" autoRev="1" fill="hold">
                                              <p:stCondLst>
                                                <p:cond delay="0"/>
                                              </p:stCondLst>
                                            </p:cTn>
                                            <p:tgtEl>
                                              <p:spTgt spid="96"/>
                                            </p:tgtEl>
                                            <p:attrNameLst>
                                              <p:attrName>ppt_x</p:attrName>
                                            </p:attrNameLst>
                                          </p:cBhvr>
                                        </p:anim>
                                        <p:anim from="(-#ppt_h/2)" to="(#ppt_y)" calcmode="lin" valueType="num">
                                          <p:cBhvr>
                                            <p:cTn id="110" dur="500" fill="hold">
                                              <p:stCondLst>
                                                <p:cond delay="0"/>
                                              </p:stCondLst>
                                            </p:cTn>
                                            <p:tgtEl>
                                              <p:spTgt spid="96"/>
                                            </p:tgtEl>
                                            <p:attrNameLst>
                                              <p:attrName>ppt_y</p:attrName>
                                            </p:attrNameLst>
                                          </p:cBhvr>
                                        </p:anim>
                                        <p:animRot by="21600000">
                                          <p:cBhvr>
                                            <p:cTn id="111" dur="500" fill="hold">
                                              <p:stCondLst>
                                                <p:cond delay="0"/>
                                              </p:stCondLst>
                                            </p:cTn>
                                            <p:tgtEl>
                                              <p:spTgt spid="96"/>
                                            </p:tgtEl>
                                            <p:attrNameLst>
                                              <p:attrName>r</p:attrName>
                                            </p:attrNameLst>
                                          </p:cBhvr>
                                        </p:animRot>
                                      </p:childTnLst>
                                    </p:cTn>
                                  </p:par>
                                </p:childTnLst>
                              </p:cTn>
                            </p:par>
                            <p:par>
                              <p:cTn id="112" fill="hold">
                                <p:stCondLst>
                                  <p:cond delay="4750"/>
                                </p:stCondLst>
                                <p:childTnLst>
                                  <p:par>
                                    <p:cTn id="113" presetID="56" presetClass="entr" presetSubtype="0" fill="hold" grpId="0" nodeType="afterEffect">
                                      <p:stCondLst>
                                        <p:cond delay="0"/>
                                      </p:stCondLst>
                                      <p:iterate type="lt">
                                        <p:tmPct val="20000"/>
                                      </p:iterate>
                                      <p:childTnLst>
                                        <p:set>
                                          <p:cBhvr>
                                            <p:cTn id="114" dur="1" fill="hold">
                                              <p:stCondLst>
                                                <p:cond delay="0"/>
                                              </p:stCondLst>
                                            </p:cTn>
                                            <p:tgtEl>
                                              <p:spTgt spid="97"/>
                                            </p:tgtEl>
                                            <p:attrNameLst>
                                              <p:attrName>style.visibility</p:attrName>
                                            </p:attrNameLst>
                                          </p:cBhvr>
                                          <p:to>
                                            <p:strVal val="visible"/>
                                          </p:to>
                                        </p:set>
                                        <p:anim by="(-#ppt_w*2)" calcmode="lin" valueType="num">
                                          <p:cBhvr rctx="PPT">
                                            <p:cTn id="115" dur="250" autoRev="1" fill="hold">
                                              <p:stCondLst>
                                                <p:cond delay="0"/>
                                              </p:stCondLst>
                                            </p:cTn>
                                            <p:tgtEl>
                                              <p:spTgt spid="97"/>
                                            </p:tgtEl>
                                            <p:attrNameLst>
                                              <p:attrName>ppt_w</p:attrName>
                                            </p:attrNameLst>
                                          </p:cBhvr>
                                        </p:anim>
                                        <p:anim by="(#ppt_w*0.50)" calcmode="lin" valueType="num">
                                          <p:cBhvr>
                                            <p:cTn id="116" dur="250" decel="50000" autoRev="1" fill="hold">
                                              <p:stCondLst>
                                                <p:cond delay="0"/>
                                              </p:stCondLst>
                                            </p:cTn>
                                            <p:tgtEl>
                                              <p:spTgt spid="97"/>
                                            </p:tgtEl>
                                            <p:attrNameLst>
                                              <p:attrName>ppt_x</p:attrName>
                                            </p:attrNameLst>
                                          </p:cBhvr>
                                        </p:anim>
                                        <p:anim from="(-#ppt_h/2)" to="(#ppt_y)" calcmode="lin" valueType="num">
                                          <p:cBhvr>
                                            <p:cTn id="117" dur="500" fill="hold">
                                              <p:stCondLst>
                                                <p:cond delay="0"/>
                                              </p:stCondLst>
                                            </p:cTn>
                                            <p:tgtEl>
                                              <p:spTgt spid="97"/>
                                            </p:tgtEl>
                                            <p:attrNameLst>
                                              <p:attrName>ppt_y</p:attrName>
                                            </p:attrNameLst>
                                          </p:cBhvr>
                                        </p:anim>
                                        <p:animRot by="21600000">
                                          <p:cBhvr>
                                            <p:cTn id="118" dur="500" fill="hold">
                                              <p:stCondLst>
                                                <p:cond delay="0"/>
                                              </p:stCondLst>
                                            </p:cTn>
                                            <p:tgtEl>
                                              <p:spTgt spid="97"/>
                                            </p:tgtEl>
                                            <p:attrNameLst>
                                              <p:attrName>r</p:attrName>
                                            </p:attrNameLst>
                                          </p:cBhvr>
                                        </p:animRot>
                                      </p:childTnLst>
                                    </p:cTn>
                                  </p:par>
                                </p:childTnLst>
                              </p:cTn>
                            </p:par>
                            <p:par>
                              <p:cTn id="119" fill="hold">
                                <p:stCondLst>
                                  <p:cond delay="5750"/>
                                </p:stCondLst>
                                <p:childTnLst>
                                  <p:par>
                                    <p:cTn id="120" presetID="52" presetClass="entr" presetSubtype="0" fill="hold" grpId="0" nodeType="afterEffect">
                                      <p:stCondLst>
                                        <p:cond delay="0"/>
                                      </p:stCondLst>
                                      <p:childTnLst>
                                        <p:set>
                                          <p:cBhvr>
                                            <p:cTn id="121" dur="1" fill="hold">
                                              <p:stCondLst>
                                                <p:cond delay="0"/>
                                              </p:stCondLst>
                                            </p:cTn>
                                            <p:tgtEl>
                                              <p:spTgt spid="95"/>
                                            </p:tgtEl>
                                            <p:attrNameLst>
                                              <p:attrName>style.visibility</p:attrName>
                                            </p:attrNameLst>
                                          </p:cBhvr>
                                          <p:to>
                                            <p:strVal val="visible"/>
                                          </p:to>
                                        </p:set>
                                        <p:animScale>
                                          <p:cBhvr>
                                            <p:cTn id="122" dur="1500" decel="50000" fill="hold">
                                              <p:stCondLst>
                                                <p:cond delay="0"/>
                                              </p:stCondLst>
                                            </p:cTn>
                                            <p:tgtEl>
                                              <p:spTgt spid="9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23" dur="1500" decel="50000" fill="hold">
                                              <p:stCondLst>
                                                <p:cond delay="0"/>
                                              </p:stCondLst>
                                            </p:cTn>
                                            <p:tgtEl>
                                              <p:spTgt spid="95"/>
                                            </p:tgtEl>
                                            <p:attrNameLst>
                                              <p:attrName>ppt_x</p:attrName>
                                              <p:attrName>ppt_y</p:attrName>
                                            </p:attrNameLst>
                                          </p:cBhvr>
                                        </p:animMotion>
                                        <p:animEffect transition="in" filter="fade">
                                          <p:cBhvr>
                                            <p:cTn id="124" dur="1500"/>
                                            <p:tgtEl>
                                              <p:spTgt spid="95"/>
                                            </p:tgtEl>
                                          </p:cBhvr>
                                        </p:animEffect>
                                      </p:childTnLst>
                                    </p:cTn>
                                  </p:par>
                                  <p:par>
                                    <p:cTn id="125" presetID="52" presetClass="entr" presetSubtype="0" fill="hold" grpId="0" nodeType="withEffect">
                                      <p:stCondLst>
                                        <p:cond delay="750"/>
                                      </p:stCondLst>
                                      <p:childTnLst>
                                        <p:set>
                                          <p:cBhvr>
                                            <p:cTn id="126" dur="1" fill="hold">
                                              <p:stCondLst>
                                                <p:cond delay="0"/>
                                              </p:stCondLst>
                                            </p:cTn>
                                            <p:tgtEl>
                                              <p:spTgt spid="100"/>
                                            </p:tgtEl>
                                            <p:attrNameLst>
                                              <p:attrName>style.visibility</p:attrName>
                                            </p:attrNameLst>
                                          </p:cBhvr>
                                          <p:to>
                                            <p:strVal val="visible"/>
                                          </p:to>
                                        </p:set>
                                        <p:animScale>
                                          <p:cBhvr>
                                            <p:cTn id="127" dur="1500" decel="50000" fill="hold">
                                              <p:stCondLst>
                                                <p:cond delay="0"/>
                                              </p:stCondLst>
                                            </p:cTn>
                                            <p:tgtEl>
                                              <p:spTgt spid="10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28" dur="1500" decel="50000" fill="hold">
                                              <p:stCondLst>
                                                <p:cond delay="0"/>
                                              </p:stCondLst>
                                            </p:cTn>
                                            <p:tgtEl>
                                              <p:spTgt spid="100"/>
                                            </p:tgtEl>
                                            <p:attrNameLst>
                                              <p:attrName>ppt_x</p:attrName>
                                              <p:attrName>ppt_y</p:attrName>
                                            </p:attrNameLst>
                                          </p:cBhvr>
                                        </p:animMotion>
                                        <p:animEffect transition="in" filter="fade">
                                          <p:cBhvr>
                                            <p:cTn id="129" dur="15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 grpId="0" animBg="1"/>
          <p:bldP spid="81" grpId="0" animBg="1"/>
          <p:bldP spid="82" grpId="0" animBg="1"/>
          <p:bldP spid="83" grpId="0" animBg="1"/>
          <p:bldP spid="84" grpId="0" animBg="1"/>
          <p:bldP spid="85" grpId="0" animBg="1"/>
          <p:bldP spid="86" grpId="0" animBg="1"/>
          <p:bldP spid="87" grpId="0" animBg="1"/>
          <p:bldP spid="88" grpId="0" animBg="1"/>
          <p:bldP spid="89" grpId="0" animBg="1"/>
          <p:bldP spid="90" grpId="0" animBg="1"/>
          <p:bldP spid="91" grpId="0"/>
          <p:bldP spid="92" grpId="0"/>
          <p:bldP spid="93" grpId="0"/>
          <p:bldP spid="94" grpId="0"/>
          <p:bldP spid="95" grpId="0"/>
          <p:bldP spid="96" grpId="0"/>
          <p:bldP spid="97" grpId="0"/>
          <p:bldP spid="98" grpId="0" animBg="1"/>
          <p:bldP spid="99" grpId="0" animBg="1"/>
          <p:bldP spid="100" grpId="0"/>
          <p:bldP spid="101" grpId="0"/>
          <p:bldP spid="31" grpId="0" animBg="1"/>
          <p:bldP spid="32" grpId="0" animBg="1"/>
          <p:bldP spid="33" grpId="0" animBg="1"/>
          <p:bldP spid="34" grpId="0" animBg="1"/>
          <p:bldP spid="35" grpId="0"/>
          <p:bldP spid="36" grpId="0"/>
          <p:bldP spid="37" grpId="0"/>
        </p:bldLst>
      </p:timing>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nvSpPr>
        <p:spPr>
          <a:xfrm>
            <a:off x="23129" y="1690255"/>
            <a:ext cx="12168871" cy="3505200"/>
          </a:xfrm>
          <a:prstGeom prst="rect">
            <a:avLst/>
          </a:prstGeom>
          <a:blipFill dpi="0" rotWithShape="1">
            <a:blip r:embed="rId3">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5" name="燕尾形 14"/>
          <p:cNvSpPr/>
          <p:nvPr/>
        </p:nvSpPr>
        <p:spPr>
          <a:xfrm>
            <a:off x="3796145" y="0"/>
            <a:ext cx="6759155" cy="6858000"/>
          </a:xfrm>
          <a:prstGeom prst="chevron">
            <a:avLst>
              <a:gd name="adj" fmla="val 40776"/>
            </a:avLst>
          </a:prstGeom>
          <a:gradFill>
            <a:gsLst>
              <a:gs pos="100000">
                <a:srgbClr val="004C89"/>
              </a:gs>
              <a:gs pos="0">
                <a:srgbClr val="0298DA"/>
              </a:gs>
            </a:gsLst>
            <a:lin ang="2700000" scaled="0"/>
          </a:gra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18" name="平行四边形 17"/>
          <p:cNvSpPr/>
          <p:nvPr/>
        </p:nvSpPr>
        <p:spPr>
          <a:xfrm flipH="1">
            <a:off x="8215744" y="27710"/>
            <a:ext cx="3629892" cy="3380508"/>
          </a:xfrm>
          <a:prstGeom prst="parallelogram">
            <a:avLst>
              <a:gd name="adj" fmla="val 82735"/>
            </a:avLst>
          </a:prstGeom>
          <a:solidFill>
            <a:srgbClr val="0298DA"/>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21" name="文本框 1"/>
          <p:cNvSpPr>
            <a:spLocks noChangeArrowheads="1"/>
          </p:cNvSpPr>
          <p:nvPr/>
        </p:nvSpPr>
        <p:spPr bwMode="auto">
          <a:xfrm>
            <a:off x="612843" y="2871095"/>
            <a:ext cx="2954655"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SimSun" panose="02010600030101010101" pitchFamily="2" charset="-122"/>
              </a:defRPr>
            </a:lvl1pPr>
            <a:lvl2pPr marL="742950" indent="-285750">
              <a:defRPr>
                <a:solidFill>
                  <a:schemeClr val="tx1"/>
                </a:solidFill>
                <a:latin typeface="Calibri" panose="020F0502020204030204" pitchFamily="34" charset="0"/>
                <a:ea typeface="SimSun" panose="02010600030101010101" pitchFamily="2" charset="-122"/>
              </a:defRPr>
            </a:lvl2pPr>
            <a:lvl3pPr marL="1143000" indent="-228600">
              <a:defRPr>
                <a:solidFill>
                  <a:schemeClr val="tx1"/>
                </a:solidFill>
                <a:latin typeface="Calibri" panose="020F0502020204030204" pitchFamily="34" charset="0"/>
                <a:ea typeface="SimSun" panose="02010600030101010101" pitchFamily="2" charset="-122"/>
              </a:defRPr>
            </a:lvl3pPr>
            <a:lvl4pPr marL="1600200" indent="-228600">
              <a:defRPr>
                <a:solidFill>
                  <a:schemeClr val="tx1"/>
                </a:solidFill>
                <a:latin typeface="Calibri" panose="020F0502020204030204" pitchFamily="34" charset="0"/>
                <a:ea typeface="SimSun" panose="02010600030101010101" pitchFamily="2" charset="-122"/>
              </a:defRPr>
            </a:lvl4pPr>
            <a:lvl5pPr marL="2057400" indent="-228600">
              <a:defRPr>
                <a:solidFill>
                  <a:schemeClr val="tx1"/>
                </a:solidFill>
                <a:latin typeface="Calibri" panose="020F0502020204030204" pitchFamily="34" charset="0"/>
                <a:ea typeface="SimSun"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SimSun"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SimSun"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SimSun"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SimSun" panose="02010600030101010101" pitchFamily="2" charset="-122"/>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54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项目介绍</a:t>
            </a:r>
            <a:endParaRPr kumimoji="0" lang="en-US" altLang="en-US" sz="54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
        <p:nvSpPr>
          <p:cNvPr id="22" name="圆角矩形 21"/>
          <p:cNvSpPr/>
          <p:nvPr/>
        </p:nvSpPr>
        <p:spPr>
          <a:xfrm>
            <a:off x="3741574" y="2978727"/>
            <a:ext cx="733443" cy="429491"/>
          </a:xfrm>
          <a:prstGeom prst="roundRect">
            <a:avLst>
              <a:gd name="adj" fmla="val 14875"/>
            </a:avLst>
          </a:prstGeom>
          <a:no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0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02</a:t>
            </a:r>
            <a:endParaRPr kumimoji="0" lang="zh-CN" altLang="en-US" sz="20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23" name="文本框 22" descr="e7d195523061f1c0deeec63e560781cfd59afb0ea006f2a87ABB68BF51EA6619813959095094C18C62A12F549504892A4AAA8C1554C6663626E05CA27F281A14E6983772AFC3FB97135759321DEA3D709AACD122C08E6ED1C77BAD4A88EF4CD28A80260D8F97957F436F83C1F553EF0169027D0DBFA7A77088E1513DBDFC101C4B4DFF310B01A5021663E46B6BC2AAB5"/>
          <p:cNvSpPr txBox="1"/>
          <p:nvPr/>
        </p:nvSpPr>
        <p:spPr>
          <a:xfrm>
            <a:off x="3649779" y="3446566"/>
            <a:ext cx="1619354" cy="307777"/>
          </a:xfrm>
          <a:prstGeom prst="rect">
            <a:avLst/>
          </a:prstGeom>
          <a:noFill/>
        </p:spPr>
        <p:txBody>
          <a:bodyPr wrap="none" rtlCol="0">
            <a:spAutoFit/>
          </a:bodyPr>
          <a:lstStyle/>
          <a:p>
            <a:pPr marL="0" marR="0" lvl="0" indent="0" algn="l" defTabSz="1218804" rtl="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rPr>
              <a:t>Company profile</a:t>
            </a:r>
            <a:endParaRPr kumimoji="0" lang="zh-CN" altLang="en-US" sz="1400" b="0" i="0" u="none" strike="noStrike" kern="0" cap="none" spc="0" normalizeH="0" baseline="0" noProof="0" dirty="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endParaRPr>
          </a:p>
        </p:txBody>
      </p:sp>
      <p:sp>
        <p:nvSpPr>
          <p:cNvPr id="24" name="文本框 23" descr="e7d195523061f1c0deeec63e560781cfd59afb0ea006f2a87ABB68BF51EA6619813959095094C18C62A12F549504892A4AAA8C1554C6663626E05CA27F281A14E6983772AFC3FB97135759321DEA3D709AACD122C08E6ED1C77BAD4A88EF4CD28A80260D8F97957F436F83C1F553EF0169027D0DBFA7A77088E1513DBDFC101C4B4DFF310B01A5021663E46B6BC2AAB5"/>
          <p:cNvSpPr txBox="1"/>
          <p:nvPr/>
        </p:nvSpPr>
        <p:spPr>
          <a:xfrm>
            <a:off x="7019413" y="1780861"/>
            <a:ext cx="1556836" cy="3323987"/>
          </a:xfrm>
          <a:prstGeom prst="rect">
            <a:avLst/>
          </a:prstGeom>
          <a:noFill/>
        </p:spPr>
        <p:txBody>
          <a:bodyPr wrap="none" rtlCol="0">
            <a:spAutoFit/>
          </a:bodyPr>
          <a:lstStyle/>
          <a:p>
            <a:pPr marL="342900" marR="0" lvl="0" indent="-342900" algn="l" defTabSz="1218804" rtl="0" eaLnBrk="1" fontAlgn="auto" latinLnBrk="0" hangingPunct="1">
              <a:lnSpc>
                <a:spcPct val="150000"/>
              </a:lnSpc>
              <a:spcBef>
                <a:spcPts val="0"/>
              </a:spcBef>
              <a:spcAft>
                <a:spcPts val="0"/>
              </a:spcAft>
              <a:buClrTx/>
              <a:buSzPct val="60000"/>
              <a:buFont typeface="Wingdings" panose="05000000000000000000" pitchFamily="2" charset="2"/>
              <a:buChar char="l"/>
              <a:tabLst/>
              <a:defRPr/>
            </a:pPr>
            <a:r>
              <a:rPr kumimoji="0" lang="zh-CN" altLang="en-US" sz="2000"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项目介绍</a:t>
            </a:r>
            <a:endParaRPr kumimoji="0" lang="en-US" altLang="zh-CN" sz="2000"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a:p>
            <a:pPr marL="342900" marR="0" lvl="0" indent="-342900" algn="l" defTabSz="1218804" rtl="0" eaLnBrk="1" fontAlgn="auto" latinLnBrk="0" hangingPunct="1">
              <a:lnSpc>
                <a:spcPct val="150000"/>
              </a:lnSpc>
              <a:spcBef>
                <a:spcPts val="0"/>
              </a:spcBef>
              <a:spcAft>
                <a:spcPts val="0"/>
              </a:spcAft>
              <a:buClrTx/>
              <a:buSzPct val="60000"/>
              <a:buFont typeface="Wingdings" panose="05000000000000000000" pitchFamily="2" charset="2"/>
              <a:buChar char="l"/>
              <a:tabLst/>
              <a:defRPr/>
            </a:pPr>
            <a:r>
              <a:rPr kumimoji="0" lang="zh-CN" altLang="en-US" sz="2000"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市场调查</a:t>
            </a:r>
            <a:endParaRPr kumimoji="0" lang="en-US" altLang="zh-CN" sz="2000"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a:p>
            <a:pPr marL="342900" marR="0" lvl="0" indent="-342900" algn="l" defTabSz="1218804" rtl="0" eaLnBrk="1" fontAlgn="auto" latinLnBrk="0" hangingPunct="1">
              <a:lnSpc>
                <a:spcPct val="150000"/>
              </a:lnSpc>
              <a:spcBef>
                <a:spcPts val="0"/>
              </a:spcBef>
              <a:spcAft>
                <a:spcPts val="0"/>
              </a:spcAft>
              <a:buClrTx/>
              <a:buSzPct val="60000"/>
              <a:buFont typeface="Wingdings" panose="05000000000000000000" pitchFamily="2" charset="2"/>
              <a:buChar char="l"/>
              <a:tabLst/>
              <a:defRPr/>
            </a:pPr>
            <a:r>
              <a:rPr kumimoji="0" lang="zh-CN" altLang="en-US" sz="2000"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数据分析</a:t>
            </a:r>
            <a:endParaRPr kumimoji="0" lang="en-US" altLang="zh-CN" sz="2000"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a:p>
            <a:pPr marL="342900" marR="0" lvl="0" indent="-342900" algn="l" defTabSz="1218804" rtl="0" eaLnBrk="1" fontAlgn="auto" latinLnBrk="0" hangingPunct="1">
              <a:lnSpc>
                <a:spcPct val="150000"/>
              </a:lnSpc>
              <a:spcBef>
                <a:spcPts val="0"/>
              </a:spcBef>
              <a:spcAft>
                <a:spcPts val="0"/>
              </a:spcAft>
              <a:buClrTx/>
              <a:buSzPct val="60000"/>
              <a:buFont typeface="Wingdings" panose="05000000000000000000" pitchFamily="2" charset="2"/>
              <a:buChar char="l"/>
              <a:tabLst/>
              <a:defRPr/>
            </a:pPr>
            <a:r>
              <a:rPr kumimoji="0" lang="zh-CN" altLang="en-US" sz="2000"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产品介绍</a:t>
            </a:r>
            <a:endParaRPr kumimoji="0" lang="en-US" altLang="zh-CN" sz="2000"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a:p>
            <a:pPr marL="342900" marR="0" lvl="0" indent="-342900" algn="l" defTabSz="1218804" rtl="0" eaLnBrk="1" fontAlgn="auto" latinLnBrk="0" hangingPunct="1">
              <a:lnSpc>
                <a:spcPct val="150000"/>
              </a:lnSpc>
              <a:spcBef>
                <a:spcPts val="0"/>
              </a:spcBef>
              <a:spcAft>
                <a:spcPts val="0"/>
              </a:spcAft>
              <a:buClrTx/>
              <a:buSzPct val="60000"/>
              <a:buFont typeface="Wingdings" panose="05000000000000000000" pitchFamily="2" charset="2"/>
              <a:buChar char="l"/>
              <a:tabLst/>
              <a:defRPr/>
            </a:pPr>
            <a:r>
              <a:rPr kumimoji="0" lang="zh-CN" altLang="en-US" sz="2000"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产品盈利</a:t>
            </a:r>
            <a:endParaRPr kumimoji="0" lang="en-US" altLang="zh-CN" sz="2000"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a:p>
            <a:pPr marL="342900" marR="0" lvl="0" indent="-342900" algn="l" defTabSz="1218804" rtl="0" eaLnBrk="1" fontAlgn="auto" latinLnBrk="0" hangingPunct="1">
              <a:lnSpc>
                <a:spcPct val="150000"/>
              </a:lnSpc>
              <a:spcBef>
                <a:spcPts val="0"/>
              </a:spcBef>
              <a:spcAft>
                <a:spcPts val="0"/>
              </a:spcAft>
              <a:buClrTx/>
              <a:buSzPct val="60000"/>
              <a:buFont typeface="Wingdings" panose="05000000000000000000" pitchFamily="2" charset="2"/>
              <a:buChar char="l"/>
              <a:tabLst/>
              <a:defRPr/>
            </a:pPr>
            <a:r>
              <a:rPr kumimoji="0" lang="zh-CN" altLang="en-US" sz="2000"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经营产品</a:t>
            </a:r>
            <a:endParaRPr kumimoji="0" lang="en-US" altLang="zh-CN" sz="2000"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a:p>
            <a:pPr marL="342900" marR="0" lvl="0" indent="-342900" algn="l" defTabSz="1218804" rtl="0" eaLnBrk="1" fontAlgn="auto" latinLnBrk="0" hangingPunct="1">
              <a:lnSpc>
                <a:spcPct val="150000"/>
              </a:lnSpc>
              <a:spcBef>
                <a:spcPts val="0"/>
              </a:spcBef>
              <a:spcAft>
                <a:spcPts val="0"/>
              </a:spcAft>
              <a:buClrTx/>
              <a:buSzPct val="60000"/>
              <a:buFont typeface="Wingdings" panose="05000000000000000000" pitchFamily="2" charset="2"/>
              <a:buChar char="l"/>
              <a:tabLst/>
              <a:defRPr/>
            </a:pPr>
            <a:r>
              <a:rPr kumimoji="0" lang="zh-CN" altLang="en-US" sz="2000"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特色产品</a:t>
            </a:r>
            <a:endParaRPr kumimoji="0" lang="en-US" altLang="zh-CN" sz="2000"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Tree>
    <p:extLst>
      <p:ext uri="{BB962C8B-B14F-4D97-AF65-F5344CB8AC3E}">
        <p14:creationId xmlns:p14="http://schemas.microsoft.com/office/powerpoint/2010/main" val="4122530273"/>
      </p:ext>
    </p:extLst>
  </p:cSld>
  <p:clrMapOvr>
    <a:masterClrMapping/>
  </p:clrMapOvr>
  <mc:AlternateContent xmlns:mc="http://schemas.openxmlformats.org/markup-compatibility/2006">
    <mc:Choice xmlns:p14="http://schemas.microsoft.com/office/powerpoint/2010/main" Requires="p14">
      <p:transition spd="slow" p14:dur="1250">
        <p14:switch dir="r"/>
      </p:transition>
    </mc:Choice>
    <mc:Fallback>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randombar(horizontal)">
                                          <p:cBhvr>
                                            <p:cTn id="7" dur="500"/>
                                            <p:tgtEl>
                                              <p:spTgt spid="14"/>
                                            </p:tgtEl>
                                          </p:cBhvr>
                                        </p:animEffect>
                                      </p:childTnLst>
                                    </p:cTn>
                                  </p:par>
                                  <p:par>
                                    <p:cTn id="8" presetID="2" presetClass="entr" presetSubtype="8" fill="hold" grpId="0" nodeType="withEffect" p14:presetBounceEnd="40000">
                                      <p:stCondLst>
                                        <p:cond delay="250"/>
                                      </p:stCondLst>
                                      <p:childTnLst>
                                        <p:set>
                                          <p:cBhvr>
                                            <p:cTn id="9" dur="1" fill="hold">
                                              <p:stCondLst>
                                                <p:cond delay="0"/>
                                              </p:stCondLst>
                                            </p:cTn>
                                            <p:tgtEl>
                                              <p:spTgt spid="15"/>
                                            </p:tgtEl>
                                            <p:attrNameLst>
                                              <p:attrName>style.visibility</p:attrName>
                                            </p:attrNameLst>
                                          </p:cBhvr>
                                          <p:to>
                                            <p:strVal val="visible"/>
                                          </p:to>
                                        </p:set>
                                        <p:anim calcmode="lin" valueType="num" p14:bounceEnd="40000">
                                          <p:cBhvr additive="base">
                                            <p:cTn id="10" dur="1000" fill="hold"/>
                                            <p:tgtEl>
                                              <p:spTgt spid="15"/>
                                            </p:tgtEl>
                                            <p:attrNameLst>
                                              <p:attrName>ppt_x</p:attrName>
                                            </p:attrNameLst>
                                          </p:cBhvr>
                                          <p:tavLst>
                                            <p:tav tm="0">
                                              <p:val>
                                                <p:strVal val="0-#ppt_w/2"/>
                                              </p:val>
                                            </p:tav>
                                            <p:tav tm="100000">
                                              <p:val>
                                                <p:strVal val="#ppt_x"/>
                                              </p:val>
                                            </p:tav>
                                          </p:tavLst>
                                        </p:anim>
                                        <p:anim calcmode="lin" valueType="num" p14:bounceEnd="40000">
                                          <p:cBhvr additive="base">
                                            <p:cTn id="11" dur="1000" fill="hold"/>
                                            <p:tgtEl>
                                              <p:spTgt spid="15"/>
                                            </p:tgtEl>
                                            <p:attrNameLst>
                                              <p:attrName>ppt_y</p:attrName>
                                            </p:attrNameLst>
                                          </p:cBhvr>
                                          <p:tavLst>
                                            <p:tav tm="0">
                                              <p:val>
                                                <p:strVal val="#ppt_y"/>
                                              </p:val>
                                            </p:tav>
                                            <p:tav tm="100000">
                                              <p:val>
                                                <p:strVal val="#ppt_y"/>
                                              </p:val>
                                            </p:tav>
                                          </p:tavLst>
                                        </p:anim>
                                      </p:childTnLst>
                                    </p:cTn>
                                  </p:par>
                                  <p:par>
                                    <p:cTn id="12" presetID="2" presetClass="entr" presetSubtype="1" fill="hold" grpId="0" nodeType="withEffect" p14:presetBounceEnd="40000">
                                      <p:stCondLst>
                                        <p:cond delay="500"/>
                                      </p:stCondLst>
                                      <p:childTnLst>
                                        <p:set>
                                          <p:cBhvr>
                                            <p:cTn id="13" dur="1" fill="hold">
                                              <p:stCondLst>
                                                <p:cond delay="0"/>
                                              </p:stCondLst>
                                            </p:cTn>
                                            <p:tgtEl>
                                              <p:spTgt spid="18"/>
                                            </p:tgtEl>
                                            <p:attrNameLst>
                                              <p:attrName>style.visibility</p:attrName>
                                            </p:attrNameLst>
                                          </p:cBhvr>
                                          <p:to>
                                            <p:strVal val="visible"/>
                                          </p:to>
                                        </p:set>
                                        <p:anim calcmode="lin" valueType="num" p14:bounceEnd="40000">
                                          <p:cBhvr additive="base">
                                            <p:cTn id="14" dur="1000" fill="hold"/>
                                            <p:tgtEl>
                                              <p:spTgt spid="18"/>
                                            </p:tgtEl>
                                            <p:attrNameLst>
                                              <p:attrName>ppt_x</p:attrName>
                                            </p:attrNameLst>
                                          </p:cBhvr>
                                          <p:tavLst>
                                            <p:tav tm="0">
                                              <p:val>
                                                <p:strVal val="#ppt_x"/>
                                              </p:val>
                                            </p:tav>
                                            <p:tav tm="100000">
                                              <p:val>
                                                <p:strVal val="#ppt_x"/>
                                              </p:val>
                                            </p:tav>
                                          </p:tavLst>
                                        </p:anim>
                                        <p:anim calcmode="lin" valueType="num" p14:bounceEnd="40000">
                                          <p:cBhvr additive="base">
                                            <p:cTn id="15" dur="1000" fill="hold"/>
                                            <p:tgtEl>
                                              <p:spTgt spid="18"/>
                                            </p:tgtEl>
                                            <p:attrNameLst>
                                              <p:attrName>ppt_y</p:attrName>
                                            </p:attrNameLst>
                                          </p:cBhvr>
                                          <p:tavLst>
                                            <p:tav tm="0">
                                              <p:val>
                                                <p:strVal val="0-#ppt_h/2"/>
                                              </p:val>
                                            </p:tav>
                                            <p:tav tm="100000">
                                              <p:val>
                                                <p:strVal val="#ppt_y"/>
                                              </p:val>
                                            </p:tav>
                                          </p:tavLst>
                                        </p:anim>
                                      </p:childTnLst>
                                    </p:cTn>
                                  </p:par>
                                  <p:par>
                                    <p:cTn id="16" presetID="2" presetClass="entr" presetSubtype="8" fill="hold" grpId="0" nodeType="withEffect">
                                      <p:stCondLst>
                                        <p:cond delay="500"/>
                                      </p:stCondLst>
                                      <p:childTnLst>
                                        <p:set>
                                          <p:cBhvr>
                                            <p:cTn id="17" dur="1" fill="hold">
                                              <p:stCondLst>
                                                <p:cond delay="0"/>
                                              </p:stCondLst>
                                            </p:cTn>
                                            <p:tgtEl>
                                              <p:spTgt spid="21"/>
                                            </p:tgtEl>
                                            <p:attrNameLst>
                                              <p:attrName>style.visibility</p:attrName>
                                            </p:attrNameLst>
                                          </p:cBhvr>
                                          <p:to>
                                            <p:strVal val="visible"/>
                                          </p:to>
                                        </p:set>
                                        <p:anim calcmode="lin" valueType="num">
                                          <p:cBhvr additive="base">
                                            <p:cTn id="18" dur="500" fill="hold"/>
                                            <p:tgtEl>
                                              <p:spTgt spid="21"/>
                                            </p:tgtEl>
                                            <p:attrNameLst>
                                              <p:attrName>ppt_x</p:attrName>
                                            </p:attrNameLst>
                                          </p:cBhvr>
                                          <p:tavLst>
                                            <p:tav tm="0">
                                              <p:val>
                                                <p:strVal val="0-#ppt_w/2"/>
                                              </p:val>
                                            </p:tav>
                                            <p:tav tm="100000">
                                              <p:val>
                                                <p:strVal val="#ppt_x"/>
                                              </p:val>
                                            </p:tav>
                                          </p:tavLst>
                                        </p:anim>
                                        <p:anim calcmode="lin" valueType="num">
                                          <p:cBhvr additive="base">
                                            <p:cTn id="19" dur="500" fill="hold"/>
                                            <p:tgtEl>
                                              <p:spTgt spid="21"/>
                                            </p:tgtEl>
                                            <p:attrNameLst>
                                              <p:attrName>ppt_y</p:attrName>
                                            </p:attrNameLst>
                                          </p:cBhvr>
                                          <p:tavLst>
                                            <p:tav tm="0">
                                              <p:val>
                                                <p:strVal val="#ppt_y"/>
                                              </p:val>
                                            </p:tav>
                                            <p:tav tm="100000">
                                              <p:val>
                                                <p:strVal val="#ppt_y"/>
                                              </p:val>
                                            </p:tav>
                                          </p:tavLst>
                                        </p:anim>
                                      </p:childTnLst>
                                    </p:cTn>
                                  </p:par>
                                  <p:par>
                                    <p:cTn id="20" presetID="2" presetClass="entr" presetSubtype="4" fill="hold" grpId="0" nodeType="withEffect">
                                      <p:stCondLst>
                                        <p:cond delay="750"/>
                                      </p:stCondLst>
                                      <p:childTnLst>
                                        <p:set>
                                          <p:cBhvr>
                                            <p:cTn id="21" dur="1" fill="hold">
                                              <p:stCondLst>
                                                <p:cond delay="0"/>
                                              </p:stCondLst>
                                            </p:cTn>
                                            <p:tgtEl>
                                              <p:spTgt spid="22"/>
                                            </p:tgtEl>
                                            <p:attrNameLst>
                                              <p:attrName>style.visibility</p:attrName>
                                            </p:attrNameLst>
                                          </p:cBhvr>
                                          <p:to>
                                            <p:strVal val="visible"/>
                                          </p:to>
                                        </p:set>
                                        <p:anim calcmode="lin" valueType="num">
                                          <p:cBhvr additive="base">
                                            <p:cTn id="22" dur="500" fill="hold"/>
                                            <p:tgtEl>
                                              <p:spTgt spid="22"/>
                                            </p:tgtEl>
                                            <p:attrNameLst>
                                              <p:attrName>ppt_x</p:attrName>
                                            </p:attrNameLst>
                                          </p:cBhvr>
                                          <p:tavLst>
                                            <p:tav tm="0">
                                              <p:val>
                                                <p:strVal val="#ppt_x"/>
                                              </p:val>
                                            </p:tav>
                                            <p:tav tm="100000">
                                              <p:val>
                                                <p:strVal val="#ppt_x"/>
                                              </p:val>
                                            </p:tav>
                                          </p:tavLst>
                                        </p:anim>
                                        <p:anim calcmode="lin" valueType="num">
                                          <p:cBhvr additive="base">
                                            <p:cTn id="23" dur="500" fill="hold"/>
                                            <p:tgtEl>
                                              <p:spTgt spid="22"/>
                                            </p:tgtEl>
                                            <p:attrNameLst>
                                              <p:attrName>ppt_y</p:attrName>
                                            </p:attrNameLst>
                                          </p:cBhvr>
                                          <p:tavLst>
                                            <p:tav tm="0">
                                              <p:val>
                                                <p:strVal val="1+#ppt_h/2"/>
                                              </p:val>
                                            </p:tav>
                                            <p:tav tm="100000">
                                              <p:val>
                                                <p:strVal val="#ppt_y"/>
                                              </p:val>
                                            </p:tav>
                                          </p:tavLst>
                                        </p:anim>
                                      </p:childTnLst>
                                    </p:cTn>
                                  </p:par>
                                  <p:par>
                                    <p:cTn id="24" presetID="2" presetClass="entr" presetSubtype="4" fill="hold" grpId="0" nodeType="withEffect">
                                      <p:stCondLst>
                                        <p:cond delay="750"/>
                                      </p:stCondLst>
                                      <p:childTnLst>
                                        <p:set>
                                          <p:cBhvr>
                                            <p:cTn id="25" dur="1" fill="hold">
                                              <p:stCondLst>
                                                <p:cond delay="0"/>
                                              </p:stCondLst>
                                            </p:cTn>
                                            <p:tgtEl>
                                              <p:spTgt spid="23"/>
                                            </p:tgtEl>
                                            <p:attrNameLst>
                                              <p:attrName>style.visibility</p:attrName>
                                            </p:attrNameLst>
                                          </p:cBhvr>
                                          <p:to>
                                            <p:strVal val="visible"/>
                                          </p:to>
                                        </p:set>
                                        <p:anim calcmode="lin" valueType="num">
                                          <p:cBhvr additive="base">
                                            <p:cTn id="26" dur="500" fill="hold"/>
                                            <p:tgtEl>
                                              <p:spTgt spid="23"/>
                                            </p:tgtEl>
                                            <p:attrNameLst>
                                              <p:attrName>ppt_x</p:attrName>
                                            </p:attrNameLst>
                                          </p:cBhvr>
                                          <p:tavLst>
                                            <p:tav tm="0">
                                              <p:val>
                                                <p:strVal val="#ppt_x"/>
                                              </p:val>
                                            </p:tav>
                                            <p:tav tm="100000">
                                              <p:val>
                                                <p:strVal val="#ppt_x"/>
                                              </p:val>
                                            </p:tav>
                                          </p:tavLst>
                                        </p:anim>
                                        <p:anim calcmode="lin" valueType="num">
                                          <p:cBhvr additive="base">
                                            <p:cTn id="27" dur="500" fill="hold"/>
                                            <p:tgtEl>
                                              <p:spTgt spid="23"/>
                                            </p:tgtEl>
                                            <p:attrNameLst>
                                              <p:attrName>ppt_y</p:attrName>
                                            </p:attrNameLst>
                                          </p:cBhvr>
                                          <p:tavLst>
                                            <p:tav tm="0">
                                              <p:val>
                                                <p:strVal val="1+#ppt_h/2"/>
                                              </p:val>
                                            </p:tav>
                                            <p:tav tm="100000">
                                              <p:val>
                                                <p:strVal val="#ppt_y"/>
                                              </p:val>
                                            </p:tav>
                                          </p:tavLst>
                                        </p:anim>
                                      </p:childTnLst>
                                    </p:cTn>
                                  </p:par>
                                </p:childTnLst>
                              </p:cTn>
                            </p:par>
                            <p:par>
                              <p:cTn id="28" fill="hold">
                                <p:stCondLst>
                                  <p:cond delay="1500"/>
                                </p:stCondLst>
                                <p:childTnLst>
                                  <p:par>
                                    <p:cTn id="29" presetID="16" presetClass="entr" presetSubtype="42" fill="hold" grpId="0" nodeType="afterEffect">
                                      <p:stCondLst>
                                        <p:cond delay="0"/>
                                      </p:stCondLst>
                                      <p:childTnLst>
                                        <p:set>
                                          <p:cBhvr>
                                            <p:cTn id="30" dur="1" fill="hold">
                                              <p:stCondLst>
                                                <p:cond delay="0"/>
                                              </p:stCondLst>
                                            </p:cTn>
                                            <p:tgtEl>
                                              <p:spTgt spid="24"/>
                                            </p:tgtEl>
                                            <p:attrNameLst>
                                              <p:attrName>style.visibility</p:attrName>
                                            </p:attrNameLst>
                                          </p:cBhvr>
                                          <p:to>
                                            <p:strVal val="visible"/>
                                          </p:to>
                                        </p:set>
                                        <p:animEffect transition="in" filter="barn(outHorizontal)">
                                          <p:cBhvr>
                                            <p:cTn id="31"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P spid="18" grpId="0" animBg="1"/>
          <p:bldP spid="21" grpId="0"/>
          <p:bldP spid="22" grpId="0" animBg="1"/>
          <p:bldP spid="23" grpId="0"/>
          <p:bldP spid="2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randombar(horizontal)">
                                          <p:cBhvr>
                                            <p:cTn id="7" dur="500"/>
                                            <p:tgtEl>
                                              <p:spTgt spid="14"/>
                                            </p:tgtEl>
                                          </p:cBhvr>
                                        </p:animEffect>
                                      </p:childTnLst>
                                    </p:cTn>
                                  </p:par>
                                  <p:par>
                                    <p:cTn id="8" presetID="2" presetClass="entr" presetSubtype="8" fill="hold" grpId="0" nodeType="withEffect">
                                      <p:stCondLst>
                                        <p:cond delay="250"/>
                                      </p:stCondLst>
                                      <p:childTnLst>
                                        <p:set>
                                          <p:cBhvr>
                                            <p:cTn id="9" dur="1" fill="hold">
                                              <p:stCondLst>
                                                <p:cond delay="0"/>
                                              </p:stCondLst>
                                            </p:cTn>
                                            <p:tgtEl>
                                              <p:spTgt spid="15"/>
                                            </p:tgtEl>
                                            <p:attrNameLst>
                                              <p:attrName>style.visibility</p:attrName>
                                            </p:attrNameLst>
                                          </p:cBhvr>
                                          <p:to>
                                            <p:strVal val="visible"/>
                                          </p:to>
                                        </p:set>
                                        <p:anim calcmode="lin" valueType="num">
                                          <p:cBhvr additive="base">
                                            <p:cTn id="10" dur="1000" fill="hold"/>
                                            <p:tgtEl>
                                              <p:spTgt spid="15"/>
                                            </p:tgtEl>
                                            <p:attrNameLst>
                                              <p:attrName>ppt_x</p:attrName>
                                            </p:attrNameLst>
                                          </p:cBhvr>
                                          <p:tavLst>
                                            <p:tav tm="0">
                                              <p:val>
                                                <p:strVal val="0-#ppt_w/2"/>
                                              </p:val>
                                            </p:tav>
                                            <p:tav tm="100000">
                                              <p:val>
                                                <p:strVal val="#ppt_x"/>
                                              </p:val>
                                            </p:tav>
                                          </p:tavLst>
                                        </p:anim>
                                        <p:anim calcmode="lin" valueType="num">
                                          <p:cBhvr additive="base">
                                            <p:cTn id="11" dur="1000" fill="hold"/>
                                            <p:tgtEl>
                                              <p:spTgt spid="15"/>
                                            </p:tgtEl>
                                            <p:attrNameLst>
                                              <p:attrName>ppt_y</p:attrName>
                                            </p:attrNameLst>
                                          </p:cBhvr>
                                          <p:tavLst>
                                            <p:tav tm="0">
                                              <p:val>
                                                <p:strVal val="#ppt_y"/>
                                              </p:val>
                                            </p:tav>
                                            <p:tav tm="100000">
                                              <p:val>
                                                <p:strVal val="#ppt_y"/>
                                              </p:val>
                                            </p:tav>
                                          </p:tavLst>
                                        </p:anim>
                                      </p:childTnLst>
                                    </p:cTn>
                                  </p:par>
                                  <p:par>
                                    <p:cTn id="12" presetID="2" presetClass="entr" presetSubtype="1" fill="hold" grpId="0" nodeType="withEffect">
                                      <p:stCondLst>
                                        <p:cond delay="500"/>
                                      </p:stCondLst>
                                      <p:childTnLst>
                                        <p:set>
                                          <p:cBhvr>
                                            <p:cTn id="13" dur="1" fill="hold">
                                              <p:stCondLst>
                                                <p:cond delay="0"/>
                                              </p:stCondLst>
                                            </p:cTn>
                                            <p:tgtEl>
                                              <p:spTgt spid="18"/>
                                            </p:tgtEl>
                                            <p:attrNameLst>
                                              <p:attrName>style.visibility</p:attrName>
                                            </p:attrNameLst>
                                          </p:cBhvr>
                                          <p:to>
                                            <p:strVal val="visible"/>
                                          </p:to>
                                        </p:set>
                                        <p:anim calcmode="lin" valueType="num">
                                          <p:cBhvr additive="base">
                                            <p:cTn id="14" dur="1000" fill="hold"/>
                                            <p:tgtEl>
                                              <p:spTgt spid="18"/>
                                            </p:tgtEl>
                                            <p:attrNameLst>
                                              <p:attrName>ppt_x</p:attrName>
                                            </p:attrNameLst>
                                          </p:cBhvr>
                                          <p:tavLst>
                                            <p:tav tm="0">
                                              <p:val>
                                                <p:strVal val="#ppt_x"/>
                                              </p:val>
                                            </p:tav>
                                            <p:tav tm="100000">
                                              <p:val>
                                                <p:strVal val="#ppt_x"/>
                                              </p:val>
                                            </p:tav>
                                          </p:tavLst>
                                        </p:anim>
                                        <p:anim calcmode="lin" valueType="num">
                                          <p:cBhvr additive="base">
                                            <p:cTn id="15" dur="1000" fill="hold"/>
                                            <p:tgtEl>
                                              <p:spTgt spid="18"/>
                                            </p:tgtEl>
                                            <p:attrNameLst>
                                              <p:attrName>ppt_y</p:attrName>
                                            </p:attrNameLst>
                                          </p:cBhvr>
                                          <p:tavLst>
                                            <p:tav tm="0">
                                              <p:val>
                                                <p:strVal val="0-#ppt_h/2"/>
                                              </p:val>
                                            </p:tav>
                                            <p:tav tm="100000">
                                              <p:val>
                                                <p:strVal val="#ppt_y"/>
                                              </p:val>
                                            </p:tav>
                                          </p:tavLst>
                                        </p:anim>
                                      </p:childTnLst>
                                    </p:cTn>
                                  </p:par>
                                  <p:par>
                                    <p:cTn id="16" presetID="2" presetClass="entr" presetSubtype="8" fill="hold" grpId="0" nodeType="withEffect">
                                      <p:stCondLst>
                                        <p:cond delay="500"/>
                                      </p:stCondLst>
                                      <p:childTnLst>
                                        <p:set>
                                          <p:cBhvr>
                                            <p:cTn id="17" dur="1" fill="hold">
                                              <p:stCondLst>
                                                <p:cond delay="0"/>
                                              </p:stCondLst>
                                            </p:cTn>
                                            <p:tgtEl>
                                              <p:spTgt spid="21"/>
                                            </p:tgtEl>
                                            <p:attrNameLst>
                                              <p:attrName>style.visibility</p:attrName>
                                            </p:attrNameLst>
                                          </p:cBhvr>
                                          <p:to>
                                            <p:strVal val="visible"/>
                                          </p:to>
                                        </p:set>
                                        <p:anim calcmode="lin" valueType="num">
                                          <p:cBhvr additive="base">
                                            <p:cTn id="18" dur="500" fill="hold"/>
                                            <p:tgtEl>
                                              <p:spTgt spid="21"/>
                                            </p:tgtEl>
                                            <p:attrNameLst>
                                              <p:attrName>ppt_x</p:attrName>
                                            </p:attrNameLst>
                                          </p:cBhvr>
                                          <p:tavLst>
                                            <p:tav tm="0">
                                              <p:val>
                                                <p:strVal val="0-#ppt_w/2"/>
                                              </p:val>
                                            </p:tav>
                                            <p:tav tm="100000">
                                              <p:val>
                                                <p:strVal val="#ppt_x"/>
                                              </p:val>
                                            </p:tav>
                                          </p:tavLst>
                                        </p:anim>
                                        <p:anim calcmode="lin" valueType="num">
                                          <p:cBhvr additive="base">
                                            <p:cTn id="19" dur="500" fill="hold"/>
                                            <p:tgtEl>
                                              <p:spTgt spid="21"/>
                                            </p:tgtEl>
                                            <p:attrNameLst>
                                              <p:attrName>ppt_y</p:attrName>
                                            </p:attrNameLst>
                                          </p:cBhvr>
                                          <p:tavLst>
                                            <p:tav tm="0">
                                              <p:val>
                                                <p:strVal val="#ppt_y"/>
                                              </p:val>
                                            </p:tav>
                                            <p:tav tm="100000">
                                              <p:val>
                                                <p:strVal val="#ppt_y"/>
                                              </p:val>
                                            </p:tav>
                                          </p:tavLst>
                                        </p:anim>
                                      </p:childTnLst>
                                    </p:cTn>
                                  </p:par>
                                  <p:par>
                                    <p:cTn id="20" presetID="2" presetClass="entr" presetSubtype="4" fill="hold" grpId="0" nodeType="withEffect">
                                      <p:stCondLst>
                                        <p:cond delay="750"/>
                                      </p:stCondLst>
                                      <p:childTnLst>
                                        <p:set>
                                          <p:cBhvr>
                                            <p:cTn id="21" dur="1" fill="hold">
                                              <p:stCondLst>
                                                <p:cond delay="0"/>
                                              </p:stCondLst>
                                            </p:cTn>
                                            <p:tgtEl>
                                              <p:spTgt spid="22"/>
                                            </p:tgtEl>
                                            <p:attrNameLst>
                                              <p:attrName>style.visibility</p:attrName>
                                            </p:attrNameLst>
                                          </p:cBhvr>
                                          <p:to>
                                            <p:strVal val="visible"/>
                                          </p:to>
                                        </p:set>
                                        <p:anim calcmode="lin" valueType="num">
                                          <p:cBhvr additive="base">
                                            <p:cTn id="22" dur="500" fill="hold"/>
                                            <p:tgtEl>
                                              <p:spTgt spid="22"/>
                                            </p:tgtEl>
                                            <p:attrNameLst>
                                              <p:attrName>ppt_x</p:attrName>
                                            </p:attrNameLst>
                                          </p:cBhvr>
                                          <p:tavLst>
                                            <p:tav tm="0">
                                              <p:val>
                                                <p:strVal val="#ppt_x"/>
                                              </p:val>
                                            </p:tav>
                                            <p:tav tm="100000">
                                              <p:val>
                                                <p:strVal val="#ppt_x"/>
                                              </p:val>
                                            </p:tav>
                                          </p:tavLst>
                                        </p:anim>
                                        <p:anim calcmode="lin" valueType="num">
                                          <p:cBhvr additive="base">
                                            <p:cTn id="23" dur="500" fill="hold"/>
                                            <p:tgtEl>
                                              <p:spTgt spid="22"/>
                                            </p:tgtEl>
                                            <p:attrNameLst>
                                              <p:attrName>ppt_y</p:attrName>
                                            </p:attrNameLst>
                                          </p:cBhvr>
                                          <p:tavLst>
                                            <p:tav tm="0">
                                              <p:val>
                                                <p:strVal val="1+#ppt_h/2"/>
                                              </p:val>
                                            </p:tav>
                                            <p:tav tm="100000">
                                              <p:val>
                                                <p:strVal val="#ppt_y"/>
                                              </p:val>
                                            </p:tav>
                                          </p:tavLst>
                                        </p:anim>
                                      </p:childTnLst>
                                    </p:cTn>
                                  </p:par>
                                  <p:par>
                                    <p:cTn id="24" presetID="2" presetClass="entr" presetSubtype="4" fill="hold" grpId="0" nodeType="withEffect">
                                      <p:stCondLst>
                                        <p:cond delay="750"/>
                                      </p:stCondLst>
                                      <p:childTnLst>
                                        <p:set>
                                          <p:cBhvr>
                                            <p:cTn id="25" dur="1" fill="hold">
                                              <p:stCondLst>
                                                <p:cond delay="0"/>
                                              </p:stCondLst>
                                            </p:cTn>
                                            <p:tgtEl>
                                              <p:spTgt spid="23"/>
                                            </p:tgtEl>
                                            <p:attrNameLst>
                                              <p:attrName>style.visibility</p:attrName>
                                            </p:attrNameLst>
                                          </p:cBhvr>
                                          <p:to>
                                            <p:strVal val="visible"/>
                                          </p:to>
                                        </p:set>
                                        <p:anim calcmode="lin" valueType="num">
                                          <p:cBhvr additive="base">
                                            <p:cTn id="26" dur="500" fill="hold"/>
                                            <p:tgtEl>
                                              <p:spTgt spid="23"/>
                                            </p:tgtEl>
                                            <p:attrNameLst>
                                              <p:attrName>ppt_x</p:attrName>
                                            </p:attrNameLst>
                                          </p:cBhvr>
                                          <p:tavLst>
                                            <p:tav tm="0">
                                              <p:val>
                                                <p:strVal val="#ppt_x"/>
                                              </p:val>
                                            </p:tav>
                                            <p:tav tm="100000">
                                              <p:val>
                                                <p:strVal val="#ppt_x"/>
                                              </p:val>
                                            </p:tav>
                                          </p:tavLst>
                                        </p:anim>
                                        <p:anim calcmode="lin" valueType="num">
                                          <p:cBhvr additive="base">
                                            <p:cTn id="27" dur="500" fill="hold"/>
                                            <p:tgtEl>
                                              <p:spTgt spid="23"/>
                                            </p:tgtEl>
                                            <p:attrNameLst>
                                              <p:attrName>ppt_y</p:attrName>
                                            </p:attrNameLst>
                                          </p:cBhvr>
                                          <p:tavLst>
                                            <p:tav tm="0">
                                              <p:val>
                                                <p:strVal val="1+#ppt_h/2"/>
                                              </p:val>
                                            </p:tav>
                                            <p:tav tm="100000">
                                              <p:val>
                                                <p:strVal val="#ppt_y"/>
                                              </p:val>
                                            </p:tav>
                                          </p:tavLst>
                                        </p:anim>
                                      </p:childTnLst>
                                    </p:cTn>
                                  </p:par>
                                </p:childTnLst>
                              </p:cTn>
                            </p:par>
                            <p:par>
                              <p:cTn id="28" fill="hold">
                                <p:stCondLst>
                                  <p:cond delay="1500"/>
                                </p:stCondLst>
                                <p:childTnLst>
                                  <p:par>
                                    <p:cTn id="29" presetID="16" presetClass="entr" presetSubtype="42" fill="hold" grpId="0" nodeType="afterEffect">
                                      <p:stCondLst>
                                        <p:cond delay="0"/>
                                      </p:stCondLst>
                                      <p:childTnLst>
                                        <p:set>
                                          <p:cBhvr>
                                            <p:cTn id="30" dur="1" fill="hold">
                                              <p:stCondLst>
                                                <p:cond delay="0"/>
                                              </p:stCondLst>
                                            </p:cTn>
                                            <p:tgtEl>
                                              <p:spTgt spid="24"/>
                                            </p:tgtEl>
                                            <p:attrNameLst>
                                              <p:attrName>style.visibility</p:attrName>
                                            </p:attrNameLst>
                                          </p:cBhvr>
                                          <p:to>
                                            <p:strVal val="visible"/>
                                          </p:to>
                                        </p:set>
                                        <p:animEffect transition="in" filter="barn(outHorizontal)">
                                          <p:cBhvr>
                                            <p:cTn id="31"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P spid="18" grpId="0" animBg="1"/>
          <p:bldP spid="21" grpId="0"/>
          <p:bldP spid="22" grpId="0" animBg="1"/>
          <p:bldP spid="23" grpId="0"/>
          <p:bldP spid="24" grpId="0"/>
        </p:bldLst>
      </p:timing>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8" name="组合 37"/>
          <p:cNvGrpSpPr/>
          <p:nvPr/>
        </p:nvGrpSpPr>
        <p:grpSpPr>
          <a:xfrm>
            <a:off x="685824" y="1975893"/>
            <a:ext cx="3719140" cy="4693421"/>
            <a:chOff x="655912" y="2105133"/>
            <a:chExt cx="2607791" cy="4693421"/>
          </a:xfrm>
        </p:grpSpPr>
        <p:sp>
          <p:nvSpPr>
            <p:cNvPr id="39" name="直角三角形 69"/>
            <p:cNvSpPr/>
            <p:nvPr/>
          </p:nvSpPr>
          <p:spPr>
            <a:xfrm rot="5400000" flipH="1">
              <a:off x="735314" y="4270165"/>
              <a:ext cx="4693421" cy="363357"/>
            </a:xfrm>
            <a:custGeom>
              <a:avLst/>
              <a:gdLst>
                <a:gd name="connsiteX0" fmla="*/ 0 w 1994637"/>
                <a:gd name="connsiteY0" fmla="*/ 328931 h 328931"/>
                <a:gd name="connsiteX1" fmla="*/ 0 w 1994637"/>
                <a:gd name="connsiteY1" fmla="*/ 0 h 328931"/>
                <a:gd name="connsiteX2" fmla="*/ 1994637 w 1994637"/>
                <a:gd name="connsiteY2" fmla="*/ 328931 h 328931"/>
                <a:gd name="connsiteX3" fmla="*/ 0 w 1994637"/>
                <a:gd name="connsiteY3" fmla="*/ 328931 h 328931"/>
                <a:gd name="connsiteX0" fmla="*/ 196850 w 2191487"/>
                <a:gd name="connsiteY0" fmla="*/ 278131 h 278131"/>
                <a:gd name="connsiteX1" fmla="*/ 0 w 2191487"/>
                <a:gd name="connsiteY1" fmla="*/ 0 h 278131"/>
                <a:gd name="connsiteX2" fmla="*/ 2191487 w 2191487"/>
                <a:gd name="connsiteY2" fmla="*/ 278131 h 278131"/>
                <a:gd name="connsiteX3" fmla="*/ 196850 w 2191487"/>
                <a:gd name="connsiteY3" fmla="*/ 278131 h 278131"/>
                <a:gd name="connsiteX0" fmla="*/ 273050 w 2267687"/>
                <a:gd name="connsiteY0" fmla="*/ 290831 h 290831"/>
                <a:gd name="connsiteX1" fmla="*/ 0 w 2267687"/>
                <a:gd name="connsiteY1" fmla="*/ 0 h 290831"/>
                <a:gd name="connsiteX2" fmla="*/ 2267687 w 2267687"/>
                <a:gd name="connsiteY2" fmla="*/ 290831 h 290831"/>
                <a:gd name="connsiteX3" fmla="*/ 273050 w 2267687"/>
                <a:gd name="connsiteY3" fmla="*/ 290831 h 290831"/>
                <a:gd name="connsiteX0" fmla="*/ 174418 w 2267687"/>
                <a:gd name="connsiteY0" fmla="*/ 303531 h 303531"/>
                <a:gd name="connsiteX1" fmla="*/ 0 w 2267687"/>
                <a:gd name="connsiteY1" fmla="*/ 0 h 303531"/>
                <a:gd name="connsiteX2" fmla="*/ 2267687 w 2267687"/>
                <a:gd name="connsiteY2" fmla="*/ 290831 h 303531"/>
                <a:gd name="connsiteX3" fmla="*/ 174418 w 2267687"/>
                <a:gd name="connsiteY3" fmla="*/ 303531 h 303531"/>
                <a:gd name="connsiteX0" fmla="*/ 172657 w 2265926"/>
                <a:gd name="connsiteY0" fmla="*/ 316231 h 316231"/>
                <a:gd name="connsiteX1" fmla="*/ 0 w 2265926"/>
                <a:gd name="connsiteY1" fmla="*/ 0 h 316231"/>
                <a:gd name="connsiteX2" fmla="*/ 2265926 w 2265926"/>
                <a:gd name="connsiteY2" fmla="*/ 303531 h 316231"/>
                <a:gd name="connsiteX3" fmla="*/ 172657 w 2265926"/>
                <a:gd name="connsiteY3" fmla="*/ 316231 h 316231"/>
              </a:gdLst>
              <a:ahLst/>
              <a:cxnLst>
                <a:cxn ang="0">
                  <a:pos x="connsiteX0" y="connsiteY0"/>
                </a:cxn>
                <a:cxn ang="0">
                  <a:pos x="connsiteX1" y="connsiteY1"/>
                </a:cxn>
                <a:cxn ang="0">
                  <a:pos x="connsiteX2" y="connsiteY2"/>
                </a:cxn>
                <a:cxn ang="0">
                  <a:pos x="connsiteX3" y="connsiteY3"/>
                </a:cxn>
              </a:cxnLst>
              <a:rect l="l" t="t" r="r" b="b"/>
              <a:pathLst>
                <a:path w="2265926" h="316231">
                  <a:moveTo>
                    <a:pt x="172657" y="316231"/>
                  </a:moveTo>
                  <a:lnTo>
                    <a:pt x="0" y="0"/>
                  </a:lnTo>
                  <a:lnTo>
                    <a:pt x="2265926" y="303531"/>
                  </a:lnTo>
                  <a:lnTo>
                    <a:pt x="172657" y="316231"/>
                  </a:lnTo>
                  <a:close/>
                </a:path>
              </a:pathLst>
            </a:custGeom>
            <a:gradFill>
              <a:gsLst>
                <a:gs pos="100000">
                  <a:schemeClr val="bg1">
                    <a:lumMod val="50000"/>
                    <a:alpha val="44000"/>
                  </a:schemeClr>
                </a:gs>
                <a:gs pos="0">
                  <a:srgbClr val="F3F3F3">
                    <a:alpha val="12000"/>
                  </a:srgbClr>
                </a:gs>
              </a:gsLst>
              <a:lin ang="5400000" scaled="0"/>
            </a:gradFill>
            <a:ln>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40" name="直角三角形 69"/>
            <p:cNvSpPr/>
            <p:nvPr/>
          </p:nvSpPr>
          <p:spPr>
            <a:xfrm flipH="1" flipV="1">
              <a:off x="655912" y="6409659"/>
              <a:ext cx="2605627" cy="334172"/>
            </a:xfrm>
            <a:custGeom>
              <a:avLst/>
              <a:gdLst>
                <a:gd name="connsiteX0" fmla="*/ 0 w 1994637"/>
                <a:gd name="connsiteY0" fmla="*/ 328931 h 328931"/>
                <a:gd name="connsiteX1" fmla="*/ 0 w 1994637"/>
                <a:gd name="connsiteY1" fmla="*/ 0 h 328931"/>
                <a:gd name="connsiteX2" fmla="*/ 1994637 w 1994637"/>
                <a:gd name="connsiteY2" fmla="*/ 328931 h 328931"/>
                <a:gd name="connsiteX3" fmla="*/ 0 w 1994637"/>
                <a:gd name="connsiteY3" fmla="*/ 328931 h 328931"/>
                <a:gd name="connsiteX0" fmla="*/ 196850 w 2191487"/>
                <a:gd name="connsiteY0" fmla="*/ 278131 h 278131"/>
                <a:gd name="connsiteX1" fmla="*/ 0 w 2191487"/>
                <a:gd name="connsiteY1" fmla="*/ 0 h 278131"/>
                <a:gd name="connsiteX2" fmla="*/ 2191487 w 2191487"/>
                <a:gd name="connsiteY2" fmla="*/ 278131 h 278131"/>
                <a:gd name="connsiteX3" fmla="*/ 196850 w 2191487"/>
                <a:gd name="connsiteY3" fmla="*/ 278131 h 278131"/>
                <a:gd name="connsiteX0" fmla="*/ 273050 w 2267687"/>
                <a:gd name="connsiteY0" fmla="*/ 290831 h 290831"/>
                <a:gd name="connsiteX1" fmla="*/ 0 w 2267687"/>
                <a:gd name="connsiteY1" fmla="*/ 0 h 290831"/>
                <a:gd name="connsiteX2" fmla="*/ 2267687 w 2267687"/>
                <a:gd name="connsiteY2" fmla="*/ 290831 h 290831"/>
                <a:gd name="connsiteX3" fmla="*/ 273050 w 2267687"/>
                <a:gd name="connsiteY3" fmla="*/ 290831 h 290831"/>
              </a:gdLst>
              <a:ahLst/>
              <a:cxnLst>
                <a:cxn ang="0">
                  <a:pos x="connsiteX0" y="connsiteY0"/>
                </a:cxn>
                <a:cxn ang="0">
                  <a:pos x="connsiteX1" y="connsiteY1"/>
                </a:cxn>
                <a:cxn ang="0">
                  <a:pos x="connsiteX2" y="connsiteY2"/>
                </a:cxn>
                <a:cxn ang="0">
                  <a:pos x="connsiteX3" y="connsiteY3"/>
                </a:cxn>
              </a:cxnLst>
              <a:rect l="l" t="t" r="r" b="b"/>
              <a:pathLst>
                <a:path w="2267687" h="290831">
                  <a:moveTo>
                    <a:pt x="273050" y="290831"/>
                  </a:moveTo>
                  <a:lnTo>
                    <a:pt x="0" y="0"/>
                  </a:lnTo>
                  <a:lnTo>
                    <a:pt x="2267687" y="290831"/>
                  </a:lnTo>
                  <a:lnTo>
                    <a:pt x="273050" y="290831"/>
                  </a:lnTo>
                  <a:close/>
                </a:path>
              </a:pathLst>
            </a:custGeom>
            <a:gradFill>
              <a:gsLst>
                <a:gs pos="100000">
                  <a:schemeClr val="bg1">
                    <a:lumMod val="50000"/>
                    <a:alpha val="44000"/>
                  </a:schemeClr>
                </a:gs>
                <a:gs pos="0">
                  <a:srgbClr val="F3F3F3">
                    <a:alpha val="12000"/>
                  </a:srgbClr>
                </a:gs>
              </a:gsLst>
              <a:lin ang="5400000" scaled="0"/>
            </a:gradFill>
            <a:ln>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41" name="矩形 40"/>
            <p:cNvSpPr/>
            <p:nvPr/>
          </p:nvSpPr>
          <p:spPr>
            <a:xfrm>
              <a:off x="1037203" y="2560945"/>
              <a:ext cx="1894121" cy="3877900"/>
            </a:xfrm>
            <a:prstGeom prst="rect">
              <a:avLst/>
            </a:prstGeom>
            <a:solidFill>
              <a:srgbClr val="F7F7F7"/>
            </a:solidFill>
            <a:ln>
              <a:noFill/>
            </a:ln>
            <a:effectLst>
              <a:outerShdw blurRad="76200" dist="508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42" name="矩形 41"/>
            <p:cNvSpPr/>
            <p:nvPr/>
          </p:nvSpPr>
          <p:spPr>
            <a:xfrm>
              <a:off x="1037203" y="2560945"/>
              <a:ext cx="1894121" cy="582162"/>
            </a:xfrm>
            <a:prstGeom prst="rect">
              <a:avLst/>
            </a:prstGeom>
            <a:solidFill>
              <a:srgbClr val="025AA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grpSp>
        <p:nvGrpSpPr>
          <p:cNvPr id="46" name="组合 45"/>
          <p:cNvGrpSpPr/>
          <p:nvPr/>
        </p:nvGrpSpPr>
        <p:grpSpPr>
          <a:xfrm>
            <a:off x="1783883" y="1529718"/>
            <a:ext cx="1136932" cy="1334681"/>
            <a:chOff x="6591300" y="1966752"/>
            <a:chExt cx="830580" cy="975045"/>
          </a:xfrm>
        </p:grpSpPr>
        <p:sp>
          <p:nvSpPr>
            <p:cNvPr id="47" name="任意多边形 46"/>
            <p:cNvSpPr/>
            <p:nvPr/>
          </p:nvSpPr>
          <p:spPr>
            <a:xfrm>
              <a:off x="6591300" y="2484597"/>
              <a:ext cx="830580" cy="457200"/>
            </a:xfrm>
            <a:custGeom>
              <a:avLst/>
              <a:gdLst>
                <a:gd name="connsiteX0" fmla="*/ 0 w 830580"/>
                <a:gd name="connsiteY0" fmla="*/ 0 h 457200"/>
                <a:gd name="connsiteX1" fmla="*/ 830580 w 830580"/>
                <a:gd name="connsiteY1" fmla="*/ 0 h 457200"/>
                <a:gd name="connsiteX2" fmla="*/ 830580 w 830580"/>
                <a:gd name="connsiteY2" fmla="*/ 457200 h 457200"/>
                <a:gd name="connsiteX3" fmla="*/ 608210 w 830580"/>
                <a:gd name="connsiteY3" fmla="*/ 457200 h 457200"/>
                <a:gd name="connsiteX4" fmla="*/ 608210 w 830580"/>
                <a:gd name="connsiteY4" fmla="*/ 415966 h 457200"/>
                <a:gd name="connsiteX5" fmla="*/ 573326 w 830580"/>
                <a:gd name="connsiteY5" fmla="*/ 415966 h 457200"/>
                <a:gd name="connsiteX6" fmla="*/ 532092 w 830580"/>
                <a:gd name="connsiteY6" fmla="*/ 457200 h 457200"/>
                <a:gd name="connsiteX7" fmla="*/ 298488 w 830580"/>
                <a:gd name="connsiteY7" fmla="*/ 457200 h 457200"/>
                <a:gd name="connsiteX8" fmla="*/ 257254 w 830580"/>
                <a:gd name="connsiteY8" fmla="*/ 415966 h 457200"/>
                <a:gd name="connsiteX9" fmla="*/ 222370 w 830580"/>
                <a:gd name="connsiteY9" fmla="*/ 415966 h 457200"/>
                <a:gd name="connsiteX10" fmla="*/ 222370 w 830580"/>
                <a:gd name="connsiteY10" fmla="*/ 457200 h 457200"/>
                <a:gd name="connsiteX11" fmla="*/ 0 w 830580"/>
                <a:gd name="connsiteY11" fmla="*/ 45720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30580" h="457200">
                  <a:moveTo>
                    <a:pt x="0" y="0"/>
                  </a:moveTo>
                  <a:lnTo>
                    <a:pt x="830580" y="0"/>
                  </a:lnTo>
                  <a:lnTo>
                    <a:pt x="830580" y="457200"/>
                  </a:lnTo>
                  <a:lnTo>
                    <a:pt x="608210" y="457200"/>
                  </a:lnTo>
                  <a:lnTo>
                    <a:pt x="608210" y="415966"/>
                  </a:lnTo>
                  <a:lnTo>
                    <a:pt x="573326" y="415966"/>
                  </a:lnTo>
                  <a:lnTo>
                    <a:pt x="532092" y="457200"/>
                  </a:lnTo>
                  <a:lnTo>
                    <a:pt x="298488" y="457200"/>
                  </a:lnTo>
                  <a:lnTo>
                    <a:pt x="257254" y="415966"/>
                  </a:lnTo>
                  <a:lnTo>
                    <a:pt x="222370" y="415966"/>
                  </a:lnTo>
                  <a:lnTo>
                    <a:pt x="222370" y="457200"/>
                  </a:lnTo>
                  <a:lnTo>
                    <a:pt x="0" y="457200"/>
                  </a:lnTo>
                  <a:close/>
                </a:path>
              </a:pathLst>
            </a:custGeom>
            <a:gradFill>
              <a:gsLst>
                <a:gs pos="93000">
                  <a:srgbClr val="363638"/>
                </a:gs>
                <a:gs pos="7000">
                  <a:srgbClr val="313132"/>
                </a:gs>
                <a:gs pos="46000">
                  <a:srgbClr val="3B3B3D"/>
                </a:gs>
                <a:gs pos="93000">
                  <a:schemeClr val="tx1">
                    <a:lumMod val="85000"/>
                    <a:lumOff val="15000"/>
                  </a:schemeClr>
                </a:gs>
                <a:gs pos="7000">
                  <a:schemeClr val="tx1">
                    <a:lumMod val="85000"/>
                    <a:lumOff val="15000"/>
                  </a:schemeClr>
                </a:gs>
              </a:gsLst>
              <a:lin ang="5400000" scaled="0"/>
            </a:gradFill>
            <a:ln>
              <a:noFill/>
            </a:ln>
            <a:effectLst>
              <a:outerShdw blurRad="762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48" name="任意多边形 47"/>
            <p:cNvSpPr/>
            <p:nvPr/>
          </p:nvSpPr>
          <p:spPr>
            <a:xfrm>
              <a:off x="6790111" y="1966752"/>
              <a:ext cx="432956" cy="938372"/>
            </a:xfrm>
            <a:custGeom>
              <a:avLst/>
              <a:gdLst>
                <a:gd name="connsiteX0" fmla="*/ 216478 w 432956"/>
                <a:gd name="connsiteY0" fmla="*/ 0 h 938372"/>
                <a:gd name="connsiteX1" fmla="*/ 432956 w 432956"/>
                <a:gd name="connsiteY1" fmla="*/ 152400 h 938372"/>
                <a:gd name="connsiteX2" fmla="*/ 369551 w 432956"/>
                <a:gd name="connsiteY2" fmla="*/ 260163 h 938372"/>
                <a:gd name="connsiteX3" fmla="*/ 309290 w 432956"/>
                <a:gd name="connsiteY3" fmla="*/ 288766 h 938372"/>
                <a:gd name="connsiteX4" fmla="*/ 318874 w 432956"/>
                <a:gd name="connsiteY4" fmla="*/ 390981 h 938372"/>
                <a:gd name="connsiteX5" fmla="*/ 391740 w 432956"/>
                <a:gd name="connsiteY5" fmla="*/ 938372 h 938372"/>
                <a:gd name="connsiteX6" fmla="*/ 41218 w 432956"/>
                <a:gd name="connsiteY6" fmla="*/ 938372 h 938372"/>
                <a:gd name="connsiteX7" fmla="*/ 113192 w 432956"/>
                <a:gd name="connsiteY7" fmla="*/ 391428 h 938372"/>
                <a:gd name="connsiteX8" fmla="*/ 123385 w 432956"/>
                <a:gd name="connsiteY8" fmla="*/ 288632 h 938372"/>
                <a:gd name="connsiteX9" fmla="*/ 63405 w 432956"/>
                <a:gd name="connsiteY9" fmla="*/ 260163 h 938372"/>
                <a:gd name="connsiteX10" fmla="*/ 0 w 432956"/>
                <a:gd name="connsiteY10" fmla="*/ 152400 h 938372"/>
                <a:gd name="connsiteX11" fmla="*/ 216478 w 432956"/>
                <a:gd name="connsiteY11" fmla="*/ 0 h 938372"/>
                <a:gd name="connsiteX0" fmla="*/ 216478 w 432956"/>
                <a:gd name="connsiteY0" fmla="*/ 0 h 938372"/>
                <a:gd name="connsiteX1" fmla="*/ 432956 w 432956"/>
                <a:gd name="connsiteY1" fmla="*/ 152400 h 938372"/>
                <a:gd name="connsiteX2" fmla="*/ 369551 w 432956"/>
                <a:gd name="connsiteY2" fmla="*/ 260163 h 938372"/>
                <a:gd name="connsiteX3" fmla="*/ 309290 w 432956"/>
                <a:gd name="connsiteY3" fmla="*/ 288766 h 938372"/>
                <a:gd name="connsiteX4" fmla="*/ 318874 w 432956"/>
                <a:gd name="connsiteY4" fmla="*/ 390981 h 938372"/>
                <a:gd name="connsiteX5" fmla="*/ 391740 w 432956"/>
                <a:gd name="connsiteY5" fmla="*/ 938372 h 938372"/>
                <a:gd name="connsiteX6" fmla="*/ 41218 w 432956"/>
                <a:gd name="connsiteY6" fmla="*/ 938372 h 938372"/>
                <a:gd name="connsiteX7" fmla="*/ 113192 w 432956"/>
                <a:gd name="connsiteY7" fmla="*/ 391428 h 938372"/>
                <a:gd name="connsiteX8" fmla="*/ 63405 w 432956"/>
                <a:gd name="connsiteY8" fmla="*/ 260163 h 938372"/>
                <a:gd name="connsiteX9" fmla="*/ 0 w 432956"/>
                <a:gd name="connsiteY9" fmla="*/ 152400 h 938372"/>
                <a:gd name="connsiteX10" fmla="*/ 216478 w 432956"/>
                <a:gd name="connsiteY10" fmla="*/ 0 h 938372"/>
                <a:gd name="connsiteX0" fmla="*/ 216478 w 432956"/>
                <a:gd name="connsiteY0" fmla="*/ 0 h 938372"/>
                <a:gd name="connsiteX1" fmla="*/ 432956 w 432956"/>
                <a:gd name="connsiteY1" fmla="*/ 152400 h 938372"/>
                <a:gd name="connsiteX2" fmla="*/ 369551 w 432956"/>
                <a:gd name="connsiteY2" fmla="*/ 260163 h 938372"/>
                <a:gd name="connsiteX3" fmla="*/ 309290 w 432956"/>
                <a:gd name="connsiteY3" fmla="*/ 288766 h 938372"/>
                <a:gd name="connsiteX4" fmla="*/ 318874 w 432956"/>
                <a:gd name="connsiteY4" fmla="*/ 390981 h 938372"/>
                <a:gd name="connsiteX5" fmla="*/ 391740 w 432956"/>
                <a:gd name="connsiteY5" fmla="*/ 938372 h 938372"/>
                <a:gd name="connsiteX6" fmla="*/ 41218 w 432956"/>
                <a:gd name="connsiteY6" fmla="*/ 938372 h 938372"/>
                <a:gd name="connsiteX7" fmla="*/ 113192 w 432956"/>
                <a:gd name="connsiteY7" fmla="*/ 391428 h 938372"/>
                <a:gd name="connsiteX8" fmla="*/ 63405 w 432956"/>
                <a:gd name="connsiteY8" fmla="*/ 260163 h 938372"/>
                <a:gd name="connsiteX9" fmla="*/ 0 w 432956"/>
                <a:gd name="connsiteY9" fmla="*/ 152400 h 938372"/>
                <a:gd name="connsiteX10" fmla="*/ 216478 w 432956"/>
                <a:gd name="connsiteY10" fmla="*/ 0 h 938372"/>
                <a:gd name="connsiteX0" fmla="*/ 216478 w 432956"/>
                <a:gd name="connsiteY0" fmla="*/ 0 h 938372"/>
                <a:gd name="connsiteX1" fmla="*/ 432956 w 432956"/>
                <a:gd name="connsiteY1" fmla="*/ 152400 h 938372"/>
                <a:gd name="connsiteX2" fmla="*/ 369551 w 432956"/>
                <a:gd name="connsiteY2" fmla="*/ 260163 h 938372"/>
                <a:gd name="connsiteX3" fmla="*/ 309290 w 432956"/>
                <a:gd name="connsiteY3" fmla="*/ 288766 h 938372"/>
                <a:gd name="connsiteX4" fmla="*/ 318874 w 432956"/>
                <a:gd name="connsiteY4" fmla="*/ 390981 h 938372"/>
                <a:gd name="connsiteX5" fmla="*/ 391740 w 432956"/>
                <a:gd name="connsiteY5" fmla="*/ 938372 h 938372"/>
                <a:gd name="connsiteX6" fmla="*/ 41218 w 432956"/>
                <a:gd name="connsiteY6" fmla="*/ 938372 h 938372"/>
                <a:gd name="connsiteX7" fmla="*/ 110017 w 432956"/>
                <a:gd name="connsiteY7" fmla="*/ 429528 h 938372"/>
                <a:gd name="connsiteX8" fmla="*/ 63405 w 432956"/>
                <a:gd name="connsiteY8" fmla="*/ 260163 h 938372"/>
                <a:gd name="connsiteX9" fmla="*/ 0 w 432956"/>
                <a:gd name="connsiteY9" fmla="*/ 152400 h 938372"/>
                <a:gd name="connsiteX10" fmla="*/ 216478 w 432956"/>
                <a:gd name="connsiteY10" fmla="*/ 0 h 938372"/>
                <a:gd name="connsiteX0" fmla="*/ 216478 w 432956"/>
                <a:gd name="connsiteY0" fmla="*/ 0 h 938372"/>
                <a:gd name="connsiteX1" fmla="*/ 432956 w 432956"/>
                <a:gd name="connsiteY1" fmla="*/ 152400 h 938372"/>
                <a:gd name="connsiteX2" fmla="*/ 369551 w 432956"/>
                <a:gd name="connsiteY2" fmla="*/ 260163 h 938372"/>
                <a:gd name="connsiteX3" fmla="*/ 309290 w 432956"/>
                <a:gd name="connsiteY3" fmla="*/ 288766 h 938372"/>
                <a:gd name="connsiteX4" fmla="*/ 318874 w 432956"/>
                <a:gd name="connsiteY4" fmla="*/ 390981 h 938372"/>
                <a:gd name="connsiteX5" fmla="*/ 391740 w 432956"/>
                <a:gd name="connsiteY5" fmla="*/ 938372 h 938372"/>
                <a:gd name="connsiteX6" fmla="*/ 41218 w 432956"/>
                <a:gd name="connsiteY6" fmla="*/ 938372 h 938372"/>
                <a:gd name="connsiteX7" fmla="*/ 110017 w 432956"/>
                <a:gd name="connsiteY7" fmla="*/ 429528 h 938372"/>
                <a:gd name="connsiteX8" fmla="*/ 63405 w 432956"/>
                <a:gd name="connsiteY8" fmla="*/ 260163 h 938372"/>
                <a:gd name="connsiteX9" fmla="*/ 0 w 432956"/>
                <a:gd name="connsiteY9" fmla="*/ 152400 h 938372"/>
                <a:gd name="connsiteX10" fmla="*/ 216478 w 432956"/>
                <a:gd name="connsiteY10" fmla="*/ 0 h 938372"/>
                <a:gd name="connsiteX0" fmla="*/ 216478 w 432956"/>
                <a:gd name="connsiteY0" fmla="*/ 0 h 938372"/>
                <a:gd name="connsiteX1" fmla="*/ 432956 w 432956"/>
                <a:gd name="connsiteY1" fmla="*/ 152400 h 938372"/>
                <a:gd name="connsiteX2" fmla="*/ 369551 w 432956"/>
                <a:gd name="connsiteY2" fmla="*/ 260163 h 938372"/>
                <a:gd name="connsiteX3" fmla="*/ 309290 w 432956"/>
                <a:gd name="connsiteY3" fmla="*/ 288766 h 938372"/>
                <a:gd name="connsiteX4" fmla="*/ 318874 w 432956"/>
                <a:gd name="connsiteY4" fmla="*/ 390981 h 938372"/>
                <a:gd name="connsiteX5" fmla="*/ 391740 w 432956"/>
                <a:gd name="connsiteY5" fmla="*/ 938372 h 938372"/>
                <a:gd name="connsiteX6" fmla="*/ 41218 w 432956"/>
                <a:gd name="connsiteY6" fmla="*/ 938372 h 938372"/>
                <a:gd name="connsiteX7" fmla="*/ 110017 w 432956"/>
                <a:gd name="connsiteY7" fmla="*/ 429528 h 938372"/>
                <a:gd name="connsiteX8" fmla="*/ 63405 w 432956"/>
                <a:gd name="connsiteY8" fmla="*/ 260163 h 938372"/>
                <a:gd name="connsiteX9" fmla="*/ 0 w 432956"/>
                <a:gd name="connsiteY9" fmla="*/ 152400 h 938372"/>
                <a:gd name="connsiteX10" fmla="*/ 216478 w 432956"/>
                <a:gd name="connsiteY10" fmla="*/ 0 h 938372"/>
                <a:gd name="connsiteX0" fmla="*/ 216478 w 432956"/>
                <a:gd name="connsiteY0" fmla="*/ 0 h 938372"/>
                <a:gd name="connsiteX1" fmla="*/ 432956 w 432956"/>
                <a:gd name="connsiteY1" fmla="*/ 152400 h 938372"/>
                <a:gd name="connsiteX2" fmla="*/ 369551 w 432956"/>
                <a:gd name="connsiteY2" fmla="*/ 260163 h 938372"/>
                <a:gd name="connsiteX3" fmla="*/ 309290 w 432956"/>
                <a:gd name="connsiteY3" fmla="*/ 288766 h 938372"/>
                <a:gd name="connsiteX4" fmla="*/ 318874 w 432956"/>
                <a:gd name="connsiteY4" fmla="*/ 390981 h 938372"/>
                <a:gd name="connsiteX5" fmla="*/ 391740 w 432956"/>
                <a:gd name="connsiteY5" fmla="*/ 938372 h 938372"/>
                <a:gd name="connsiteX6" fmla="*/ 41218 w 432956"/>
                <a:gd name="connsiteY6" fmla="*/ 938372 h 938372"/>
                <a:gd name="connsiteX7" fmla="*/ 110017 w 432956"/>
                <a:gd name="connsiteY7" fmla="*/ 454928 h 938372"/>
                <a:gd name="connsiteX8" fmla="*/ 63405 w 432956"/>
                <a:gd name="connsiteY8" fmla="*/ 260163 h 938372"/>
                <a:gd name="connsiteX9" fmla="*/ 0 w 432956"/>
                <a:gd name="connsiteY9" fmla="*/ 152400 h 938372"/>
                <a:gd name="connsiteX10" fmla="*/ 216478 w 432956"/>
                <a:gd name="connsiteY10" fmla="*/ 0 h 938372"/>
                <a:gd name="connsiteX0" fmla="*/ 216478 w 432956"/>
                <a:gd name="connsiteY0" fmla="*/ 0 h 938372"/>
                <a:gd name="connsiteX1" fmla="*/ 432956 w 432956"/>
                <a:gd name="connsiteY1" fmla="*/ 152400 h 938372"/>
                <a:gd name="connsiteX2" fmla="*/ 369551 w 432956"/>
                <a:gd name="connsiteY2" fmla="*/ 260163 h 938372"/>
                <a:gd name="connsiteX3" fmla="*/ 309290 w 432956"/>
                <a:gd name="connsiteY3" fmla="*/ 288766 h 938372"/>
                <a:gd name="connsiteX4" fmla="*/ 318874 w 432956"/>
                <a:gd name="connsiteY4" fmla="*/ 390981 h 938372"/>
                <a:gd name="connsiteX5" fmla="*/ 391740 w 432956"/>
                <a:gd name="connsiteY5" fmla="*/ 938372 h 938372"/>
                <a:gd name="connsiteX6" fmla="*/ 41218 w 432956"/>
                <a:gd name="connsiteY6" fmla="*/ 938372 h 938372"/>
                <a:gd name="connsiteX7" fmla="*/ 110017 w 432956"/>
                <a:gd name="connsiteY7" fmla="*/ 454928 h 938372"/>
                <a:gd name="connsiteX8" fmla="*/ 63405 w 432956"/>
                <a:gd name="connsiteY8" fmla="*/ 260163 h 938372"/>
                <a:gd name="connsiteX9" fmla="*/ 0 w 432956"/>
                <a:gd name="connsiteY9" fmla="*/ 152400 h 938372"/>
                <a:gd name="connsiteX10" fmla="*/ 216478 w 432956"/>
                <a:gd name="connsiteY10" fmla="*/ 0 h 938372"/>
                <a:gd name="connsiteX0" fmla="*/ 216478 w 432956"/>
                <a:gd name="connsiteY0" fmla="*/ 0 h 938372"/>
                <a:gd name="connsiteX1" fmla="*/ 432956 w 432956"/>
                <a:gd name="connsiteY1" fmla="*/ 152400 h 938372"/>
                <a:gd name="connsiteX2" fmla="*/ 369551 w 432956"/>
                <a:gd name="connsiteY2" fmla="*/ 260163 h 938372"/>
                <a:gd name="connsiteX3" fmla="*/ 309290 w 432956"/>
                <a:gd name="connsiteY3" fmla="*/ 288766 h 938372"/>
                <a:gd name="connsiteX4" fmla="*/ 318874 w 432956"/>
                <a:gd name="connsiteY4" fmla="*/ 390981 h 938372"/>
                <a:gd name="connsiteX5" fmla="*/ 391740 w 432956"/>
                <a:gd name="connsiteY5" fmla="*/ 938372 h 938372"/>
                <a:gd name="connsiteX6" fmla="*/ 41218 w 432956"/>
                <a:gd name="connsiteY6" fmla="*/ 938372 h 938372"/>
                <a:gd name="connsiteX7" fmla="*/ 110017 w 432956"/>
                <a:gd name="connsiteY7" fmla="*/ 454928 h 938372"/>
                <a:gd name="connsiteX8" fmla="*/ 63405 w 432956"/>
                <a:gd name="connsiteY8" fmla="*/ 260163 h 938372"/>
                <a:gd name="connsiteX9" fmla="*/ 0 w 432956"/>
                <a:gd name="connsiteY9" fmla="*/ 152400 h 938372"/>
                <a:gd name="connsiteX10" fmla="*/ 216478 w 432956"/>
                <a:gd name="connsiteY10" fmla="*/ 0 h 938372"/>
                <a:gd name="connsiteX0" fmla="*/ 216478 w 432956"/>
                <a:gd name="connsiteY0" fmla="*/ 0 h 938372"/>
                <a:gd name="connsiteX1" fmla="*/ 432956 w 432956"/>
                <a:gd name="connsiteY1" fmla="*/ 152400 h 938372"/>
                <a:gd name="connsiteX2" fmla="*/ 369551 w 432956"/>
                <a:gd name="connsiteY2" fmla="*/ 260163 h 938372"/>
                <a:gd name="connsiteX3" fmla="*/ 309290 w 432956"/>
                <a:gd name="connsiteY3" fmla="*/ 288766 h 938372"/>
                <a:gd name="connsiteX4" fmla="*/ 318874 w 432956"/>
                <a:gd name="connsiteY4" fmla="*/ 390981 h 938372"/>
                <a:gd name="connsiteX5" fmla="*/ 391740 w 432956"/>
                <a:gd name="connsiteY5" fmla="*/ 938372 h 938372"/>
                <a:gd name="connsiteX6" fmla="*/ 41218 w 432956"/>
                <a:gd name="connsiteY6" fmla="*/ 938372 h 938372"/>
                <a:gd name="connsiteX7" fmla="*/ 122717 w 432956"/>
                <a:gd name="connsiteY7" fmla="*/ 458103 h 938372"/>
                <a:gd name="connsiteX8" fmla="*/ 63405 w 432956"/>
                <a:gd name="connsiteY8" fmla="*/ 260163 h 938372"/>
                <a:gd name="connsiteX9" fmla="*/ 0 w 432956"/>
                <a:gd name="connsiteY9" fmla="*/ 152400 h 938372"/>
                <a:gd name="connsiteX10" fmla="*/ 216478 w 432956"/>
                <a:gd name="connsiteY10" fmla="*/ 0 h 938372"/>
                <a:gd name="connsiteX0" fmla="*/ 216478 w 432956"/>
                <a:gd name="connsiteY0" fmla="*/ 0 h 938372"/>
                <a:gd name="connsiteX1" fmla="*/ 432956 w 432956"/>
                <a:gd name="connsiteY1" fmla="*/ 152400 h 938372"/>
                <a:gd name="connsiteX2" fmla="*/ 369551 w 432956"/>
                <a:gd name="connsiteY2" fmla="*/ 260163 h 938372"/>
                <a:gd name="connsiteX3" fmla="*/ 309290 w 432956"/>
                <a:gd name="connsiteY3" fmla="*/ 288766 h 938372"/>
                <a:gd name="connsiteX4" fmla="*/ 318874 w 432956"/>
                <a:gd name="connsiteY4" fmla="*/ 390981 h 938372"/>
                <a:gd name="connsiteX5" fmla="*/ 391740 w 432956"/>
                <a:gd name="connsiteY5" fmla="*/ 938372 h 938372"/>
                <a:gd name="connsiteX6" fmla="*/ 41218 w 432956"/>
                <a:gd name="connsiteY6" fmla="*/ 938372 h 938372"/>
                <a:gd name="connsiteX7" fmla="*/ 122717 w 432956"/>
                <a:gd name="connsiteY7" fmla="*/ 458103 h 938372"/>
                <a:gd name="connsiteX8" fmla="*/ 63405 w 432956"/>
                <a:gd name="connsiteY8" fmla="*/ 260163 h 938372"/>
                <a:gd name="connsiteX9" fmla="*/ 0 w 432956"/>
                <a:gd name="connsiteY9" fmla="*/ 152400 h 938372"/>
                <a:gd name="connsiteX10" fmla="*/ 216478 w 432956"/>
                <a:gd name="connsiteY10" fmla="*/ 0 h 938372"/>
                <a:gd name="connsiteX0" fmla="*/ 216478 w 432956"/>
                <a:gd name="connsiteY0" fmla="*/ 0 h 938372"/>
                <a:gd name="connsiteX1" fmla="*/ 432956 w 432956"/>
                <a:gd name="connsiteY1" fmla="*/ 152400 h 938372"/>
                <a:gd name="connsiteX2" fmla="*/ 369551 w 432956"/>
                <a:gd name="connsiteY2" fmla="*/ 260163 h 938372"/>
                <a:gd name="connsiteX3" fmla="*/ 309290 w 432956"/>
                <a:gd name="connsiteY3" fmla="*/ 288766 h 938372"/>
                <a:gd name="connsiteX4" fmla="*/ 318874 w 432956"/>
                <a:gd name="connsiteY4" fmla="*/ 390981 h 938372"/>
                <a:gd name="connsiteX5" fmla="*/ 391740 w 432956"/>
                <a:gd name="connsiteY5" fmla="*/ 938372 h 938372"/>
                <a:gd name="connsiteX6" fmla="*/ 41218 w 432956"/>
                <a:gd name="connsiteY6" fmla="*/ 938372 h 938372"/>
                <a:gd name="connsiteX7" fmla="*/ 122717 w 432956"/>
                <a:gd name="connsiteY7" fmla="*/ 458103 h 938372"/>
                <a:gd name="connsiteX8" fmla="*/ 63405 w 432956"/>
                <a:gd name="connsiteY8" fmla="*/ 260163 h 938372"/>
                <a:gd name="connsiteX9" fmla="*/ 0 w 432956"/>
                <a:gd name="connsiteY9" fmla="*/ 152400 h 938372"/>
                <a:gd name="connsiteX10" fmla="*/ 216478 w 432956"/>
                <a:gd name="connsiteY10" fmla="*/ 0 h 938372"/>
                <a:gd name="connsiteX0" fmla="*/ 216478 w 432956"/>
                <a:gd name="connsiteY0" fmla="*/ 0 h 938372"/>
                <a:gd name="connsiteX1" fmla="*/ 432956 w 432956"/>
                <a:gd name="connsiteY1" fmla="*/ 152400 h 938372"/>
                <a:gd name="connsiteX2" fmla="*/ 369551 w 432956"/>
                <a:gd name="connsiteY2" fmla="*/ 260163 h 938372"/>
                <a:gd name="connsiteX3" fmla="*/ 309290 w 432956"/>
                <a:gd name="connsiteY3" fmla="*/ 288766 h 938372"/>
                <a:gd name="connsiteX4" fmla="*/ 318874 w 432956"/>
                <a:gd name="connsiteY4" fmla="*/ 390981 h 938372"/>
                <a:gd name="connsiteX5" fmla="*/ 391740 w 432956"/>
                <a:gd name="connsiteY5" fmla="*/ 938372 h 938372"/>
                <a:gd name="connsiteX6" fmla="*/ 41218 w 432956"/>
                <a:gd name="connsiteY6" fmla="*/ 938372 h 938372"/>
                <a:gd name="connsiteX7" fmla="*/ 122717 w 432956"/>
                <a:gd name="connsiteY7" fmla="*/ 458103 h 938372"/>
                <a:gd name="connsiteX8" fmla="*/ 63405 w 432956"/>
                <a:gd name="connsiteY8" fmla="*/ 260163 h 938372"/>
                <a:gd name="connsiteX9" fmla="*/ 0 w 432956"/>
                <a:gd name="connsiteY9" fmla="*/ 152400 h 938372"/>
                <a:gd name="connsiteX10" fmla="*/ 216478 w 432956"/>
                <a:gd name="connsiteY10" fmla="*/ 0 h 938372"/>
                <a:gd name="connsiteX0" fmla="*/ 216478 w 432956"/>
                <a:gd name="connsiteY0" fmla="*/ 0 h 938372"/>
                <a:gd name="connsiteX1" fmla="*/ 432956 w 432956"/>
                <a:gd name="connsiteY1" fmla="*/ 152400 h 938372"/>
                <a:gd name="connsiteX2" fmla="*/ 369551 w 432956"/>
                <a:gd name="connsiteY2" fmla="*/ 260163 h 938372"/>
                <a:gd name="connsiteX3" fmla="*/ 309290 w 432956"/>
                <a:gd name="connsiteY3" fmla="*/ 288766 h 938372"/>
                <a:gd name="connsiteX4" fmla="*/ 318874 w 432956"/>
                <a:gd name="connsiteY4" fmla="*/ 390981 h 938372"/>
                <a:gd name="connsiteX5" fmla="*/ 391740 w 432956"/>
                <a:gd name="connsiteY5" fmla="*/ 938372 h 938372"/>
                <a:gd name="connsiteX6" fmla="*/ 41218 w 432956"/>
                <a:gd name="connsiteY6" fmla="*/ 938372 h 938372"/>
                <a:gd name="connsiteX7" fmla="*/ 122717 w 432956"/>
                <a:gd name="connsiteY7" fmla="*/ 458103 h 938372"/>
                <a:gd name="connsiteX8" fmla="*/ 63405 w 432956"/>
                <a:gd name="connsiteY8" fmla="*/ 260163 h 938372"/>
                <a:gd name="connsiteX9" fmla="*/ 0 w 432956"/>
                <a:gd name="connsiteY9" fmla="*/ 152400 h 938372"/>
                <a:gd name="connsiteX10" fmla="*/ 216478 w 432956"/>
                <a:gd name="connsiteY10" fmla="*/ 0 h 938372"/>
                <a:gd name="connsiteX0" fmla="*/ 216478 w 432956"/>
                <a:gd name="connsiteY0" fmla="*/ 0 h 938372"/>
                <a:gd name="connsiteX1" fmla="*/ 432956 w 432956"/>
                <a:gd name="connsiteY1" fmla="*/ 152400 h 938372"/>
                <a:gd name="connsiteX2" fmla="*/ 369551 w 432956"/>
                <a:gd name="connsiteY2" fmla="*/ 260163 h 938372"/>
                <a:gd name="connsiteX3" fmla="*/ 309290 w 432956"/>
                <a:gd name="connsiteY3" fmla="*/ 288766 h 938372"/>
                <a:gd name="connsiteX4" fmla="*/ 318874 w 432956"/>
                <a:gd name="connsiteY4" fmla="*/ 390981 h 938372"/>
                <a:gd name="connsiteX5" fmla="*/ 391740 w 432956"/>
                <a:gd name="connsiteY5" fmla="*/ 938372 h 938372"/>
                <a:gd name="connsiteX6" fmla="*/ 41218 w 432956"/>
                <a:gd name="connsiteY6" fmla="*/ 938372 h 938372"/>
                <a:gd name="connsiteX7" fmla="*/ 138592 w 432956"/>
                <a:gd name="connsiteY7" fmla="*/ 458103 h 938372"/>
                <a:gd name="connsiteX8" fmla="*/ 63405 w 432956"/>
                <a:gd name="connsiteY8" fmla="*/ 260163 h 938372"/>
                <a:gd name="connsiteX9" fmla="*/ 0 w 432956"/>
                <a:gd name="connsiteY9" fmla="*/ 152400 h 938372"/>
                <a:gd name="connsiteX10" fmla="*/ 216478 w 432956"/>
                <a:gd name="connsiteY10" fmla="*/ 0 h 938372"/>
                <a:gd name="connsiteX0" fmla="*/ 216478 w 432956"/>
                <a:gd name="connsiteY0" fmla="*/ 0 h 938372"/>
                <a:gd name="connsiteX1" fmla="*/ 432956 w 432956"/>
                <a:gd name="connsiteY1" fmla="*/ 152400 h 938372"/>
                <a:gd name="connsiteX2" fmla="*/ 369551 w 432956"/>
                <a:gd name="connsiteY2" fmla="*/ 260163 h 938372"/>
                <a:gd name="connsiteX3" fmla="*/ 309290 w 432956"/>
                <a:gd name="connsiteY3" fmla="*/ 288766 h 938372"/>
                <a:gd name="connsiteX4" fmla="*/ 318874 w 432956"/>
                <a:gd name="connsiteY4" fmla="*/ 390981 h 938372"/>
                <a:gd name="connsiteX5" fmla="*/ 391740 w 432956"/>
                <a:gd name="connsiteY5" fmla="*/ 938372 h 938372"/>
                <a:gd name="connsiteX6" fmla="*/ 41218 w 432956"/>
                <a:gd name="connsiteY6" fmla="*/ 938372 h 938372"/>
                <a:gd name="connsiteX7" fmla="*/ 138592 w 432956"/>
                <a:gd name="connsiteY7" fmla="*/ 458103 h 938372"/>
                <a:gd name="connsiteX8" fmla="*/ 63405 w 432956"/>
                <a:gd name="connsiteY8" fmla="*/ 260163 h 938372"/>
                <a:gd name="connsiteX9" fmla="*/ 0 w 432956"/>
                <a:gd name="connsiteY9" fmla="*/ 152400 h 938372"/>
                <a:gd name="connsiteX10" fmla="*/ 216478 w 432956"/>
                <a:gd name="connsiteY10" fmla="*/ 0 h 938372"/>
                <a:gd name="connsiteX0" fmla="*/ 216478 w 432956"/>
                <a:gd name="connsiteY0" fmla="*/ 0 h 938372"/>
                <a:gd name="connsiteX1" fmla="*/ 432956 w 432956"/>
                <a:gd name="connsiteY1" fmla="*/ 152400 h 938372"/>
                <a:gd name="connsiteX2" fmla="*/ 369551 w 432956"/>
                <a:gd name="connsiteY2" fmla="*/ 260163 h 938372"/>
                <a:gd name="connsiteX3" fmla="*/ 309290 w 432956"/>
                <a:gd name="connsiteY3" fmla="*/ 288766 h 938372"/>
                <a:gd name="connsiteX4" fmla="*/ 318874 w 432956"/>
                <a:gd name="connsiteY4" fmla="*/ 390981 h 938372"/>
                <a:gd name="connsiteX5" fmla="*/ 391740 w 432956"/>
                <a:gd name="connsiteY5" fmla="*/ 938372 h 938372"/>
                <a:gd name="connsiteX6" fmla="*/ 41218 w 432956"/>
                <a:gd name="connsiteY6" fmla="*/ 938372 h 938372"/>
                <a:gd name="connsiteX7" fmla="*/ 138592 w 432956"/>
                <a:gd name="connsiteY7" fmla="*/ 458103 h 938372"/>
                <a:gd name="connsiteX8" fmla="*/ 63405 w 432956"/>
                <a:gd name="connsiteY8" fmla="*/ 260163 h 938372"/>
                <a:gd name="connsiteX9" fmla="*/ 0 w 432956"/>
                <a:gd name="connsiteY9" fmla="*/ 152400 h 938372"/>
                <a:gd name="connsiteX10" fmla="*/ 216478 w 432956"/>
                <a:gd name="connsiteY10" fmla="*/ 0 h 938372"/>
                <a:gd name="connsiteX0" fmla="*/ 216478 w 432956"/>
                <a:gd name="connsiteY0" fmla="*/ 0 h 938372"/>
                <a:gd name="connsiteX1" fmla="*/ 432956 w 432956"/>
                <a:gd name="connsiteY1" fmla="*/ 152400 h 938372"/>
                <a:gd name="connsiteX2" fmla="*/ 369551 w 432956"/>
                <a:gd name="connsiteY2" fmla="*/ 260163 h 938372"/>
                <a:gd name="connsiteX3" fmla="*/ 309290 w 432956"/>
                <a:gd name="connsiteY3" fmla="*/ 288766 h 938372"/>
                <a:gd name="connsiteX4" fmla="*/ 322049 w 432956"/>
                <a:gd name="connsiteY4" fmla="*/ 457656 h 938372"/>
                <a:gd name="connsiteX5" fmla="*/ 391740 w 432956"/>
                <a:gd name="connsiteY5" fmla="*/ 938372 h 938372"/>
                <a:gd name="connsiteX6" fmla="*/ 41218 w 432956"/>
                <a:gd name="connsiteY6" fmla="*/ 938372 h 938372"/>
                <a:gd name="connsiteX7" fmla="*/ 138592 w 432956"/>
                <a:gd name="connsiteY7" fmla="*/ 458103 h 938372"/>
                <a:gd name="connsiteX8" fmla="*/ 63405 w 432956"/>
                <a:gd name="connsiteY8" fmla="*/ 260163 h 938372"/>
                <a:gd name="connsiteX9" fmla="*/ 0 w 432956"/>
                <a:gd name="connsiteY9" fmla="*/ 152400 h 938372"/>
                <a:gd name="connsiteX10" fmla="*/ 216478 w 432956"/>
                <a:gd name="connsiteY10" fmla="*/ 0 h 938372"/>
                <a:gd name="connsiteX0" fmla="*/ 216478 w 432956"/>
                <a:gd name="connsiteY0" fmla="*/ 0 h 938372"/>
                <a:gd name="connsiteX1" fmla="*/ 432956 w 432956"/>
                <a:gd name="connsiteY1" fmla="*/ 152400 h 938372"/>
                <a:gd name="connsiteX2" fmla="*/ 369551 w 432956"/>
                <a:gd name="connsiteY2" fmla="*/ 260163 h 938372"/>
                <a:gd name="connsiteX3" fmla="*/ 309290 w 432956"/>
                <a:gd name="connsiteY3" fmla="*/ 288766 h 938372"/>
                <a:gd name="connsiteX4" fmla="*/ 322049 w 432956"/>
                <a:gd name="connsiteY4" fmla="*/ 457656 h 938372"/>
                <a:gd name="connsiteX5" fmla="*/ 391740 w 432956"/>
                <a:gd name="connsiteY5" fmla="*/ 938372 h 938372"/>
                <a:gd name="connsiteX6" fmla="*/ 41218 w 432956"/>
                <a:gd name="connsiteY6" fmla="*/ 938372 h 938372"/>
                <a:gd name="connsiteX7" fmla="*/ 138592 w 432956"/>
                <a:gd name="connsiteY7" fmla="*/ 458103 h 938372"/>
                <a:gd name="connsiteX8" fmla="*/ 63405 w 432956"/>
                <a:gd name="connsiteY8" fmla="*/ 260163 h 938372"/>
                <a:gd name="connsiteX9" fmla="*/ 0 w 432956"/>
                <a:gd name="connsiteY9" fmla="*/ 152400 h 938372"/>
                <a:gd name="connsiteX10" fmla="*/ 216478 w 432956"/>
                <a:gd name="connsiteY10" fmla="*/ 0 h 938372"/>
                <a:gd name="connsiteX0" fmla="*/ 216478 w 432956"/>
                <a:gd name="connsiteY0" fmla="*/ 0 h 938372"/>
                <a:gd name="connsiteX1" fmla="*/ 432956 w 432956"/>
                <a:gd name="connsiteY1" fmla="*/ 152400 h 938372"/>
                <a:gd name="connsiteX2" fmla="*/ 369551 w 432956"/>
                <a:gd name="connsiteY2" fmla="*/ 260163 h 938372"/>
                <a:gd name="connsiteX3" fmla="*/ 309290 w 432956"/>
                <a:gd name="connsiteY3" fmla="*/ 285591 h 938372"/>
                <a:gd name="connsiteX4" fmla="*/ 322049 w 432956"/>
                <a:gd name="connsiteY4" fmla="*/ 457656 h 938372"/>
                <a:gd name="connsiteX5" fmla="*/ 391740 w 432956"/>
                <a:gd name="connsiteY5" fmla="*/ 938372 h 938372"/>
                <a:gd name="connsiteX6" fmla="*/ 41218 w 432956"/>
                <a:gd name="connsiteY6" fmla="*/ 938372 h 938372"/>
                <a:gd name="connsiteX7" fmla="*/ 138592 w 432956"/>
                <a:gd name="connsiteY7" fmla="*/ 458103 h 938372"/>
                <a:gd name="connsiteX8" fmla="*/ 63405 w 432956"/>
                <a:gd name="connsiteY8" fmla="*/ 260163 h 938372"/>
                <a:gd name="connsiteX9" fmla="*/ 0 w 432956"/>
                <a:gd name="connsiteY9" fmla="*/ 152400 h 938372"/>
                <a:gd name="connsiteX10" fmla="*/ 216478 w 432956"/>
                <a:gd name="connsiteY10" fmla="*/ 0 h 938372"/>
                <a:gd name="connsiteX0" fmla="*/ 216478 w 432956"/>
                <a:gd name="connsiteY0" fmla="*/ 0 h 938372"/>
                <a:gd name="connsiteX1" fmla="*/ 432956 w 432956"/>
                <a:gd name="connsiteY1" fmla="*/ 152400 h 938372"/>
                <a:gd name="connsiteX2" fmla="*/ 369551 w 432956"/>
                <a:gd name="connsiteY2" fmla="*/ 260163 h 938372"/>
                <a:gd name="connsiteX3" fmla="*/ 309290 w 432956"/>
                <a:gd name="connsiteY3" fmla="*/ 285591 h 938372"/>
                <a:gd name="connsiteX4" fmla="*/ 322049 w 432956"/>
                <a:gd name="connsiteY4" fmla="*/ 457656 h 938372"/>
                <a:gd name="connsiteX5" fmla="*/ 391740 w 432956"/>
                <a:gd name="connsiteY5" fmla="*/ 938372 h 938372"/>
                <a:gd name="connsiteX6" fmla="*/ 41218 w 432956"/>
                <a:gd name="connsiteY6" fmla="*/ 938372 h 938372"/>
                <a:gd name="connsiteX7" fmla="*/ 138592 w 432956"/>
                <a:gd name="connsiteY7" fmla="*/ 458103 h 938372"/>
                <a:gd name="connsiteX8" fmla="*/ 63405 w 432956"/>
                <a:gd name="connsiteY8" fmla="*/ 260163 h 938372"/>
                <a:gd name="connsiteX9" fmla="*/ 0 w 432956"/>
                <a:gd name="connsiteY9" fmla="*/ 152400 h 938372"/>
                <a:gd name="connsiteX10" fmla="*/ 216478 w 432956"/>
                <a:gd name="connsiteY10" fmla="*/ 0 h 938372"/>
                <a:gd name="connsiteX0" fmla="*/ 216478 w 432956"/>
                <a:gd name="connsiteY0" fmla="*/ 0 h 938372"/>
                <a:gd name="connsiteX1" fmla="*/ 432956 w 432956"/>
                <a:gd name="connsiteY1" fmla="*/ 152400 h 938372"/>
                <a:gd name="connsiteX2" fmla="*/ 369551 w 432956"/>
                <a:gd name="connsiteY2" fmla="*/ 260163 h 938372"/>
                <a:gd name="connsiteX3" fmla="*/ 322049 w 432956"/>
                <a:gd name="connsiteY3" fmla="*/ 457656 h 938372"/>
                <a:gd name="connsiteX4" fmla="*/ 391740 w 432956"/>
                <a:gd name="connsiteY4" fmla="*/ 938372 h 938372"/>
                <a:gd name="connsiteX5" fmla="*/ 41218 w 432956"/>
                <a:gd name="connsiteY5" fmla="*/ 938372 h 938372"/>
                <a:gd name="connsiteX6" fmla="*/ 138592 w 432956"/>
                <a:gd name="connsiteY6" fmla="*/ 458103 h 938372"/>
                <a:gd name="connsiteX7" fmla="*/ 63405 w 432956"/>
                <a:gd name="connsiteY7" fmla="*/ 260163 h 938372"/>
                <a:gd name="connsiteX8" fmla="*/ 0 w 432956"/>
                <a:gd name="connsiteY8" fmla="*/ 152400 h 938372"/>
                <a:gd name="connsiteX9" fmla="*/ 216478 w 432956"/>
                <a:gd name="connsiteY9" fmla="*/ 0 h 938372"/>
                <a:gd name="connsiteX0" fmla="*/ 216478 w 432956"/>
                <a:gd name="connsiteY0" fmla="*/ 0 h 938372"/>
                <a:gd name="connsiteX1" fmla="*/ 432956 w 432956"/>
                <a:gd name="connsiteY1" fmla="*/ 152400 h 938372"/>
                <a:gd name="connsiteX2" fmla="*/ 369551 w 432956"/>
                <a:gd name="connsiteY2" fmla="*/ 260163 h 938372"/>
                <a:gd name="connsiteX3" fmla="*/ 322049 w 432956"/>
                <a:gd name="connsiteY3" fmla="*/ 457656 h 938372"/>
                <a:gd name="connsiteX4" fmla="*/ 391740 w 432956"/>
                <a:gd name="connsiteY4" fmla="*/ 938372 h 938372"/>
                <a:gd name="connsiteX5" fmla="*/ 41218 w 432956"/>
                <a:gd name="connsiteY5" fmla="*/ 938372 h 938372"/>
                <a:gd name="connsiteX6" fmla="*/ 138592 w 432956"/>
                <a:gd name="connsiteY6" fmla="*/ 458103 h 938372"/>
                <a:gd name="connsiteX7" fmla="*/ 63405 w 432956"/>
                <a:gd name="connsiteY7" fmla="*/ 260163 h 938372"/>
                <a:gd name="connsiteX8" fmla="*/ 0 w 432956"/>
                <a:gd name="connsiteY8" fmla="*/ 152400 h 938372"/>
                <a:gd name="connsiteX9" fmla="*/ 216478 w 432956"/>
                <a:gd name="connsiteY9" fmla="*/ 0 h 938372"/>
                <a:gd name="connsiteX0" fmla="*/ 216478 w 432956"/>
                <a:gd name="connsiteY0" fmla="*/ 0 h 938372"/>
                <a:gd name="connsiteX1" fmla="*/ 432956 w 432956"/>
                <a:gd name="connsiteY1" fmla="*/ 152400 h 938372"/>
                <a:gd name="connsiteX2" fmla="*/ 369551 w 432956"/>
                <a:gd name="connsiteY2" fmla="*/ 260163 h 938372"/>
                <a:gd name="connsiteX3" fmla="*/ 322049 w 432956"/>
                <a:gd name="connsiteY3" fmla="*/ 457656 h 938372"/>
                <a:gd name="connsiteX4" fmla="*/ 391740 w 432956"/>
                <a:gd name="connsiteY4" fmla="*/ 938372 h 938372"/>
                <a:gd name="connsiteX5" fmla="*/ 41218 w 432956"/>
                <a:gd name="connsiteY5" fmla="*/ 938372 h 938372"/>
                <a:gd name="connsiteX6" fmla="*/ 138592 w 432956"/>
                <a:gd name="connsiteY6" fmla="*/ 458103 h 938372"/>
                <a:gd name="connsiteX7" fmla="*/ 63405 w 432956"/>
                <a:gd name="connsiteY7" fmla="*/ 260163 h 938372"/>
                <a:gd name="connsiteX8" fmla="*/ 0 w 432956"/>
                <a:gd name="connsiteY8" fmla="*/ 152400 h 938372"/>
                <a:gd name="connsiteX9" fmla="*/ 216478 w 432956"/>
                <a:gd name="connsiteY9" fmla="*/ 0 h 938372"/>
                <a:gd name="connsiteX0" fmla="*/ 216478 w 432956"/>
                <a:gd name="connsiteY0" fmla="*/ 0 h 938372"/>
                <a:gd name="connsiteX1" fmla="*/ 432956 w 432956"/>
                <a:gd name="connsiteY1" fmla="*/ 152400 h 938372"/>
                <a:gd name="connsiteX2" fmla="*/ 369551 w 432956"/>
                <a:gd name="connsiteY2" fmla="*/ 260163 h 938372"/>
                <a:gd name="connsiteX3" fmla="*/ 322049 w 432956"/>
                <a:gd name="connsiteY3" fmla="*/ 457656 h 938372"/>
                <a:gd name="connsiteX4" fmla="*/ 391740 w 432956"/>
                <a:gd name="connsiteY4" fmla="*/ 938372 h 938372"/>
                <a:gd name="connsiteX5" fmla="*/ 41218 w 432956"/>
                <a:gd name="connsiteY5" fmla="*/ 938372 h 938372"/>
                <a:gd name="connsiteX6" fmla="*/ 138592 w 432956"/>
                <a:gd name="connsiteY6" fmla="*/ 458103 h 938372"/>
                <a:gd name="connsiteX7" fmla="*/ 63405 w 432956"/>
                <a:gd name="connsiteY7" fmla="*/ 260163 h 938372"/>
                <a:gd name="connsiteX8" fmla="*/ 0 w 432956"/>
                <a:gd name="connsiteY8" fmla="*/ 152400 h 938372"/>
                <a:gd name="connsiteX9" fmla="*/ 216478 w 432956"/>
                <a:gd name="connsiteY9" fmla="*/ 0 h 938372"/>
                <a:gd name="connsiteX0" fmla="*/ 216478 w 432956"/>
                <a:gd name="connsiteY0" fmla="*/ 0 h 938372"/>
                <a:gd name="connsiteX1" fmla="*/ 432956 w 432956"/>
                <a:gd name="connsiteY1" fmla="*/ 152400 h 938372"/>
                <a:gd name="connsiteX2" fmla="*/ 369551 w 432956"/>
                <a:gd name="connsiteY2" fmla="*/ 260163 h 938372"/>
                <a:gd name="connsiteX3" fmla="*/ 322049 w 432956"/>
                <a:gd name="connsiteY3" fmla="*/ 470356 h 938372"/>
                <a:gd name="connsiteX4" fmla="*/ 391740 w 432956"/>
                <a:gd name="connsiteY4" fmla="*/ 938372 h 938372"/>
                <a:gd name="connsiteX5" fmla="*/ 41218 w 432956"/>
                <a:gd name="connsiteY5" fmla="*/ 938372 h 938372"/>
                <a:gd name="connsiteX6" fmla="*/ 138592 w 432956"/>
                <a:gd name="connsiteY6" fmla="*/ 458103 h 938372"/>
                <a:gd name="connsiteX7" fmla="*/ 63405 w 432956"/>
                <a:gd name="connsiteY7" fmla="*/ 260163 h 938372"/>
                <a:gd name="connsiteX8" fmla="*/ 0 w 432956"/>
                <a:gd name="connsiteY8" fmla="*/ 152400 h 938372"/>
                <a:gd name="connsiteX9" fmla="*/ 216478 w 432956"/>
                <a:gd name="connsiteY9" fmla="*/ 0 h 938372"/>
                <a:gd name="connsiteX0" fmla="*/ 216478 w 432956"/>
                <a:gd name="connsiteY0" fmla="*/ 0 h 938372"/>
                <a:gd name="connsiteX1" fmla="*/ 432956 w 432956"/>
                <a:gd name="connsiteY1" fmla="*/ 152400 h 938372"/>
                <a:gd name="connsiteX2" fmla="*/ 369551 w 432956"/>
                <a:gd name="connsiteY2" fmla="*/ 260163 h 938372"/>
                <a:gd name="connsiteX3" fmla="*/ 322049 w 432956"/>
                <a:gd name="connsiteY3" fmla="*/ 470356 h 938372"/>
                <a:gd name="connsiteX4" fmla="*/ 391740 w 432956"/>
                <a:gd name="connsiteY4" fmla="*/ 938372 h 938372"/>
                <a:gd name="connsiteX5" fmla="*/ 41218 w 432956"/>
                <a:gd name="connsiteY5" fmla="*/ 938372 h 938372"/>
                <a:gd name="connsiteX6" fmla="*/ 138592 w 432956"/>
                <a:gd name="connsiteY6" fmla="*/ 458103 h 938372"/>
                <a:gd name="connsiteX7" fmla="*/ 63405 w 432956"/>
                <a:gd name="connsiteY7" fmla="*/ 260163 h 938372"/>
                <a:gd name="connsiteX8" fmla="*/ 0 w 432956"/>
                <a:gd name="connsiteY8" fmla="*/ 152400 h 938372"/>
                <a:gd name="connsiteX9" fmla="*/ 216478 w 432956"/>
                <a:gd name="connsiteY9" fmla="*/ 0 h 938372"/>
                <a:gd name="connsiteX0" fmla="*/ 216478 w 432956"/>
                <a:gd name="connsiteY0" fmla="*/ 0 h 938372"/>
                <a:gd name="connsiteX1" fmla="*/ 432956 w 432956"/>
                <a:gd name="connsiteY1" fmla="*/ 152400 h 938372"/>
                <a:gd name="connsiteX2" fmla="*/ 369551 w 432956"/>
                <a:gd name="connsiteY2" fmla="*/ 260163 h 938372"/>
                <a:gd name="connsiteX3" fmla="*/ 318874 w 432956"/>
                <a:gd name="connsiteY3" fmla="*/ 454481 h 938372"/>
                <a:gd name="connsiteX4" fmla="*/ 391740 w 432956"/>
                <a:gd name="connsiteY4" fmla="*/ 938372 h 938372"/>
                <a:gd name="connsiteX5" fmla="*/ 41218 w 432956"/>
                <a:gd name="connsiteY5" fmla="*/ 938372 h 938372"/>
                <a:gd name="connsiteX6" fmla="*/ 138592 w 432956"/>
                <a:gd name="connsiteY6" fmla="*/ 458103 h 938372"/>
                <a:gd name="connsiteX7" fmla="*/ 63405 w 432956"/>
                <a:gd name="connsiteY7" fmla="*/ 260163 h 938372"/>
                <a:gd name="connsiteX8" fmla="*/ 0 w 432956"/>
                <a:gd name="connsiteY8" fmla="*/ 152400 h 938372"/>
                <a:gd name="connsiteX9" fmla="*/ 216478 w 432956"/>
                <a:gd name="connsiteY9" fmla="*/ 0 h 938372"/>
                <a:gd name="connsiteX0" fmla="*/ 216478 w 432956"/>
                <a:gd name="connsiteY0" fmla="*/ 0 h 938372"/>
                <a:gd name="connsiteX1" fmla="*/ 432956 w 432956"/>
                <a:gd name="connsiteY1" fmla="*/ 152400 h 938372"/>
                <a:gd name="connsiteX2" fmla="*/ 369551 w 432956"/>
                <a:gd name="connsiteY2" fmla="*/ 260163 h 938372"/>
                <a:gd name="connsiteX3" fmla="*/ 318874 w 432956"/>
                <a:gd name="connsiteY3" fmla="*/ 454481 h 938372"/>
                <a:gd name="connsiteX4" fmla="*/ 391740 w 432956"/>
                <a:gd name="connsiteY4" fmla="*/ 938372 h 938372"/>
                <a:gd name="connsiteX5" fmla="*/ 41218 w 432956"/>
                <a:gd name="connsiteY5" fmla="*/ 938372 h 938372"/>
                <a:gd name="connsiteX6" fmla="*/ 138592 w 432956"/>
                <a:gd name="connsiteY6" fmla="*/ 458103 h 938372"/>
                <a:gd name="connsiteX7" fmla="*/ 63405 w 432956"/>
                <a:gd name="connsiteY7" fmla="*/ 260163 h 938372"/>
                <a:gd name="connsiteX8" fmla="*/ 0 w 432956"/>
                <a:gd name="connsiteY8" fmla="*/ 152400 h 938372"/>
                <a:gd name="connsiteX9" fmla="*/ 216478 w 432956"/>
                <a:gd name="connsiteY9" fmla="*/ 0 h 938372"/>
                <a:gd name="connsiteX0" fmla="*/ 216478 w 432956"/>
                <a:gd name="connsiteY0" fmla="*/ 0 h 938372"/>
                <a:gd name="connsiteX1" fmla="*/ 432956 w 432956"/>
                <a:gd name="connsiteY1" fmla="*/ 152400 h 938372"/>
                <a:gd name="connsiteX2" fmla="*/ 369551 w 432956"/>
                <a:gd name="connsiteY2" fmla="*/ 260163 h 938372"/>
                <a:gd name="connsiteX3" fmla="*/ 318874 w 432956"/>
                <a:gd name="connsiteY3" fmla="*/ 454481 h 938372"/>
                <a:gd name="connsiteX4" fmla="*/ 391740 w 432956"/>
                <a:gd name="connsiteY4" fmla="*/ 938372 h 938372"/>
                <a:gd name="connsiteX5" fmla="*/ 41218 w 432956"/>
                <a:gd name="connsiteY5" fmla="*/ 938372 h 938372"/>
                <a:gd name="connsiteX6" fmla="*/ 138592 w 432956"/>
                <a:gd name="connsiteY6" fmla="*/ 458103 h 938372"/>
                <a:gd name="connsiteX7" fmla="*/ 63405 w 432956"/>
                <a:gd name="connsiteY7" fmla="*/ 260163 h 938372"/>
                <a:gd name="connsiteX8" fmla="*/ 0 w 432956"/>
                <a:gd name="connsiteY8" fmla="*/ 152400 h 938372"/>
                <a:gd name="connsiteX9" fmla="*/ 216478 w 432956"/>
                <a:gd name="connsiteY9" fmla="*/ 0 h 938372"/>
                <a:gd name="connsiteX0" fmla="*/ 216478 w 432956"/>
                <a:gd name="connsiteY0" fmla="*/ 0 h 938372"/>
                <a:gd name="connsiteX1" fmla="*/ 432956 w 432956"/>
                <a:gd name="connsiteY1" fmla="*/ 152400 h 938372"/>
                <a:gd name="connsiteX2" fmla="*/ 369551 w 432956"/>
                <a:gd name="connsiteY2" fmla="*/ 260163 h 938372"/>
                <a:gd name="connsiteX3" fmla="*/ 318874 w 432956"/>
                <a:gd name="connsiteY3" fmla="*/ 454481 h 938372"/>
                <a:gd name="connsiteX4" fmla="*/ 391740 w 432956"/>
                <a:gd name="connsiteY4" fmla="*/ 938372 h 938372"/>
                <a:gd name="connsiteX5" fmla="*/ 41218 w 432956"/>
                <a:gd name="connsiteY5" fmla="*/ 938372 h 938372"/>
                <a:gd name="connsiteX6" fmla="*/ 138592 w 432956"/>
                <a:gd name="connsiteY6" fmla="*/ 458103 h 938372"/>
                <a:gd name="connsiteX7" fmla="*/ 63405 w 432956"/>
                <a:gd name="connsiteY7" fmla="*/ 260163 h 938372"/>
                <a:gd name="connsiteX8" fmla="*/ 0 w 432956"/>
                <a:gd name="connsiteY8" fmla="*/ 152400 h 938372"/>
                <a:gd name="connsiteX9" fmla="*/ 216478 w 432956"/>
                <a:gd name="connsiteY9" fmla="*/ 0 h 938372"/>
                <a:gd name="connsiteX0" fmla="*/ 216478 w 432956"/>
                <a:gd name="connsiteY0" fmla="*/ 0 h 938372"/>
                <a:gd name="connsiteX1" fmla="*/ 432956 w 432956"/>
                <a:gd name="connsiteY1" fmla="*/ 152400 h 938372"/>
                <a:gd name="connsiteX2" fmla="*/ 369551 w 432956"/>
                <a:gd name="connsiteY2" fmla="*/ 260163 h 938372"/>
                <a:gd name="connsiteX3" fmla="*/ 318874 w 432956"/>
                <a:gd name="connsiteY3" fmla="*/ 454481 h 938372"/>
                <a:gd name="connsiteX4" fmla="*/ 391740 w 432956"/>
                <a:gd name="connsiteY4" fmla="*/ 938372 h 938372"/>
                <a:gd name="connsiteX5" fmla="*/ 41218 w 432956"/>
                <a:gd name="connsiteY5" fmla="*/ 938372 h 938372"/>
                <a:gd name="connsiteX6" fmla="*/ 138592 w 432956"/>
                <a:gd name="connsiteY6" fmla="*/ 458103 h 938372"/>
                <a:gd name="connsiteX7" fmla="*/ 63405 w 432956"/>
                <a:gd name="connsiteY7" fmla="*/ 260163 h 938372"/>
                <a:gd name="connsiteX8" fmla="*/ 0 w 432956"/>
                <a:gd name="connsiteY8" fmla="*/ 152400 h 938372"/>
                <a:gd name="connsiteX9" fmla="*/ 216478 w 432956"/>
                <a:gd name="connsiteY9" fmla="*/ 0 h 938372"/>
                <a:gd name="connsiteX0" fmla="*/ 216478 w 432956"/>
                <a:gd name="connsiteY0" fmla="*/ 0 h 938372"/>
                <a:gd name="connsiteX1" fmla="*/ 432956 w 432956"/>
                <a:gd name="connsiteY1" fmla="*/ 152400 h 938372"/>
                <a:gd name="connsiteX2" fmla="*/ 369551 w 432956"/>
                <a:gd name="connsiteY2" fmla="*/ 260163 h 938372"/>
                <a:gd name="connsiteX3" fmla="*/ 318874 w 432956"/>
                <a:gd name="connsiteY3" fmla="*/ 457656 h 938372"/>
                <a:gd name="connsiteX4" fmla="*/ 391740 w 432956"/>
                <a:gd name="connsiteY4" fmla="*/ 938372 h 938372"/>
                <a:gd name="connsiteX5" fmla="*/ 41218 w 432956"/>
                <a:gd name="connsiteY5" fmla="*/ 938372 h 938372"/>
                <a:gd name="connsiteX6" fmla="*/ 138592 w 432956"/>
                <a:gd name="connsiteY6" fmla="*/ 458103 h 938372"/>
                <a:gd name="connsiteX7" fmla="*/ 63405 w 432956"/>
                <a:gd name="connsiteY7" fmla="*/ 260163 h 938372"/>
                <a:gd name="connsiteX8" fmla="*/ 0 w 432956"/>
                <a:gd name="connsiteY8" fmla="*/ 152400 h 938372"/>
                <a:gd name="connsiteX9" fmla="*/ 216478 w 432956"/>
                <a:gd name="connsiteY9" fmla="*/ 0 h 938372"/>
                <a:gd name="connsiteX0" fmla="*/ 216478 w 432956"/>
                <a:gd name="connsiteY0" fmla="*/ 0 h 938372"/>
                <a:gd name="connsiteX1" fmla="*/ 432956 w 432956"/>
                <a:gd name="connsiteY1" fmla="*/ 152400 h 938372"/>
                <a:gd name="connsiteX2" fmla="*/ 369551 w 432956"/>
                <a:gd name="connsiteY2" fmla="*/ 260163 h 938372"/>
                <a:gd name="connsiteX3" fmla="*/ 318874 w 432956"/>
                <a:gd name="connsiteY3" fmla="*/ 457656 h 938372"/>
                <a:gd name="connsiteX4" fmla="*/ 391740 w 432956"/>
                <a:gd name="connsiteY4" fmla="*/ 938372 h 938372"/>
                <a:gd name="connsiteX5" fmla="*/ 41218 w 432956"/>
                <a:gd name="connsiteY5" fmla="*/ 938372 h 938372"/>
                <a:gd name="connsiteX6" fmla="*/ 138592 w 432956"/>
                <a:gd name="connsiteY6" fmla="*/ 458103 h 938372"/>
                <a:gd name="connsiteX7" fmla="*/ 63405 w 432956"/>
                <a:gd name="connsiteY7" fmla="*/ 260163 h 938372"/>
                <a:gd name="connsiteX8" fmla="*/ 0 w 432956"/>
                <a:gd name="connsiteY8" fmla="*/ 152400 h 938372"/>
                <a:gd name="connsiteX9" fmla="*/ 216478 w 432956"/>
                <a:gd name="connsiteY9" fmla="*/ 0 h 938372"/>
                <a:gd name="connsiteX0" fmla="*/ 216478 w 432956"/>
                <a:gd name="connsiteY0" fmla="*/ 0 h 938372"/>
                <a:gd name="connsiteX1" fmla="*/ 432956 w 432956"/>
                <a:gd name="connsiteY1" fmla="*/ 152400 h 938372"/>
                <a:gd name="connsiteX2" fmla="*/ 369551 w 432956"/>
                <a:gd name="connsiteY2" fmla="*/ 260163 h 938372"/>
                <a:gd name="connsiteX3" fmla="*/ 318874 w 432956"/>
                <a:gd name="connsiteY3" fmla="*/ 457656 h 938372"/>
                <a:gd name="connsiteX4" fmla="*/ 391740 w 432956"/>
                <a:gd name="connsiteY4" fmla="*/ 938372 h 938372"/>
                <a:gd name="connsiteX5" fmla="*/ 41218 w 432956"/>
                <a:gd name="connsiteY5" fmla="*/ 938372 h 938372"/>
                <a:gd name="connsiteX6" fmla="*/ 138592 w 432956"/>
                <a:gd name="connsiteY6" fmla="*/ 458103 h 938372"/>
                <a:gd name="connsiteX7" fmla="*/ 63405 w 432956"/>
                <a:gd name="connsiteY7" fmla="*/ 260163 h 938372"/>
                <a:gd name="connsiteX8" fmla="*/ 0 w 432956"/>
                <a:gd name="connsiteY8" fmla="*/ 152400 h 938372"/>
                <a:gd name="connsiteX9" fmla="*/ 216478 w 432956"/>
                <a:gd name="connsiteY9" fmla="*/ 0 h 938372"/>
                <a:gd name="connsiteX0" fmla="*/ 391740 w 483180"/>
                <a:gd name="connsiteY0" fmla="*/ 938372 h 1029812"/>
                <a:gd name="connsiteX1" fmla="*/ 41218 w 483180"/>
                <a:gd name="connsiteY1" fmla="*/ 938372 h 1029812"/>
                <a:gd name="connsiteX2" fmla="*/ 138592 w 483180"/>
                <a:gd name="connsiteY2" fmla="*/ 458103 h 1029812"/>
                <a:gd name="connsiteX3" fmla="*/ 63405 w 483180"/>
                <a:gd name="connsiteY3" fmla="*/ 260163 h 1029812"/>
                <a:gd name="connsiteX4" fmla="*/ 0 w 483180"/>
                <a:gd name="connsiteY4" fmla="*/ 152400 h 1029812"/>
                <a:gd name="connsiteX5" fmla="*/ 216478 w 483180"/>
                <a:gd name="connsiteY5" fmla="*/ 0 h 1029812"/>
                <a:gd name="connsiteX6" fmla="*/ 432956 w 483180"/>
                <a:gd name="connsiteY6" fmla="*/ 152400 h 1029812"/>
                <a:gd name="connsiteX7" fmla="*/ 369551 w 483180"/>
                <a:gd name="connsiteY7" fmla="*/ 260163 h 1029812"/>
                <a:gd name="connsiteX8" fmla="*/ 318874 w 483180"/>
                <a:gd name="connsiteY8" fmla="*/ 457656 h 1029812"/>
                <a:gd name="connsiteX9" fmla="*/ 483180 w 483180"/>
                <a:gd name="connsiteY9" fmla="*/ 1029812 h 1029812"/>
                <a:gd name="connsiteX0" fmla="*/ 41218 w 483180"/>
                <a:gd name="connsiteY0" fmla="*/ 938372 h 1029812"/>
                <a:gd name="connsiteX1" fmla="*/ 138592 w 483180"/>
                <a:gd name="connsiteY1" fmla="*/ 458103 h 1029812"/>
                <a:gd name="connsiteX2" fmla="*/ 63405 w 483180"/>
                <a:gd name="connsiteY2" fmla="*/ 260163 h 1029812"/>
                <a:gd name="connsiteX3" fmla="*/ 0 w 483180"/>
                <a:gd name="connsiteY3" fmla="*/ 152400 h 1029812"/>
                <a:gd name="connsiteX4" fmla="*/ 216478 w 483180"/>
                <a:gd name="connsiteY4" fmla="*/ 0 h 1029812"/>
                <a:gd name="connsiteX5" fmla="*/ 432956 w 483180"/>
                <a:gd name="connsiteY5" fmla="*/ 152400 h 1029812"/>
                <a:gd name="connsiteX6" fmla="*/ 369551 w 483180"/>
                <a:gd name="connsiteY6" fmla="*/ 260163 h 1029812"/>
                <a:gd name="connsiteX7" fmla="*/ 318874 w 483180"/>
                <a:gd name="connsiteY7" fmla="*/ 457656 h 1029812"/>
                <a:gd name="connsiteX8" fmla="*/ 483180 w 483180"/>
                <a:gd name="connsiteY8" fmla="*/ 1029812 h 1029812"/>
                <a:gd name="connsiteX0" fmla="*/ 41218 w 432956"/>
                <a:gd name="connsiteY0" fmla="*/ 938372 h 938372"/>
                <a:gd name="connsiteX1" fmla="*/ 138592 w 432956"/>
                <a:gd name="connsiteY1" fmla="*/ 458103 h 938372"/>
                <a:gd name="connsiteX2" fmla="*/ 63405 w 432956"/>
                <a:gd name="connsiteY2" fmla="*/ 260163 h 938372"/>
                <a:gd name="connsiteX3" fmla="*/ 0 w 432956"/>
                <a:gd name="connsiteY3" fmla="*/ 152400 h 938372"/>
                <a:gd name="connsiteX4" fmla="*/ 216478 w 432956"/>
                <a:gd name="connsiteY4" fmla="*/ 0 h 938372"/>
                <a:gd name="connsiteX5" fmla="*/ 432956 w 432956"/>
                <a:gd name="connsiteY5" fmla="*/ 152400 h 938372"/>
                <a:gd name="connsiteX6" fmla="*/ 369551 w 432956"/>
                <a:gd name="connsiteY6" fmla="*/ 260163 h 938372"/>
                <a:gd name="connsiteX7" fmla="*/ 318874 w 432956"/>
                <a:gd name="connsiteY7" fmla="*/ 457656 h 938372"/>
                <a:gd name="connsiteX8" fmla="*/ 422855 w 432956"/>
                <a:gd name="connsiteY8" fmla="*/ 925037 h 938372"/>
                <a:gd name="connsiteX0" fmla="*/ 41218 w 432956"/>
                <a:gd name="connsiteY0" fmla="*/ 938372 h 938372"/>
                <a:gd name="connsiteX1" fmla="*/ 138592 w 432956"/>
                <a:gd name="connsiteY1" fmla="*/ 458103 h 938372"/>
                <a:gd name="connsiteX2" fmla="*/ 63405 w 432956"/>
                <a:gd name="connsiteY2" fmla="*/ 260163 h 938372"/>
                <a:gd name="connsiteX3" fmla="*/ 0 w 432956"/>
                <a:gd name="connsiteY3" fmla="*/ 152400 h 938372"/>
                <a:gd name="connsiteX4" fmla="*/ 216478 w 432956"/>
                <a:gd name="connsiteY4" fmla="*/ 0 h 938372"/>
                <a:gd name="connsiteX5" fmla="*/ 432956 w 432956"/>
                <a:gd name="connsiteY5" fmla="*/ 152400 h 938372"/>
                <a:gd name="connsiteX6" fmla="*/ 369551 w 432956"/>
                <a:gd name="connsiteY6" fmla="*/ 260163 h 938372"/>
                <a:gd name="connsiteX7" fmla="*/ 318874 w 432956"/>
                <a:gd name="connsiteY7" fmla="*/ 457656 h 938372"/>
                <a:gd name="connsiteX8" fmla="*/ 422855 w 432956"/>
                <a:gd name="connsiteY8" fmla="*/ 925037 h 938372"/>
                <a:gd name="connsiteX0" fmla="*/ 41218 w 432956"/>
                <a:gd name="connsiteY0" fmla="*/ 938372 h 938372"/>
                <a:gd name="connsiteX1" fmla="*/ 138592 w 432956"/>
                <a:gd name="connsiteY1" fmla="*/ 458103 h 938372"/>
                <a:gd name="connsiteX2" fmla="*/ 63405 w 432956"/>
                <a:gd name="connsiteY2" fmla="*/ 260163 h 938372"/>
                <a:gd name="connsiteX3" fmla="*/ 0 w 432956"/>
                <a:gd name="connsiteY3" fmla="*/ 152400 h 938372"/>
                <a:gd name="connsiteX4" fmla="*/ 216478 w 432956"/>
                <a:gd name="connsiteY4" fmla="*/ 0 h 938372"/>
                <a:gd name="connsiteX5" fmla="*/ 432956 w 432956"/>
                <a:gd name="connsiteY5" fmla="*/ 152400 h 938372"/>
                <a:gd name="connsiteX6" fmla="*/ 369551 w 432956"/>
                <a:gd name="connsiteY6" fmla="*/ 260163 h 938372"/>
                <a:gd name="connsiteX7" fmla="*/ 318874 w 432956"/>
                <a:gd name="connsiteY7" fmla="*/ 457656 h 938372"/>
                <a:gd name="connsiteX8" fmla="*/ 400630 w 432956"/>
                <a:gd name="connsiteY8" fmla="*/ 925037 h 938372"/>
                <a:gd name="connsiteX0" fmla="*/ 41218 w 432956"/>
                <a:gd name="connsiteY0" fmla="*/ 938372 h 938372"/>
                <a:gd name="connsiteX1" fmla="*/ 138592 w 432956"/>
                <a:gd name="connsiteY1" fmla="*/ 458103 h 938372"/>
                <a:gd name="connsiteX2" fmla="*/ 63405 w 432956"/>
                <a:gd name="connsiteY2" fmla="*/ 260163 h 938372"/>
                <a:gd name="connsiteX3" fmla="*/ 0 w 432956"/>
                <a:gd name="connsiteY3" fmla="*/ 152400 h 938372"/>
                <a:gd name="connsiteX4" fmla="*/ 216478 w 432956"/>
                <a:gd name="connsiteY4" fmla="*/ 0 h 938372"/>
                <a:gd name="connsiteX5" fmla="*/ 432956 w 432956"/>
                <a:gd name="connsiteY5" fmla="*/ 152400 h 938372"/>
                <a:gd name="connsiteX6" fmla="*/ 369551 w 432956"/>
                <a:gd name="connsiteY6" fmla="*/ 260163 h 938372"/>
                <a:gd name="connsiteX7" fmla="*/ 318874 w 432956"/>
                <a:gd name="connsiteY7" fmla="*/ 457656 h 938372"/>
                <a:gd name="connsiteX8" fmla="*/ 400630 w 432956"/>
                <a:gd name="connsiteY8" fmla="*/ 925037 h 938372"/>
                <a:gd name="connsiteX0" fmla="*/ 41218 w 432956"/>
                <a:gd name="connsiteY0" fmla="*/ 938372 h 938372"/>
                <a:gd name="connsiteX1" fmla="*/ 138592 w 432956"/>
                <a:gd name="connsiteY1" fmla="*/ 458103 h 938372"/>
                <a:gd name="connsiteX2" fmla="*/ 63405 w 432956"/>
                <a:gd name="connsiteY2" fmla="*/ 260163 h 938372"/>
                <a:gd name="connsiteX3" fmla="*/ 0 w 432956"/>
                <a:gd name="connsiteY3" fmla="*/ 152400 h 938372"/>
                <a:gd name="connsiteX4" fmla="*/ 216478 w 432956"/>
                <a:gd name="connsiteY4" fmla="*/ 0 h 938372"/>
                <a:gd name="connsiteX5" fmla="*/ 432956 w 432956"/>
                <a:gd name="connsiteY5" fmla="*/ 152400 h 938372"/>
                <a:gd name="connsiteX6" fmla="*/ 369551 w 432956"/>
                <a:gd name="connsiteY6" fmla="*/ 260163 h 938372"/>
                <a:gd name="connsiteX7" fmla="*/ 318874 w 432956"/>
                <a:gd name="connsiteY7" fmla="*/ 454481 h 938372"/>
                <a:gd name="connsiteX8" fmla="*/ 400630 w 432956"/>
                <a:gd name="connsiteY8" fmla="*/ 925037 h 938372"/>
                <a:gd name="connsiteX0" fmla="*/ 41218 w 432956"/>
                <a:gd name="connsiteY0" fmla="*/ 938372 h 938372"/>
                <a:gd name="connsiteX1" fmla="*/ 138592 w 432956"/>
                <a:gd name="connsiteY1" fmla="*/ 458103 h 938372"/>
                <a:gd name="connsiteX2" fmla="*/ 63405 w 432956"/>
                <a:gd name="connsiteY2" fmla="*/ 260163 h 938372"/>
                <a:gd name="connsiteX3" fmla="*/ 0 w 432956"/>
                <a:gd name="connsiteY3" fmla="*/ 152400 h 938372"/>
                <a:gd name="connsiteX4" fmla="*/ 216478 w 432956"/>
                <a:gd name="connsiteY4" fmla="*/ 0 h 938372"/>
                <a:gd name="connsiteX5" fmla="*/ 432956 w 432956"/>
                <a:gd name="connsiteY5" fmla="*/ 152400 h 938372"/>
                <a:gd name="connsiteX6" fmla="*/ 369551 w 432956"/>
                <a:gd name="connsiteY6" fmla="*/ 260163 h 938372"/>
                <a:gd name="connsiteX7" fmla="*/ 318874 w 432956"/>
                <a:gd name="connsiteY7" fmla="*/ 454481 h 938372"/>
                <a:gd name="connsiteX8" fmla="*/ 400630 w 432956"/>
                <a:gd name="connsiteY8" fmla="*/ 925037 h 938372"/>
                <a:gd name="connsiteX0" fmla="*/ 41218 w 432956"/>
                <a:gd name="connsiteY0" fmla="*/ 938372 h 938372"/>
                <a:gd name="connsiteX1" fmla="*/ 138592 w 432956"/>
                <a:gd name="connsiteY1" fmla="*/ 458103 h 938372"/>
                <a:gd name="connsiteX2" fmla="*/ 63405 w 432956"/>
                <a:gd name="connsiteY2" fmla="*/ 260163 h 938372"/>
                <a:gd name="connsiteX3" fmla="*/ 0 w 432956"/>
                <a:gd name="connsiteY3" fmla="*/ 152400 h 938372"/>
                <a:gd name="connsiteX4" fmla="*/ 216478 w 432956"/>
                <a:gd name="connsiteY4" fmla="*/ 0 h 938372"/>
                <a:gd name="connsiteX5" fmla="*/ 432956 w 432956"/>
                <a:gd name="connsiteY5" fmla="*/ 152400 h 938372"/>
                <a:gd name="connsiteX6" fmla="*/ 369551 w 432956"/>
                <a:gd name="connsiteY6" fmla="*/ 260163 h 938372"/>
                <a:gd name="connsiteX7" fmla="*/ 318874 w 432956"/>
                <a:gd name="connsiteY7" fmla="*/ 454481 h 938372"/>
                <a:gd name="connsiteX8" fmla="*/ 400630 w 432956"/>
                <a:gd name="connsiteY8" fmla="*/ 925037 h 938372"/>
                <a:gd name="connsiteX0" fmla="*/ 41218 w 432956"/>
                <a:gd name="connsiteY0" fmla="*/ 938372 h 938372"/>
                <a:gd name="connsiteX1" fmla="*/ 138592 w 432956"/>
                <a:gd name="connsiteY1" fmla="*/ 458103 h 938372"/>
                <a:gd name="connsiteX2" fmla="*/ 63405 w 432956"/>
                <a:gd name="connsiteY2" fmla="*/ 260163 h 938372"/>
                <a:gd name="connsiteX3" fmla="*/ 0 w 432956"/>
                <a:gd name="connsiteY3" fmla="*/ 152400 h 938372"/>
                <a:gd name="connsiteX4" fmla="*/ 216478 w 432956"/>
                <a:gd name="connsiteY4" fmla="*/ 0 h 938372"/>
                <a:gd name="connsiteX5" fmla="*/ 432956 w 432956"/>
                <a:gd name="connsiteY5" fmla="*/ 152400 h 938372"/>
                <a:gd name="connsiteX6" fmla="*/ 369551 w 432956"/>
                <a:gd name="connsiteY6" fmla="*/ 260163 h 938372"/>
                <a:gd name="connsiteX7" fmla="*/ 318874 w 432956"/>
                <a:gd name="connsiteY7" fmla="*/ 454481 h 938372"/>
                <a:gd name="connsiteX8" fmla="*/ 400630 w 432956"/>
                <a:gd name="connsiteY8" fmla="*/ 925037 h 938372"/>
                <a:gd name="connsiteX0" fmla="*/ 41218 w 432956"/>
                <a:gd name="connsiteY0" fmla="*/ 938372 h 938372"/>
                <a:gd name="connsiteX1" fmla="*/ 138592 w 432956"/>
                <a:gd name="connsiteY1" fmla="*/ 458103 h 938372"/>
                <a:gd name="connsiteX2" fmla="*/ 63405 w 432956"/>
                <a:gd name="connsiteY2" fmla="*/ 260163 h 938372"/>
                <a:gd name="connsiteX3" fmla="*/ 0 w 432956"/>
                <a:gd name="connsiteY3" fmla="*/ 152400 h 938372"/>
                <a:gd name="connsiteX4" fmla="*/ 216478 w 432956"/>
                <a:gd name="connsiteY4" fmla="*/ 0 h 938372"/>
                <a:gd name="connsiteX5" fmla="*/ 432956 w 432956"/>
                <a:gd name="connsiteY5" fmla="*/ 152400 h 938372"/>
                <a:gd name="connsiteX6" fmla="*/ 369551 w 432956"/>
                <a:gd name="connsiteY6" fmla="*/ 260163 h 938372"/>
                <a:gd name="connsiteX7" fmla="*/ 315699 w 432956"/>
                <a:gd name="connsiteY7" fmla="*/ 454481 h 938372"/>
                <a:gd name="connsiteX8" fmla="*/ 400630 w 432956"/>
                <a:gd name="connsiteY8" fmla="*/ 925037 h 938372"/>
                <a:gd name="connsiteX0" fmla="*/ 41218 w 432956"/>
                <a:gd name="connsiteY0" fmla="*/ 938372 h 938372"/>
                <a:gd name="connsiteX1" fmla="*/ 138592 w 432956"/>
                <a:gd name="connsiteY1" fmla="*/ 458103 h 938372"/>
                <a:gd name="connsiteX2" fmla="*/ 63405 w 432956"/>
                <a:gd name="connsiteY2" fmla="*/ 260163 h 938372"/>
                <a:gd name="connsiteX3" fmla="*/ 0 w 432956"/>
                <a:gd name="connsiteY3" fmla="*/ 152400 h 938372"/>
                <a:gd name="connsiteX4" fmla="*/ 216478 w 432956"/>
                <a:gd name="connsiteY4" fmla="*/ 0 h 938372"/>
                <a:gd name="connsiteX5" fmla="*/ 432956 w 432956"/>
                <a:gd name="connsiteY5" fmla="*/ 152400 h 938372"/>
                <a:gd name="connsiteX6" fmla="*/ 369551 w 432956"/>
                <a:gd name="connsiteY6" fmla="*/ 260163 h 938372"/>
                <a:gd name="connsiteX7" fmla="*/ 315699 w 432956"/>
                <a:gd name="connsiteY7" fmla="*/ 454481 h 938372"/>
                <a:gd name="connsiteX8" fmla="*/ 400630 w 432956"/>
                <a:gd name="connsiteY8" fmla="*/ 925037 h 938372"/>
                <a:gd name="connsiteX0" fmla="*/ 41218 w 432956"/>
                <a:gd name="connsiteY0" fmla="*/ 938372 h 938372"/>
                <a:gd name="connsiteX1" fmla="*/ 138592 w 432956"/>
                <a:gd name="connsiteY1" fmla="*/ 458103 h 938372"/>
                <a:gd name="connsiteX2" fmla="*/ 63405 w 432956"/>
                <a:gd name="connsiteY2" fmla="*/ 260163 h 938372"/>
                <a:gd name="connsiteX3" fmla="*/ 0 w 432956"/>
                <a:gd name="connsiteY3" fmla="*/ 152400 h 938372"/>
                <a:gd name="connsiteX4" fmla="*/ 216478 w 432956"/>
                <a:gd name="connsiteY4" fmla="*/ 0 h 938372"/>
                <a:gd name="connsiteX5" fmla="*/ 432956 w 432956"/>
                <a:gd name="connsiteY5" fmla="*/ 152400 h 938372"/>
                <a:gd name="connsiteX6" fmla="*/ 369551 w 432956"/>
                <a:gd name="connsiteY6" fmla="*/ 260163 h 938372"/>
                <a:gd name="connsiteX7" fmla="*/ 315699 w 432956"/>
                <a:gd name="connsiteY7" fmla="*/ 454481 h 938372"/>
                <a:gd name="connsiteX8" fmla="*/ 400630 w 432956"/>
                <a:gd name="connsiteY8" fmla="*/ 925037 h 938372"/>
                <a:gd name="connsiteX0" fmla="*/ 41218 w 432956"/>
                <a:gd name="connsiteY0" fmla="*/ 938372 h 938372"/>
                <a:gd name="connsiteX1" fmla="*/ 138592 w 432956"/>
                <a:gd name="connsiteY1" fmla="*/ 458103 h 938372"/>
                <a:gd name="connsiteX2" fmla="*/ 63405 w 432956"/>
                <a:gd name="connsiteY2" fmla="*/ 260163 h 938372"/>
                <a:gd name="connsiteX3" fmla="*/ 0 w 432956"/>
                <a:gd name="connsiteY3" fmla="*/ 152400 h 938372"/>
                <a:gd name="connsiteX4" fmla="*/ 216478 w 432956"/>
                <a:gd name="connsiteY4" fmla="*/ 0 h 938372"/>
                <a:gd name="connsiteX5" fmla="*/ 432956 w 432956"/>
                <a:gd name="connsiteY5" fmla="*/ 152400 h 938372"/>
                <a:gd name="connsiteX6" fmla="*/ 369551 w 432956"/>
                <a:gd name="connsiteY6" fmla="*/ 260163 h 938372"/>
                <a:gd name="connsiteX7" fmla="*/ 315699 w 432956"/>
                <a:gd name="connsiteY7" fmla="*/ 454481 h 938372"/>
                <a:gd name="connsiteX8" fmla="*/ 400630 w 432956"/>
                <a:gd name="connsiteY8" fmla="*/ 925037 h 938372"/>
                <a:gd name="connsiteX0" fmla="*/ 41218 w 432956"/>
                <a:gd name="connsiteY0" fmla="*/ 938372 h 938372"/>
                <a:gd name="connsiteX1" fmla="*/ 138592 w 432956"/>
                <a:gd name="connsiteY1" fmla="*/ 458103 h 938372"/>
                <a:gd name="connsiteX2" fmla="*/ 63405 w 432956"/>
                <a:gd name="connsiteY2" fmla="*/ 260163 h 938372"/>
                <a:gd name="connsiteX3" fmla="*/ 0 w 432956"/>
                <a:gd name="connsiteY3" fmla="*/ 152400 h 938372"/>
                <a:gd name="connsiteX4" fmla="*/ 216478 w 432956"/>
                <a:gd name="connsiteY4" fmla="*/ 0 h 938372"/>
                <a:gd name="connsiteX5" fmla="*/ 432956 w 432956"/>
                <a:gd name="connsiteY5" fmla="*/ 152400 h 938372"/>
                <a:gd name="connsiteX6" fmla="*/ 369551 w 432956"/>
                <a:gd name="connsiteY6" fmla="*/ 260163 h 938372"/>
                <a:gd name="connsiteX7" fmla="*/ 315699 w 432956"/>
                <a:gd name="connsiteY7" fmla="*/ 454481 h 938372"/>
                <a:gd name="connsiteX8" fmla="*/ 394280 w 432956"/>
                <a:gd name="connsiteY8" fmla="*/ 928212 h 938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32956" h="938372">
                  <a:moveTo>
                    <a:pt x="41218" y="938372"/>
                  </a:moveTo>
                  <a:cubicBezTo>
                    <a:pt x="109163" y="674053"/>
                    <a:pt x="139668" y="603893"/>
                    <a:pt x="138592" y="458103"/>
                  </a:cubicBezTo>
                  <a:cubicBezTo>
                    <a:pt x="137871" y="360373"/>
                    <a:pt x="146676" y="307093"/>
                    <a:pt x="63405" y="260163"/>
                  </a:cubicBezTo>
                  <a:cubicBezTo>
                    <a:pt x="24230" y="232584"/>
                    <a:pt x="0" y="194484"/>
                    <a:pt x="0" y="152400"/>
                  </a:cubicBezTo>
                  <a:cubicBezTo>
                    <a:pt x="0" y="68232"/>
                    <a:pt x="96921" y="0"/>
                    <a:pt x="216478" y="0"/>
                  </a:cubicBezTo>
                  <a:cubicBezTo>
                    <a:pt x="336035" y="0"/>
                    <a:pt x="432956" y="68232"/>
                    <a:pt x="432956" y="152400"/>
                  </a:cubicBezTo>
                  <a:cubicBezTo>
                    <a:pt x="432956" y="194484"/>
                    <a:pt x="408726" y="232584"/>
                    <a:pt x="369551" y="260163"/>
                  </a:cubicBezTo>
                  <a:cubicBezTo>
                    <a:pt x="299742" y="303769"/>
                    <a:pt x="318833" y="363250"/>
                    <a:pt x="315699" y="454481"/>
                  </a:cubicBezTo>
                  <a:cubicBezTo>
                    <a:pt x="325700" y="599440"/>
                    <a:pt x="322208" y="722472"/>
                    <a:pt x="394280" y="928212"/>
                  </a:cubicBezTo>
                </a:path>
              </a:pathLst>
            </a:custGeom>
            <a:noFill/>
            <a:ln>
              <a:gradFill>
                <a:gsLst>
                  <a:gs pos="0">
                    <a:schemeClr val="bg1">
                      <a:lumMod val="50000"/>
                    </a:schemeClr>
                  </a:gs>
                  <a:gs pos="69000">
                    <a:schemeClr val="bg1">
                      <a:lumMod val="85000"/>
                    </a:schemeClr>
                  </a:gs>
                  <a:gs pos="35000">
                    <a:srgbClr val="C9C9C9"/>
                  </a:gs>
                  <a:gs pos="56000">
                    <a:schemeClr val="bg1">
                      <a:lumMod val="50000"/>
                    </a:schemeClr>
                  </a:gs>
                  <a:gs pos="22000">
                    <a:schemeClr val="bg1">
                      <a:lumMod val="50000"/>
                    </a:schemeClr>
                  </a:gs>
                  <a:gs pos="84000">
                    <a:schemeClr val="bg1">
                      <a:lumMod val="50000"/>
                    </a:schemeClr>
                  </a:gs>
                </a:gsLst>
                <a:lin ang="0" scaled="0"/>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Calibri" panose="020F0502020204030204"/>
                <a:ea typeface="宋体" panose="02010600030101010101" pitchFamily="2" charset="-122"/>
                <a:cs typeface="+mn-cs"/>
              </a:endParaRPr>
            </a:p>
          </p:txBody>
        </p:sp>
      </p:grpSp>
      <p:sp>
        <p:nvSpPr>
          <p:cNvPr id="49" name="TextBox 26"/>
          <p:cNvSpPr txBox="1"/>
          <p:nvPr/>
        </p:nvSpPr>
        <p:spPr bwMode="auto">
          <a:xfrm>
            <a:off x="1260859" y="3340571"/>
            <a:ext cx="2295121" cy="1895519"/>
          </a:xfrm>
          <a:prstGeom prst="rect">
            <a:avLst/>
          </a:prstGeom>
          <a:noFill/>
        </p:spPr>
        <p:txBody>
          <a:bodyPr wrap="square">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black">
                    <a:lumMod val="95000"/>
                    <a:lumOff val="5000"/>
                  </a:prstClr>
                </a:solidFill>
                <a:effectLst/>
                <a:uLnTx/>
                <a:uFillTx/>
                <a:latin typeface="微软雅黑" panose="020B0503020204020204" pitchFamily="34" charset="-122"/>
                <a:ea typeface="微软雅黑" panose="020B0503020204020204" pitchFamily="34" charset="-122"/>
                <a:cs typeface="+mn-cs"/>
              </a:rPr>
              <a:t>这里输入简单的文字概述这里输入简单文字概述简单的文字概述这里输入简单的文字概述这里输入简</a:t>
            </a:r>
          </a:p>
        </p:txBody>
      </p:sp>
      <p:grpSp>
        <p:nvGrpSpPr>
          <p:cNvPr id="50" name="组合 49"/>
          <p:cNvGrpSpPr/>
          <p:nvPr/>
        </p:nvGrpSpPr>
        <p:grpSpPr>
          <a:xfrm>
            <a:off x="4203154" y="1975893"/>
            <a:ext cx="3719140" cy="4693421"/>
            <a:chOff x="655912" y="2105133"/>
            <a:chExt cx="2607791" cy="4693421"/>
          </a:xfrm>
        </p:grpSpPr>
        <p:sp>
          <p:nvSpPr>
            <p:cNvPr id="51" name="直角三角形 69"/>
            <p:cNvSpPr/>
            <p:nvPr/>
          </p:nvSpPr>
          <p:spPr>
            <a:xfrm rot="5400000" flipH="1">
              <a:off x="735314" y="4270165"/>
              <a:ext cx="4693421" cy="363357"/>
            </a:xfrm>
            <a:custGeom>
              <a:avLst/>
              <a:gdLst>
                <a:gd name="connsiteX0" fmla="*/ 0 w 1994637"/>
                <a:gd name="connsiteY0" fmla="*/ 328931 h 328931"/>
                <a:gd name="connsiteX1" fmla="*/ 0 w 1994637"/>
                <a:gd name="connsiteY1" fmla="*/ 0 h 328931"/>
                <a:gd name="connsiteX2" fmla="*/ 1994637 w 1994637"/>
                <a:gd name="connsiteY2" fmla="*/ 328931 h 328931"/>
                <a:gd name="connsiteX3" fmla="*/ 0 w 1994637"/>
                <a:gd name="connsiteY3" fmla="*/ 328931 h 328931"/>
                <a:gd name="connsiteX0" fmla="*/ 196850 w 2191487"/>
                <a:gd name="connsiteY0" fmla="*/ 278131 h 278131"/>
                <a:gd name="connsiteX1" fmla="*/ 0 w 2191487"/>
                <a:gd name="connsiteY1" fmla="*/ 0 h 278131"/>
                <a:gd name="connsiteX2" fmla="*/ 2191487 w 2191487"/>
                <a:gd name="connsiteY2" fmla="*/ 278131 h 278131"/>
                <a:gd name="connsiteX3" fmla="*/ 196850 w 2191487"/>
                <a:gd name="connsiteY3" fmla="*/ 278131 h 278131"/>
                <a:gd name="connsiteX0" fmla="*/ 273050 w 2267687"/>
                <a:gd name="connsiteY0" fmla="*/ 290831 h 290831"/>
                <a:gd name="connsiteX1" fmla="*/ 0 w 2267687"/>
                <a:gd name="connsiteY1" fmla="*/ 0 h 290831"/>
                <a:gd name="connsiteX2" fmla="*/ 2267687 w 2267687"/>
                <a:gd name="connsiteY2" fmla="*/ 290831 h 290831"/>
                <a:gd name="connsiteX3" fmla="*/ 273050 w 2267687"/>
                <a:gd name="connsiteY3" fmla="*/ 290831 h 290831"/>
                <a:gd name="connsiteX0" fmla="*/ 174418 w 2267687"/>
                <a:gd name="connsiteY0" fmla="*/ 303531 h 303531"/>
                <a:gd name="connsiteX1" fmla="*/ 0 w 2267687"/>
                <a:gd name="connsiteY1" fmla="*/ 0 h 303531"/>
                <a:gd name="connsiteX2" fmla="*/ 2267687 w 2267687"/>
                <a:gd name="connsiteY2" fmla="*/ 290831 h 303531"/>
                <a:gd name="connsiteX3" fmla="*/ 174418 w 2267687"/>
                <a:gd name="connsiteY3" fmla="*/ 303531 h 303531"/>
                <a:gd name="connsiteX0" fmla="*/ 172657 w 2265926"/>
                <a:gd name="connsiteY0" fmla="*/ 316231 h 316231"/>
                <a:gd name="connsiteX1" fmla="*/ 0 w 2265926"/>
                <a:gd name="connsiteY1" fmla="*/ 0 h 316231"/>
                <a:gd name="connsiteX2" fmla="*/ 2265926 w 2265926"/>
                <a:gd name="connsiteY2" fmla="*/ 303531 h 316231"/>
                <a:gd name="connsiteX3" fmla="*/ 172657 w 2265926"/>
                <a:gd name="connsiteY3" fmla="*/ 316231 h 316231"/>
              </a:gdLst>
              <a:ahLst/>
              <a:cxnLst>
                <a:cxn ang="0">
                  <a:pos x="connsiteX0" y="connsiteY0"/>
                </a:cxn>
                <a:cxn ang="0">
                  <a:pos x="connsiteX1" y="connsiteY1"/>
                </a:cxn>
                <a:cxn ang="0">
                  <a:pos x="connsiteX2" y="connsiteY2"/>
                </a:cxn>
                <a:cxn ang="0">
                  <a:pos x="connsiteX3" y="connsiteY3"/>
                </a:cxn>
              </a:cxnLst>
              <a:rect l="l" t="t" r="r" b="b"/>
              <a:pathLst>
                <a:path w="2265926" h="316231">
                  <a:moveTo>
                    <a:pt x="172657" y="316231"/>
                  </a:moveTo>
                  <a:lnTo>
                    <a:pt x="0" y="0"/>
                  </a:lnTo>
                  <a:lnTo>
                    <a:pt x="2265926" y="303531"/>
                  </a:lnTo>
                  <a:lnTo>
                    <a:pt x="172657" y="316231"/>
                  </a:lnTo>
                  <a:close/>
                </a:path>
              </a:pathLst>
            </a:custGeom>
            <a:gradFill>
              <a:gsLst>
                <a:gs pos="100000">
                  <a:schemeClr val="bg1">
                    <a:lumMod val="50000"/>
                    <a:alpha val="44000"/>
                  </a:schemeClr>
                </a:gs>
                <a:gs pos="0">
                  <a:srgbClr val="F3F3F3">
                    <a:alpha val="12000"/>
                  </a:srgbClr>
                </a:gs>
              </a:gsLst>
              <a:lin ang="5400000" scaled="0"/>
            </a:gradFill>
            <a:ln>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52" name="直角三角形 69"/>
            <p:cNvSpPr/>
            <p:nvPr/>
          </p:nvSpPr>
          <p:spPr>
            <a:xfrm flipH="1" flipV="1">
              <a:off x="655912" y="6409659"/>
              <a:ext cx="2605627" cy="334172"/>
            </a:xfrm>
            <a:custGeom>
              <a:avLst/>
              <a:gdLst>
                <a:gd name="connsiteX0" fmla="*/ 0 w 1994637"/>
                <a:gd name="connsiteY0" fmla="*/ 328931 h 328931"/>
                <a:gd name="connsiteX1" fmla="*/ 0 w 1994637"/>
                <a:gd name="connsiteY1" fmla="*/ 0 h 328931"/>
                <a:gd name="connsiteX2" fmla="*/ 1994637 w 1994637"/>
                <a:gd name="connsiteY2" fmla="*/ 328931 h 328931"/>
                <a:gd name="connsiteX3" fmla="*/ 0 w 1994637"/>
                <a:gd name="connsiteY3" fmla="*/ 328931 h 328931"/>
                <a:gd name="connsiteX0" fmla="*/ 196850 w 2191487"/>
                <a:gd name="connsiteY0" fmla="*/ 278131 h 278131"/>
                <a:gd name="connsiteX1" fmla="*/ 0 w 2191487"/>
                <a:gd name="connsiteY1" fmla="*/ 0 h 278131"/>
                <a:gd name="connsiteX2" fmla="*/ 2191487 w 2191487"/>
                <a:gd name="connsiteY2" fmla="*/ 278131 h 278131"/>
                <a:gd name="connsiteX3" fmla="*/ 196850 w 2191487"/>
                <a:gd name="connsiteY3" fmla="*/ 278131 h 278131"/>
                <a:gd name="connsiteX0" fmla="*/ 273050 w 2267687"/>
                <a:gd name="connsiteY0" fmla="*/ 290831 h 290831"/>
                <a:gd name="connsiteX1" fmla="*/ 0 w 2267687"/>
                <a:gd name="connsiteY1" fmla="*/ 0 h 290831"/>
                <a:gd name="connsiteX2" fmla="*/ 2267687 w 2267687"/>
                <a:gd name="connsiteY2" fmla="*/ 290831 h 290831"/>
                <a:gd name="connsiteX3" fmla="*/ 273050 w 2267687"/>
                <a:gd name="connsiteY3" fmla="*/ 290831 h 290831"/>
              </a:gdLst>
              <a:ahLst/>
              <a:cxnLst>
                <a:cxn ang="0">
                  <a:pos x="connsiteX0" y="connsiteY0"/>
                </a:cxn>
                <a:cxn ang="0">
                  <a:pos x="connsiteX1" y="connsiteY1"/>
                </a:cxn>
                <a:cxn ang="0">
                  <a:pos x="connsiteX2" y="connsiteY2"/>
                </a:cxn>
                <a:cxn ang="0">
                  <a:pos x="connsiteX3" y="connsiteY3"/>
                </a:cxn>
              </a:cxnLst>
              <a:rect l="l" t="t" r="r" b="b"/>
              <a:pathLst>
                <a:path w="2267687" h="290831">
                  <a:moveTo>
                    <a:pt x="273050" y="290831"/>
                  </a:moveTo>
                  <a:lnTo>
                    <a:pt x="0" y="0"/>
                  </a:lnTo>
                  <a:lnTo>
                    <a:pt x="2267687" y="290831"/>
                  </a:lnTo>
                  <a:lnTo>
                    <a:pt x="273050" y="290831"/>
                  </a:lnTo>
                  <a:close/>
                </a:path>
              </a:pathLst>
            </a:custGeom>
            <a:gradFill>
              <a:gsLst>
                <a:gs pos="100000">
                  <a:schemeClr val="bg1">
                    <a:lumMod val="50000"/>
                    <a:alpha val="44000"/>
                  </a:schemeClr>
                </a:gs>
                <a:gs pos="0">
                  <a:srgbClr val="F3F3F3">
                    <a:alpha val="12000"/>
                  </a:srgbClr>
                </a:gs>
              </a:gsLst>
              <a:lin ang="5400000" scaled="0"/>
            </a:gradFill>
            <a:ln>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53" name="矩形 52"/>
            <p:cNvSpPr/>
            <p:nvPr/>
          </p:nvSpPr>
          <p:spPr>
            <a:xfrm>
              <a:off x="1037203" y="2560945"/>
              <a:ext cx="1894121" cy="3877900"/>
            </a:xfrm>
            <a:prstGeom prst="rect">
              <a:avLst/>
            </a:prstGeom>
            <a:solidFill>
              <a:srgbClr val="F7F7F7"/>
            </a:solidFill>
            <a:ln>
              <a:noFill/>
            </a:ln>
            <a:effectLst>
              <a:outerShdw blurRad="76200" dist="508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54" name="矩形 53"/>
            <p:cNvSpPr/>
            <p:nvPr/>
          </p:nvSpPr>
          <p:spPr>
            <a:xfrm>
              <a:off x="1037203" y="2560945"/>
              <a:ext cx="1894121" cy="582162"/>
            </a:xfrm>
            <a:prstGeom prst="rect">
              <a:avLst/>
            </a:prstGeom>
            <a:solidFill>
              <a:srgbClr val="0298DA"/>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grpSp>
        <p:nvGrpSpPr>
          <p:cNvPr id="55" name="组合 54"/>
          <p:cNvGrpSpPr/>
          <p:nvPr/>
        </p:nvGrpSpPr>
        <p:grpSpPr>
          <a:xfrm>
            <a:off x="5499937" y="1529718"/>
            <a:ext cx="1136932" cy="1334681"/>
            <a:chOff x="6591300" y="1966752"/>
            <a:chExt cx="830580" cy="975045"/>
          </a:xfrm>
        </p:grpSpPr>
        <p:sp>
          <p:nvSpPr>
            <p:cNvPr id="56" name="任意多边形 55"/>
            <p:cNvSpPr/>
            <p:nvPr/>
          </p:nvSpPr>
          <p:spPr>
            <a:xfrm>
              <a:off x="6591300" y="2484597"/>
              <a:ext cx="830580" cy="457200"/>
            </a:xfrm>
            <a:custGeom>
              <a:avLst/>
              <a:gdLst>
                <a:gd name="connsiteX0" fmla="*/ 0 w 830580"/>
                <a:gd name="connsiteY0" fmla="*/ 0 h 457200"/>
                <a:gd name="connsiteX1" fmla="*/ 830580 w 830580"/>
                <a:gd name="connsiteY1" fmla="*/ 0 h 457200"/>
                <a:gd name="connsiteX2" fmla="*/ 830580 w 830580"/>
                <a:gd name="connsiteY2" fmla="*/ 457200 h 457200"/>
                <a:gd name="connsiteX3" fmla="*/ 608210 w 830580"/>
                <a:gd name="connsiteY3" fmla="*/ 457200 h 457200"/>
                <a:gd name="connsiteX4" fmla="*/ 608210 w 830580"/>
                <a:gd name="connsiteY4" fmla="*/ 415966 h 457200"/>
                <a:gd name="connsiteX5" fmla="*/ 573326 w 830580"/>
                <a:gd name="connsiteY5" fmla="*/ 415966 h 457200"/>
                <a:gd name="connsiteX6" fmla="*/ 532092 w 830580"/>
                <a:gd name="connsiteY6" fmla="*/ 457200 h 457200"/>
                <a:gd name="connsiteX7" fmla="*/ 298488 w 830580"/>
                <a:gd name="connsiteY7" fmla="*/ 457200 h 457200"/>
                <a:gd name="connsiteX8" fmla="*/ 257254 w 830580"/>
                <a:gd name="connsiteY8" fmla="*/ 415966 h 457200"/>
                <a:gd name="connsiteX9" fmla="*/ 222370 w 830580"/>
                <a:gd name="connsiteY9" fmla="*/ 415966 h 457200"/>
                <a:gd name="connsiteX10" fmla="*/ 222370 w 830580"/>
                <a:gd name="connsiteY10" fmla="*/ 457200 h 457200"/>
                <a:gd name="connsiteX11" fmla="*/ 0 w 830580"/>
                <a:gd name="connsiteY11" fmla="*/ 45720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30580" h="457200">
                  <a:moveTo>
                    <a:pt x="0" y="0"/>
                  </a:moveTo>
                  <a:lnTo>
                    <a:pt x="830580" y="0"/>
                  </a:lnTo>
                  <a:lnTo>
                    <a:pt x="830580" y="457200"/>
                  </a:lnTo>
                  <a:lnTo>
                    <a:pt x="608210" y="457200"/>
                  </a:lnTo>
                  <a:lnTo>
                    <a:pt x="608210" y="415966"/>
                  </a:lnTo>
                  <a:lnTo>
                    <a:pt x="573326" y="415966"/>
                  </a:lnTo>
                  <a:lnTo>
                    <a:pt x="532092" y="457200"/>
                  </a:lnTo>
                  <a:lnTo>
                    <a:pt x="298488" y="457200"/>
                  </a:lnTo>
                  <a:lnTo>
                    <a:pt x="257254" y="415966"/>
                  </a:lnTo>
                  <a:lnTo>
                    <a:pt x="222370" y="415966"/>
                  </a:lnTo>
                  <a:lnTo>
                    <a:pt x="222370" y="457200"/>
                  </a:lnTo>
                  <a:lnTo>
                    <a:pt x="0" y="457200"/>
                  </a:lnTo>
                  <a:close/>
                </a:path>
              </a:pathLst>
            </a:custGeom>
            <a:gradFill>
              <a:gsLst>
                <a:gs pos="93000">
                  <a:srgbClr val="363638"/>
                </a:gs>
                <a:gs pos="7000">
                  <a:srgbClr val="313132"/>
                </a:gs>
                <a:gs pos="46000">
                  <a:srgbClr val="3B3B3D"/>
                </a:gs>
                <a:gs pos="93000">
                  <a:schemeClr val="tx1">
                    <a:lumMod val="85000"/>
                    <a:lumOff val="15000"/>
                  </a:schemeClr>
                </a:gs>
                <a:gs pos="7000">
                  <a:schemeClr val="tx1">
                    <a:lumMod val="85000"/>
                    <a:lumOff val="15000"/>
                  </a:schemeClr>
                </a:gs>
              </a:gsLst>
              <a:lin ang="5400000" scaled="0"/>
            </a:gradFill>
            <a:ln>
              <a:noFill/>
            </a:ln>
            <a:effectLst>
              <a:outerShdw blurRad="762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57" name="任意多边形 56"/>
            <p:cNvSpPr/>
            <p:nvPr/>
          </p:nvSpPr>
          <p:spPr>
            <a:xfrm>
              <a:off x="6790111" y="1966752"/>
              <a:ext cx="432956" cy="938372"/>
            </a:xfrm>
            <a:custGeom>
              <a:avLst/>
              <a:gdLst>
                <a:gd name="connsiteX0" fmla="*/ 216478 w 432956"/>
                <a:gd name="connsiteY0" fmla="*/ 0 h 938372"/>
                <a:gd name="connsiteX1" fmla="*/ 432956 w 432956"/>
                <a:gd name="connsiteY1" fmla="*/ 152400 h 938372"/>
                <a:gd name="connsiteX2" fmla="*/ 369551 w 432956"/>
                <a:gd name="connsiteY2" fmla="*/ 260163 h 938372"/>
                <a:gd name="connsiteX3" fmla="*/ 309290 w 432956"/>
                <a:gd name="connsiteY3" fmla="*/ 288766 h 938372"/>
                <a:gd name="connsiteX4" fmla="*/ 318874 w 432956"/>
                <a:gd name="connsiteY4" fmla="*/ 390981 h 938372"/>
                <a:gd name="connsiteX5" fmla="*/ 391740 w 432956"/>
                <a:gd name="connsiteY5" fmla="*/ 938372 h 938372"/>
                <a:gd name="connsiteX6" fmla="*/ 41218 w 432956"/>
                <a:gd name="connsiteY6" fmla="*/ 938372 h 938372"/>
                <a:gd name="connsiteX7" fmla="*/ 113192 w 432956"/>
                <a:gd name="connsiteY7" fmla="*/ 391428 h 938372"/>
                <a:gd name="connsiteX8" fmla="*/ 123385 w 432956"/>
                <a:gd name="connsiteY8" fmla="*/ 288632 h 938372"/>
                <a:gd name="connsiteX9" fmla="*/ 63405 w 432956"/>
                <a:gd name="connsiteY9" fmla="*/ 260163 h 938372"/>
                <a:gd name="connsiteX10" fmla="*/ 0 w 432956"/>
                <a:gd name="connsiteY10" fmla="*/ 152400 h 938372"/>
                <a:gd name="connsiteX11" fmla="*/ 216478 w 432956"/>
                <a:gd name="connsiteY11" fmla="*/ 0 h 938372"/>
                <a:gd name="connsiteX0" fmla="*/ 216478 w 432956"/>
                <a:gd name="connsiteY0" fmla="*/ 0 h 938372"/>
                <a:gd name="connsiteX1" fmla="*/ 432956 w 432956"/>
                <a:gd name="connsiteY1" fmla="*/ 152400 h 938372"/>
                <a:gd name="connsiteX2" fmla="*/ 369551 w 432956"/>
                <a:gd name="connsiteY2" fmla="*/ 260163 h 938372"/>
                <a:gd name="connsiteX3" fmla="*/ 309290 w 432956"/>
                <a:gd name="connsiteY3" fmla="*/ 288766 h 938372"/>
                <a:gd name="connsiteX4" fmla="*/ 318874 w 432956"/>
                <a:gd name="connsiteY4" fmla="*/ 390981 h 938372"/>
                <a:gd name="connsiteX5" fmla="*/ 391740 w 432956"/>
                <a:gd name="connsiteY5" fmla="*/ 938372 h 938372"/>
                <a:gd name="connsiteX6" fmla="*/ 41218 w 432956"/>
                <a:gd name="connsiteY6" fmla="*/ 938372 h 938372"/>
                <a:gd name="connsiteX7" fmla="*/ 113192 w 432956"/>
                <a:gd name="connsiteY7" fmla="*/ 391428 h 938372"/>
                <a:gd name="connsiteX8" fmla="*/ 63405 w 432956"/>
                <a:gd name="connsiteY8" fmla="*/ 260163 h 938372"/>
                <a:gd name="connsiteX9" fmla="*/ 0 w 432956"/>
                <a:gd name="connsiteY9" fmla="*/ 152400 h 938372"/>
                <a:gd name="connsiteX10" fmla="*/ 216478 w 432956"/>
                <a:gd name="connsiteY10" fmla="*/ 0 h 938372"/>
                <a:gd name="connsiteX0" fmla="*/ 216478 w 432956"/>
                <a:gd name="connsiteY0" fmla="*/ 0 h 938372"/>
                <a:gd name="connsiteX1" fmla="*/ 432956 w 432956"/>
                <a:gd name="connsiteY1" fmla="*/ 152400 h 938372"/>
                <a:gd name="connsiteX2" fmla="*/ 369551 w 432956"/>
                <a:gd name="connsiteY2" fmla="*/ 260163 h 938372"/>
                <a:gd name="connsiteX3" fmla="*/ 309290 w 432956"/>
                <a:gd name="connsiteY3" fmla="*/ 288766 h 938372"/>
                <a:gd name="connsiteX4" fmla="*/ 318874 w 432956"/>
                <a:gd name="connsiteY4" fmla="*/ 390981 h 938372"/>
                <a:gd name="connsiteX5" fmla="*/ 391740 w 432956"/>
                <a:gd name="connsiteY5" fmla="*/ 938372 h 938372"/>
                <a:gd name="connsiteX6" fmla="*/ 41218 w 432956"/>
                <a:gd name="connsiteY6" fmla="*/ 938372 h 938372"/>
                <a:gd name="connsiteX7" fmla="*/ 113192 w 432956"/>
                <a:gd name="connsiteY7" fmla="*/ 391428 h 938372"/>
                <a:gd name="connsiteX8" fmla="*/ 63405 w 432956"/>
                <a:gd name="connsiteY8" fmla="*/ 260163 h 938372"/>
                <a:gd name="connsiteX9" fmla="*/ 0 w 432956"/>
                <a:gd name="connsiteY9" fmla="*/ 152400 h 938372"/>
                <a:gd name="connsiteX10" fmla="*/ 216478 w 432956"/>
                <a:gd name="connsiteY10" fmla="*/ 0 h 938372"/>
                <a:gd name="connsiteX0" fmla="*/ 216478 w 432956"/>
                <a:gd name="connsiteY0" fmla="*/ 0 h 938372"/>
                <a:gd name="connsiteX1" fmla="*/ 432956 w 432956"/>
                <a:gd name="connsiteY1" fmla="*/ 152400 h 938372"/>
                <a:gd name="connsiteX2" fmla="*/ 369551 w 432956"/>
                <a:gd name="connsiteY2" fmla="*/ 260163 h 938372"/>
                <a:gd name="connsiteX3" fmla="*/ 309290 w 432956"/>
                <a:gd name="connsiteY3" fmla="*/ 288766 h 938372"/>
                <a:gd name="connsiteX4" fmla="*/ 318874 w 432956"/>
                <a:gd name="connsiteY4" fmla="*/ 390981 h 938372"/>
                <a:gd name="connsiteX5" fmla="*/ 391740 w 432956"/>
                <a:gd name="connsiteY5" fmla="*/ 938372 h 938372"/>
                <a:gd name="connsiteX6" fmla="*/ 41218 w 432956"/>
                <a:gd name="connsiteY6" fmla="*/ 938372 h 938372"/>
                <a:gd name="connsiteX7" fmla="*/ 110017 w 432956"/>
                <a:gd name="connsiteY7" fmla="*/ 429528 h 938372"/>
                <a:gd name="connsiteX8" fmla="*/ 63405 w 432956"/>
                <a:gd name="connsiteY8" fmla="*/ 260163 h 938372"/>
                <a:gd name="connsiteX9" fmla="*/ 0 w 432956"/>
                <a:gd name="connsiteY9" fmla="*/ 152400 h 938372"/>
                <a:gd name="connsiteX10" fmla="*/ 216478 w 432956"/>
                <a:gd name="connsiteY10" fmla="*/ 0 h 938372"/>
                <a:gd name="connsiteX0" fmla="*/ 216478 w 432956"/>
                <a:gd name="connsiteY0" fmla="*/ 0 h 938372"/>
                <a:gd name="connsiteX1" fmla="*/ 432956 w 432956"/>
                <a:gd name="connsiteY1" fmla="*/ 152400 h 938372"/>
                <a:gd name="connsiteX2" fmla="*/ 369551 w 432956"/>
                <a:gd name="connsiteY2" fmla="*/ 260163 h 938372"/>
                <a:gd name="connsiteX3" fmla="*/ 309290 w 432956"/>
                <a:gd name="connsiteY3" fmla="*/ 288766 h 938372"/>
                <a:gd name="connsiteX4" fmla="*/ 318874 w 432956"/>
                <a:gd name="connsiteY4" fmla="*/ 390981 h 938372"/>
                <a:gd name="connsiteX5" fmla="*/ 391740 w 432956"/>
                <a:gd name="connsiteY5" fmla="*/ 938372 h 938372"/>
                <a:gd name="connsiteX6" fmla="*/ 41218 w 432956"/>
                <a:gd name="connsiteY6" fmla="*/ 938372 h 938372"/>
                <a:gd name="connsiteX7" fmla="*/ 110017 w 432956"/>
                <a:gd name="connsiteY7" fmla="*/ 429528 h 938372"/>
                <a:gd name="connsiteX8" fmla="*/ 63405 w 432956"/>
                <a:gd name="connsiteY8" fmla="*/ 260163 h 938372"/>
                <a:gd name="connsiteX9" fmla="*/ 0 w 432956"/>
                <a:gd name="connsiteY9" fmla="*/ 152400 h 938372"/>
                <a:gd name="connsiteX10" fmla="*/ 216478 w 432956"/>
                <a:gd name="connsiteY10" fmla="*/ 0 h 938372"/>
                <a:gd name="connsiteX0" fmla="*/ 216478 w 432956"/>
                <a:gd name="connsiteY0" fmla="*/ 0 h 938372"/>
                <a:gd name="connsiteX1" fmla="*/ 432956 w 432956"/>
                <a:gd name="connsiteY1" fmla="*/ 152400 h 938372"/>
                <a:gd name="connsiteX2" fmla="*/ 369551 w 432956"/>
                <a:gd name="connsiteY2" fmla="*/ 260163 h 938372"/>
                <a:gd name="connsiteX3" fmla="*/ 309290 w 432956"/>
                <a:gd name="connsiteY3" fmla="*/ 288766 h 938372"/>
                <a:gd name="connsiteX4" fmla="*/ 318874 w 432956"/>
                <a:gd name="connsiteY4" fmla="*/ 390981 h 938372"/>
                <a:gd name="connsiteX5" fmla="*/ 391740 w 432956"/>
                <a:gd name="connsiteY5" fmla="*/ 938372 h 938372"/>
                <a:gd name="connsiteX6" fmla="*/ 41218 w 432956"/>
                <a:gd name="connsiteY6" fmla="*/ 938372 h 938372"/>
                <a:gd name="connsiteX7" fmla="*/ 110017 w 432956"/>
                <a:gd name="connsiteY7" fmla="*/ 429528 h 938372"/>
                <a:gd name="connsiteX8" fmla="*/ 63405 w 432956"/>
                <a:gd name="connsiteY8" fmla="*/ 260163 h 938372"/>
                <a:gd name="connsiteX9" fmla="*/ 0 w 432956"/>
                <a:gd name="connsiteY9" fmla="*/ 152400 h 938372"/>
                <a:gd name="connsiteX10" fmla="*/ 216478 w 432956"/>
                <a:gd name="connsiteY10" fmla="*/ 0 h 938372"/>
                <a:gd name="connsiteX0" fmla="*/ 216478 w 432956"/>
                <a:gd name="connsiteY0" fmla="*/ 0 h 938372"/>
                <a:gd name="connsiteX1" fmla="*/ 432956 w 432956"/>
                <a:gd name="connsiteY1" fmla="*/ 152400 h 938372"/>
                <a:gd name="connsiteX2" fmla="*/ 369551 w 432956"/>
                <a:gd name="connsiteY2" fmla="*/ 260163 h 938372"/>
                <a:gd name="connsiteX3" fmla="*/ 309290 w 432956"/>
                <a:gd name="connsiteY3" fmla="*/ 288766 h 938372"/>
                <a:gd name="connsiteX4" fmla="*/ 318874 w 432956"/>
                <a:gd name="connsiteY4" fmla="*/ 390981 h 938372"/>
                <a:gd name="connsiteX5" fmla="*/ 391740 w 432956"/>
                <a:gd name="connsiteY5" fmla="*/ 938372 h 938372"/>
                <a:gd name="connsiteX6" fmla="*/ 41218 w 432956"/>
                <a:gd name="connsiteY6" fmla="*/ 938372 h 938372"/>
                <a:gd name="connsiteX7" fmla="*/ 110017 w 432956"/>
                <a:gd name="connsiteY7" fmla="*/ 454928 h 938372"/>
                <a:gd name="connsiteX8" fmla="*/ 63405 w 432956"/>
                <a:gd name="connsiteY8" fmla="*/ 260163 h 938372"/>
                <a:gd name="connsiteX9" fmla="*/ 0 w 432956"/>
                <a:gd name="connsiteY9" fmla="*/ 152400 h 938372"/>
                <a:gd name="connsiteX10" fmla="*/ 216478 w 432956"/>
                <a:gd name="connsiteY10" fmla="*/ 0 h 938372"/>
                <a:gd name="connsiteX0" fmla="*/ 216478 w 432956"/>
                <a:gd name="connsiteY0" fmla="*/ 0 h 938372"/>
                <a:gd name="connsiteX1" fmla="*/ 432956 w 432956"/>
                <a:gd name="connsiteY1" fmla="*/ 152400 h 938372"/>
                <a:gd name="connsiteX2" fmla="*/ 369551 w 432956"/>
                <a:gd name="connsiteY2" fmla="*/ 260163 h 938372"/>
                <a:gd name="connsiteX3" fmla="*/ 309290 w 432956"/>
                <a:gd name="connsiteY3" fmla="*/ 288766 h 938372"/>
                <a:gd name="connsiteX4" fmla="*/ 318874 w 432956"/>
                <a:gd name="connsiteY4" fmla="*/ 390981 h 938372"/>
                <a:gd name="connsiteX5" fmla="*/ 391740 w 432956"/>
                <a:gd name="connsiteY5" fmla="*/ 938372 h 938372"/>
                <a:gd name="connsiteX6" fmla="*/ 41218 w 432956"/>
                <a:gd name="connsiteY6" fmla="*/ 938372 h 938372"/>
                <a:gd name="connsiteX7" fmla="*/ 110017 w 432956"/>
                <a:gd name="connsiteY7" fmla="*/ 454928 h 938372"/>
                <a:gd name="connsiteX8" fmla="*/ 63405 w 432956"/>
                <a:gd name="connsiteY8" fmla="*/ 260163 h 938372"/>
                <a:gd name="connsiteX9" fmla="*/ 0 w 432956"/>
                <a:gd name="connsiteY9" fmla="*/ 152400 h 938372"/>
                <a:gd name="connsiteX10" fmla="*/ 216478 w 432956"/>
                <a:gd name="connsiteY10" fmla="*/ 0 h 938372"/>
                <a:gd name="connsiteX0" fmla="*/ 216478 w 432956"/>
                <a:gd name="connsiteY0" fmla="*/ 0 h 938372"/>
                <a:gd name="connsiteX1" fmla="*/ 432956 w 432956"/>
                <a:gd name="connsiteY1" fmla="*/ 152400 h 938372"/>
                <a:gd name="connsiteX2" fmla="*/ 369551 w 432956"/>
                <a:gd name="connsiteY2" fmla="*/ 260163 h 938372"/>
                <a:gd name="connsiteX3" fmla="*/ 309290 w 432956"/>
                <a:gd name="connsiteY3" fmla="*/ 288766 h 938372"/>
                <a:gd name="connsiteX4" fmla="*/ 318874 w 432956"/>
                <a:gd name="connsiteY4" fmla="*/ 390981 h 938372"/>
                <a:gd name="connsiteX5" fmla="*/ 391740 w 432956"/>
                <a:gd name="connsiteY5" fmla="*/ 938372 h 938372"/>
                <a:gd name="connsiteX6" fmla="*/ 41218 w 432956"/>
                <a:gd name="connsiteY6" fmla="*/ 938372 h 938372"/>
                <a:gd name="connsiteX7" fmla="*/ 110017 w 432956"/>
                <a:gd name="connsiteY7" fmla="*/ 454928 h 938372"/>
                <a:gd name="connsiteX8" fmla="*/ 63405 w 432956"/>
                <a:gd name="connsiteY8" fmla="*/ 260163 h 938372"/>
                <a:gd name="connsiteX9" fmla="*/ 0 w 432956"/>
                <a:gd name="connsiteY9" fmla="*/ 152400 h 938372"/>
                <a:gd name="connsiteX10" fmla="*/ 216478 w 432956"/>
                <a:gd name="connsiteY10" fmla="*/ 0 h 938372"/>
                <a:gd name="connsiteX0" fmla="*/ 216478 w 432956"/>
                <a:gd name="connsiteY0" fmla="*/ 0 h 938372"/>
                <a:gd name="connsiteX1" fmla="*/ 432956 w 432956"/>
                <a:gd name="connsiteY1" fmla="*/ 152400 h 938372"/>
                <a:gd name="connsiteX2" fmla="*/ 369551 w 432956"/>
                <a:gd name="connsiteY2" fmla="*/ 260163 h 938372"/>
                <a:gd name="connsiteX3" fmla="*/ 309290 w 432956"/>
                <a:gd name="connsiteY3" fmla="*/ 288766 h 938372"/>
                <a:gd name="connsiteX4" fmla="*/ 318874 w 432956"/>
                <a:gd name="connsiteY4" fmla="*/ 390981 h 938372"/>
                <a:gd name="connsiteX5" fmla="*/ 391740 w 432956"/>
                <a:gd name="connsiteY5" fmla="*/ 938372 h 938372"/>
                <a:gd name="connsiteX6" fmla="*/ 41218 w 432956"/>
                <a:gd name="connsiteY6" fmla="*/ 938372 h 938372"/>
                <a:gd name="connsiteX7" fmla="*/ 122717 w 432956"/>
                <a:gd name="connsiteY7" fmla="*/ 458103 h 938372"/>
                <a:gd name="connsiteX8" fmla="*/ 63405 w 432956"/>
                <a:gd name="connsiteY8" fmla="*/ 260163 h 938372"/>
                <a:gd name="connsiteX9" fmla="*/ 0 w 432956"/>
                <a:gd name="connsiteY9" fmla="*/ 152400 h 938372"/>
                <a:gd name="connsiteX10" fmla="*/ 216478 w 432956"/>
                <a:gd name="connsiteY10" fmla="*/ 0 h 938372"/>
                <a:gd name="connsiteX0" fmla="*/ 216478 w 432956"/>
                <a:gd name="connsiteY0" fmla="*/ 0 h 938372"/>
                <a:gd name="connsiteX1" fmla="*/ 432956 w 432956"/>
                <a:gd name="connsiteY1" fmla="*/ 152400 h 938372"/>
                <a:gd name="connsiteX2" fmla="*/ 369551 w 432956"/>
                <a:gd name="connsiteY2" fmla="*/ 260163 h 938372"/>
                <a:gd name="connsiteX3" fmla="*/ 309290 w 432956"/>
                <a:gd name="connsiteY3" fmla="*/ 288766 h 938372"/>
                <a:gd name="connsiteX4" fmla="*/ 318874 w 432956"/>
                <a:gd name="connsiteY4" fmla="*/ 390981 h 938372"/>
                <a:gd name="connsiteX5" fmla="*/ 391740 w 432956"/>
                <a:gd name="connsiteY5" fmla="*/ 938372 h 938372"/>
                <a:gd name="connsiteX6" fmla="*/ 41218 w 432956"/>
                <a:gd name="connsiteY6" fmla="*/ 938372 h 938372"/>
                <a:gd name="connsiteX7" fmla="*/ 122717 w 432956"/>
                <a:gd name="connsiteY7" fmla="*/ 458103 h 938372"/>
                <a:gd name="connsiteX8" fmla="*/ 63405 w 432956"/>
                <a:gd name="connsiteY8" fmla="*/ 260163 h 938372"/>
                <a:gd name="connsiteX9" fmla="*/ 0 w 432956"/>
                <a:gd name="connsiteY9" fmla="*/ 152400 h 938372"/>
                <a:gd name="connsiteX10" fmla="*/ 216478 w 432956"/>
                <a:gd name="connsiteY10" fmla="*/ 0 h 938372"/>
                <a:gd name="connsiteX0" fmla="*/ 216478 w 432956"/>
                <a:gd name="connsiteY0" fmla="*/ 0 h 938372"/>
                <a:gd name="connsiteX1" fmla="*/ 432956 w 432956"/>
                <a:gd name="connsiteY1" fmla="*/ 152400 h 938372"/>
                <a:gd name="connsiteX2" fmla="*/ 369551 w 432956"/>
                <a:gd name="connsiteY2" fmla="*/ 260163 h 938372"/>
                <a:gd name="connsiteX3" fmla="*/ 309290 w 432956"/>
                <a:gd name="connsiteY3" fmla="*/ 288766 h 938372"/>
                <a:gd name="connsiteX4" fmla="*/ 318874 w 432956"/>
                <a:gd name="connsiteY4" fmla="*/ 390981 h 938372"/>
                <a:gd name="connsiteX5" fmla="*/ 391740 w 432956"/>
                <a:gd name="connsiteY5" fmla="*/ 938372 h 938372"/>
                <a:gd name="connsiteX6" fmla="*/ 41218 w 432956"/>
                <a:gd name="connsiteY6" fmla="*/ 938372 h 938372"/>
                <a:gd name="connsiteX7" fmla="*/ 122717 w 432956"/>
                <a:gd name="connsiteY7" fmla="*/ 458103 h 938372"/>
                <a:gd name="connsiteX8" fmla="*/ 63405 w 432956"/>
                <a:gd name="connsiteY8" fmla="*/ 260163 h 938372"/>
                <a:gd name="connsiteX9" fmla="*/ 0 w 432956"/>
                <a:gd name="connsiteY9" fmla="*/ 152400 h 938372"/>
                <a:gd name="connsiteX10" fmla="*/ 216478 w 432956"/>
                <a:gd name="connsiteY10" fmla="*/ 0 h 938372"/>
                <a:gd name="connsiteX0" fmla="*/ 216478 w 432956"/>
                <a:gd name="connsiteY0" fmla="*/ 0 h 938372"/>
                <a:gd name="connsiteX1" fmla="*/ 432956 w 432956"/>
                <a:gd name="connsiteY1" fmla="*/ 152400 h 938372"/>
                <a:gd name="connsiteX2" fmla="*/ 369551 w 432956"/>
                <a:gd name="connsiteY2" fmla="*/ 260163 h 938372"/>
                <a:gd name="connsiteX3" fmla="*/ 309290 w 432956"/>
                <a:gd name="connsiteY3" fmla="*/ 288766 h 938372"/>
                <a:gd name="connsiteX4" fmla="*/ 318874 w 432956"/>
                <a:gd name="connsiteY4" fmla="*/ 390981 h 938372"/>
                <a:gd name="connsiteX5" fmla="*/ 391740 w 432956"/>
                <a:gd name="connsiteY5" fmla="*/ 938372 h 938372"/>
                <a:gd name="connsiteX6" fmla="*/ 41218 w 432956"/>
                <a:gd name="connsiteY6" fmla="*/ 938372 h 938372"/>
                <a:gd name="connsiteX7" fmla="*/ 122717 w 432956"/>
                <a:gd name="connsiteY7" fmla="*/ 458103 h 938372"/>
                <a:gd name="connsiteX8" fmla="*/ 63405 w 432956"/>
                <a:gd name="connsiteY8" fmla="*/ 260163 h 938372"/>
                <a:gd name="connsiteX9" fmla="*/ 0 w 432956"/>
                <a:gd name="connsiteY9" fmla="*/ 152400 h 938372"/>
                <a:gd name="connsiteX10" fmla="*/ 216478 w 432956"/>
                <a:gd name="connsiteY10" fmla="*/ 0 h 938372"/>
                <a:gd name="connsiteX0" fmla="*/ 216478 w 432956"/>
                <a:gd name="connsiteY0" fmla="*/ 0 h 938372"/>
                <a:gd name="connsiteX1" fmla="*/ 432956 w 432956"/>
                <a:gd name="connsiteY1" fmla="*/ 152400 h 938372"/>
                <a:gd name="connsiteX2" fmla="*/ 369551 w 432956"/>
                <a:gd name="connsiteY2" fmla="*/ 260163 h 938372"/>
                <a:gd name="connsiteX3" fmla="*/ 309290 w 432956"/>
                <a:gd name="connsiteY3" fmla="*/ 288766 h 938372"/>
                <a:gd name="connsiteX4" fmla="*/ 318874 w 432956"/>
                <a:gd name="connsiteY4" fmla="*/ 390981 h 938372"/>
                <a:gd name="connsiteX5" fmla="*/ 391740 w 432956"/>
                <a:gd name="connsiteY5" fmla="*/ 938372 h 938372"/>
                <a:gd name="connsiteX6" fmla="*/ 41218 w 432956"/>
                <a:gd name="connsiteY6" fmla="*/ 938372 h 938372"/>
                <a:gd name="connsiteX7" fmla="*/ 122717 w 432956"/>
                <a:gd name="connsiteY7" fmla="*/ 458103 h 938372"/>
                <a:gd name="connsiteX8" fmla="*/ 63405 w 432956"/>
                <a:gd name="connsiteY8" fmla="*/ 260163 h 938372"/>
                <a:gd name="connsiteX9" fmla="*/ 0 w 432956"/>
                <a:gd name="connsiteY9" fmla="*/ 152400 h 938372"/>
                <a:gd name="connsiteX10" fmla="*/ 216478 w 432956"/>
                <a:gd name="connsiteY10" fmla="*/ 0 h 938372"/>
                <a:gd name="connsiteX0" fmla="*/ 216478 w 432956"/>
                <a:gd name="connsiteY0" fmla="*/ 0 h 938372"/>
                <a:gd name="connsiteX1" fmla="*/ 432956 w 432956"/>
                <a:gd name="connsiteY1" fmla="*/ 152400 h 938372"/>
                <a:gd name="connsiteX2" fmla="*/ 369551 w 432956"/>
                <a:gd name="connsiteY2" fmla="*/ 260163 h 938372"/>
                <a:gd name="connsiteX3" fmla="*/ 309290 w 432956"/>
                <a:gd name="connsiteY3" fmla="*/ 288766 h 938372"/>
                <a:gd name="connsiteX4" fmla="*/ 318874 w 432956"/>
                <a:gd name="connsiteY4" fmla="*/ 390981 h 938372"/>
                <a:gd name="connsiteX5" fmla="*/ 391740 w 432956"/>
                <a:gd name="connsiteY5" fmla="*/ 938372 h 938372"/>
                <a:gd name="connsiteX6" fmla="*/ 41218 w 432956"/>
                <a:gd name="connsiteY6" fmla="*/ 938372 h 938372"/>
                <a:gd name="connsiteX7" fmla="*/ 138592 w 432956"/>
                <a:gd name="connsiteY7" fmla="*/ 458103 h 938372"/>
                <a:gd name="connsiteX8" fmla="*/ 63405 w 432956"/>
                <a:gd name="connsiteY8" fmla="*/ 260163 h 938372"/>
                <a:gd name="connsiteX9" fmla="*/ 0 w 432956"/>
                <a:gd name="connsiteY9" fmla="*/ 152400 h 938372"/>
                <a:gd name="connsiteX10" fmla="*/ 216478 w 432956"/>
                <a:gd name="connsiteY10" fmla="*/ 0 h 938372"/>
                <a:gd name="connsiteX0" fmla="*/ 216478 w 432956"/>
                <a:gd name="connsiteY0" fmla="*/ 0 h 938372"/>
                <a:gd name="connsiteX1" fmla="*/ 432956 w 432956"/>
                <a:gd name="connsiteY1" fmla="*/ 152400 h 938372"/>
                <a:gd name="connsiteX2" fmla="*/ 369551 w 432956"/>
                <a:gd name="connsiteY2" fmla="*/ 260163 h 938372"/>
                <a:gd name="connsiteX3" fmla="*/ 309290 w 432956"/>
                <a:gd name="connsiteY3" fmla="*/ 288766 h 938372"/>
                <a:gd name="connsiteX4" fmla="*/ 318874 w 432956"/>
                <a:gd name="connsiteY4" fmla="*/ 390981 h 938372"/>
                <a:gd name="connsiteX5" fmla="*/ 391740 w 432956"/>
                <a:gd name="connsiteY5" fmla="*/ 938372 h 938372"/>
                <a:gd name="connsiteX6" fmla="*/ 41218 w 432956"/>
                <a:gd name="connsiteY6" fmla="*/ 938372 h 938372"/>
                <a:gd name="connsiteX7" fmla="*/ 138592 w 432956"/>
                <a:gd name="connsiteY7" fmla="*/ 458103 h 938372"/>
                <a:gd name="connsiteX8" fmla="*/ 63405 w 432956"/>
                <a:gd name="connsiteY8" fmla="*/ 260163 h 938372"/>
                <a:gd name="connsiteX9" fmla="*/ 0 w 432956"/>
                <a:gd name="connsiteY9" fmla="*/ 152400 h 938372"/>
                <a:gd name="connsiteX10" fmla="*/ 216478 w 432956"/>
                <a:gd name="connsiteY10" fmla="*/ 0 h 938372"/>
                <a:gd name="connsiteX0" fmla="*/ 216478 w 432956"/>
                <a:gd name="connsiteY0" fmla="*/ 0 h 938372"/>
                <a:gd name="connsiteX1" fmla="*/ 432956 w 432956"/>
                <a:gd name="connsiteY1" fmla="*/ 152400 h 938372"/>
                <a:gd name="connsiteX2" fmla="*/ 369551 w 432956"/>
                <a:gd name="connsiteY2" fmla="*/ 260163 h 938372"/>
                <a:gd name="connsiteX3" fmla="*/ 309290 w 432956"/>
                <a:gd name="connsiteY3" fmla="*/ 288766 h 938372"/>
                <a:gd name="connsiteX4" fmla="*/ 318874 w 432956"/>
                <a:gd name="connsiteY4" fmla="*/ 390981 h 938372"/>
                <a:gd name="connsiteX5" fmla="*/ 391740 w 432956"/>
                <a:gd name="connsiteY5" fmla="*/ 938372 h 938372"/>
                <a:gd name="connsiteX6" fmla="*/ 41218 w 432956"/>
                <a:gd name="connsiteY6" fmla="*/ 938372 h 938372"/>
                <a:gd name="connsiteX7" fmla="*/ 138592 w 432956"/>
                <a:gd name="connsiteY7" fmla="*/ 458103 h 938372"/>
                <a:gd name="connsiteX8" fmla="*/ 63405 w 432956"/>
                <a:gd name="connsiteY8" fmla="*/ 260163 h 938372"/>
                <a:gd name="connsiteX9" fmla="*/ 0 w 432956"/>
                <a:gd name="connsiteY9" fmla="*/ 152400 h 938372"/>
                <a:gd name="connsiteX10" fmla="*/ 216478 w 432956"/>
                <a:gd name="connsiteY10" fmla="*/ 0 h 938372"/>
                <a:gd name="connsiteX0" fmla="*/ 216478 w 432956"/>
                <a:gd name="connsiteY0" fmla="*/ 0 h 938372"/>
                <a:gd name="connsiteX1" fmla="*/ 432956 w 432956"/>
                <a:gd name="connsiteY1" fmla="*/ 152400 h 938372"/>
                <a:gd name="connsiteX2" fmla="*/ 369551 w 432956"/>
                <a:gd name="connsiteY2" fmla="*/ 260163 h 938372"/>
                <a:gd name="connsiteX3" fmla="*/ 309290 w 432956"/>
                <a:gd name="connsiteY3" fmla="*/ 288766 h 938372"/>
                <a:gd name="connsiteX4" fmla="*/ 322049 w 432956"/>
                <a:gd name="connsiteY4" fmla="*/ 457656 h 938372"/>
                <a:gd name="connsiteX5" fmla="*/ 391740 w 432956"/>
                <a:gd name="connsiteY5" fmla="*/ 938372 h 938372"/>
                <a:gd name="connsiteX6" fmla="*/ 41218 w 432956"/>
                <a:gd name="connsiteY6" fmla="*/ 938372 h 938372"/>
                <a:gd name="connsiteX7" fmla="*/ 138592 w 432956"/>
                <a:gd name="connsiteY7" fmla="*/ 458103 h 938372"/>
                <a:gd name="connsiteX8" fmla="*/ 63405 w 432956"/>
                <a:gd name="connsiteY8" fmla="*/ 260163 h 938372"/>
                <a:gd name="connsiteX9" fmla="*/ 0 w 432956"/>
                <a:gd name="connsiteY9" fmla="*/ 152400 h 938372"/>
                <a:gd name="connsiteX10" fmla="*/ 216478 w 432956"/>
                <a:gd name="connsiteY10" fmla="*/ 0 h 938372"/>
                <a:gd name="connsiteX0" fmla="*/ 216478 w 432956"/>
                <a:gd name="connsiteY0" fmla="*/ 0 h 938372"/>
                <a:gd name="connsiteX1" fmla="*/ 432956 w 432956"/>
                <a:gd name="connsiteY1" fmla="*/ 152400 h 938372"/>
                <a:gd name="connsiteX2" fmla="*/ 369551 w 432956"/>
                <a:gd name="connsiteY2" fmla="*/ 260163 h 938372"/>
                <a:gd name="connsiteX3" fmla="*/ 309290 w 432956"/>
                <a:gd name="connsiteY3" fmla="*/ 288766 h 938372"/>
                <a:gd name="connsiteX4" fmla="*/ 322049 w 432956"/>
                <a:gd name="connsiteY4" fmla="*/ 457656 h 938372"/>
                <a:gd name="connsiteX5" fmla="*/ 391740 w 432956"/>
                <a:gd name="connsiteY5" fmla="*/ 938372 h 938372"/>
                <a:gd name="connsiteX6" fmla="*/ 41218 w 432956"/>
                <a:gd name="connsiteY6" fmla="*/ 938372 h 938372"/>
                <a:gd name="connsiteX7" fmla="*/ 138592 w 432956"/>
                <a:gd name="connsiteY7" fmla="*/ 458103 h 938372"/>
                <a:gd name="connsiteX8" fmla="*/ 63405 w 432956"/>
                <a:gd name="connsiteY8" fmla="*/ 260163 h 938372"/>
                <a:gd name="connsiteX9" fmla="*/ 0 w 432956"/>
                <a:gd name="connsiteY9" fmla="*/ 152400 h 938372"/>
                <a:gd name="connsiteX10" fmla="*/ 216478 w 432956"/>
                <a:gd name="connsiteY10" fmla="*/ 0 h 938372"/>
                <a:gd name="connsiteX0" fmla="*/ 216478 w 432956"/>
                <a:gd name="connsiteY0" fmla="*/ 0 h 938372"/>
                <a:gd name="connsiteX1" fmla="*/ 432956 w 432956"/>
                <a:gd name="connsiteY1" fmla="*/ 152400 h 938372"/>
                <a:gd name="connsiteX2" fmla="*/ 369551 w 432956"/>
                <a:gd name="connsiteY2" fmla="*/ 260163 h 938372"/>
                <a:gd name="connsiteX3" fmla="*/ 309290 w 432956"/>
                <a:gd name="connsiteY3" fmla="*/ 285591 h 938372"/>
                <a:gd name="connsiteX4" fmla="*/ 322049 w 432956"/>
                <a:gd name="connsiteY4" fmla="*/ 457656 h 938372"/>
                <a:gd name="connsiteX5" fmla="*/ 391740 w 432956"/>
                <a:gd name="connsiteY5" fmla="*/ 938372 h 938372"/>
                <a:gd name="connsiteX6" fmla="*/ 41218 w 432956"/>
                <a:gd name="connsiteY6" fmla="*/ 938372 h 938372"/>
                <a:gd name="connsiteX7" fmla="*/ 138592 w 432956"/>
                <a:gd name="connsiteY7" fmla="*/ 458103 h 938372"/>
                <a:gd name="connsiteX8" fmla="*/ 63405 w 432956"/>
                <a:gd name="connsiteY8" fmla="*/ 260163 h 938372"/>
                <a:gd name="connsiteX9" fmla="*/ 0 w 432956"/>
                <a:gd name="connsiteY9" fmla="*/ 152400 h 938372"/>
                <a:gd name="connsiteX10" fmla="*/ 216478 w 432956"/>
                <a:gd name="connsiteY10" fmla="*/ 0 h 938372"/>
                <a:gd name="connsiteX0" fmla="*/ 216478 w 432956"/>
                <a:gd name="connsiteY0" fmla="*/ 0 h 938372"/>
                <a:gd name="connsiteX1" fmla="*/ 432956 w 432956"/>
                <a:gd name="connsiteY1" fmla="*/ 152400 h 938372"/>
                <a:gd name="connsiteX2" fmla="*/ 369551 w 432956"/>
                <a:gd name="connsiteY2" fmla="*/ 260163 h 938372"/>
                <a:gd name="connsiteX3" fmla="*/ 309290 w 432956"/>
                <a:gd name="connsiteY3" fmla="*/ 285591 h 938372"/>
                <a:gd name="connsiteX4" fmla="*/ 322049 w 432956"/>
                <a:gd name="connsiteY4" fmla="*/ 457656 h 938372"/>
                <a:gd name="connsiteX5" fmla="*/ 391740 w 432956"/>
                <a:gd name="connsiteY5" fmla="*/ 938372 h 938372"/>
                <a:gd name="connsiteX6" fmla="*/ 41218 w 432956"/>
                <a:gd name="connsiteY6" fmla="*/ 938372 h 938372"/>
                <a:gd name="connsiteX7" fmla="*/ 138592 w 432956"/>
                <a:gd name="connsiteY7" fmla="*/ 458103 h 938372"/>
                <a:gd name="connsiteX8" fmla="*/ 63405 w 432956"/>
                <a:gd name="connsiteY8" fmla="*/ 260163 h 938372"/>
                <a:gd name="connsiteX9" fmla="*/ 0 w 432956"/>
                <a:gd name="connsiteY9" fmla="*/ 152400 h 938372"/>
                <a:gd name="connsiteX10" fmla="*/ 216478 w 432956"/>
                <a:gd name="connsiteY10" fmla="*/ 0 h 938372"/>
                <a:gd name="connsiteX0" fmla="*/ 216478 w 432956"/>
                <a:gd name="connsiteY0" fmla="*/ 0 h 938372"/>
                <a:gd name="connsiteX1" fmla="*/ 432956 w 432956"/>
                <a:gd name="connsiteY1" fmla="*/ 152400 h 938372"/>
                <a:gd name="connsiteX2" fmla="*/ 369551 w 432956"/>
                <a:gd name="connsiteY2" fmla="*/ 260163 h 938372"/>
                <a:gd name="connsiteX3" fmla="*/ 322049 w 432956"/>
                <a:gd name="connsiteY3" fmla="*/ 457656 h 938372"/>
                <a:gd name="connsiteX4" fmla="*/ 391740 w 432956"/>
                <a:gd name="connsiteY4" fmla="*/ 938372 h 938372"/>
                <a:gd name="connsiteX5" fmla="*/ 41218 w 432956"/>
                <a:gd name="connsiteY5" fmla="*/ 938372 h 938372"/>
                <a:gd name="connsiteX6" fmla="*/ 138592 w 432956"/>
                <a:gd name="connsiteY6" fmla="*/ 458103 h 938372"/>
                <a:gd name="connsiteX7" fmla="*/ 63405 w 432956"/>
                <a:gd name="connsiteY7" fmla="*/ 260163 h 938372"/>
                <a:gd name="connsiteX8" fmla="*/ 0 w 432956"/>
                <a:gd name="connsiteY8" fmla="*/ 152400 h 938372"/>
                <a:gd name="connsiteX9" fmla="*/ 216478 w 432956"/>
                <a:gd name="connsiteY9" fmla="*/ 0 h 938372"/>
                <a:gd name="connsiteX0" fmla="*/ 216478 w 432956"/>
                <a:gd name="connsiteY0" fmla="*/ 0 h 938372"/>
                <a:gd name="connsiteX1" fmla="*/ 432956 w 432956"/>
                <a:gd name="connsiteY1" fmla="*/ 152400 h 938372"/>
                <a:gd name="connsiteX2" fmla="*/ 369551 w 432956"/>
                <a:gd name="connsiteY2" fmla="*/ 260163 h 938372"/>
                <a:gd name="connsiteX3" fmla="*/ 322049 w 432956"/>
                <a:gd name="connsiteY3" fmla="*/ 457656 h 938372"/>
                <a:gd name="connsiteX4" fmla="*/ 391740 w 432956"/>
                <a:gd name="connsiteY4" fmla="*/ 938372 h 938372"/>
                <a:gd name="connsiteX5" fmla="*/ 41218 w 432956"/>
                <a:gd name="connsiteY5" fmla="*/ 938372 h 938372"/>
                <a:gd name="connsiteX6" fmla="*/ 138592 w 432956"/>
                <a:gd name="connsiteY6" fmla="*/ 458103 h 938372"/>
                <a:gd name="connsiteX7" fmla="*/ 63405 w 432956"/>
                <a:gd name="connsiteY7" fmla="*/ 260163 h 938372"/>
                <a:gd name="connsiteX8" fmla="*/ 0 w 432956"/>
                <a:gd name="connsiteY8" fmla="*/ 152400 h 938372"/>
                <a:gd name="connsiteX9" fmla="*/ 216478 w 432956"/>
                <a:gd name="connsiteY9" fmla="*/ 0 h 938372"/>
                <a:gd name="connsiteX0" fmla="*/ 216478 w 432956"/>
                <a:gd name="connsiteY0" fmla="*/ 0 h 938372"/>
                <a:gd name="connsiteX1" fmla="*/ 432956 w 432956"/>
                <a:gd name="connsiteY1" fmla="*/ 152400 h 938372"/>
                <a:gd name="connsiteX2" fmla="*/ 369551 w 432956"/>
                <a:gd name="connsiteY2" fmla="*/ 260163 h 938372"/>
                <a:gd name="connsiteX3" fmla="*/ 322049 w 432956"/>
                <a:gd name="connsiteY3" fmla="*/ 457656 h 938372"/>
                <a:gd name="connsiteX4" fmla="*/ 391740 w 432956"/>
                <a:gd name="connsiteY4" fmla="*/ 938372 h 938372"/>
                <a:gd name="connsiteX5" fmla="*/ 41218 w 432956"/>
                <a:gd name="connsiteY5" fmla="*/ 938372 h 938372"/>
                <a:gd name="connsiteX6" fmla="*/ 138592 w 432956"/>
                <a:gd name="connsiteY6" fmla="*/ 458103 h 938372"/>
                <a:gd name="connsiteX7" fmla="*/ 63405 w 432956"/>
                <a:gd name="connsiteY7" fmla="*/ 260163 h 938372"/>
                <a:gd name="connsiteX8" fmla="*/ 0 w 432956"/>
                <a:gd name="connsiteY8" fmla="*/ 152400 h 938372"/>
                <a:gd name="connsiteX9" fmla="*/ 216478 w 432956"/>
                <a:gd name="connsiteY9" fmla="*/ 0 h 938372"/>
                <a:gd name="connsiteX0" fmla="*/ 216478 w 432956"/>
                <a:gd name="connsiteY0" fmla="*/ 0 h 938372"/>
                <a:gd name="connsiteX1" fmla="*/ 432956 w 432956"/>
                <a:gd name="connsiteY1" fmla="*/ 152400 h 938372"/>
                <a:gd name="connsiteX2" fmla="*/ 369551 w 432956"/>
                <a:gd name="connsiteY2" fmla="*/ 260163 h 938372"/>
                <a:gd name="connsiteX3" fmla="*/ 322049 w 432956"/>
                <a:gd name="connsiteY3" fmla="*/ 457656 h 938372"/>
                <a:gd name="connsiteX4" fmla="*/ 391740 w 432956"/>
                <a:gd name="connsiteY4" fmla="*/ 938372 h 938372"/>
                <a:gd name="connsiteX5" fmla="*/ 41218 w 432956"/>
                <a:gd name="connsiteY5" fmla="*/ 938372 h 938372"/>
                <a:gd name="connsiteX6" fmla="*/ 138592 w 432956"/>
                <a:gd name="connsiteY6" fmla="*/ 458103 h 938372"/>
                <a:gd name="connsiteX7" fmla="*/ 63405 w 432956"/>
                <a:gd name="connsiteY7" fmla="*/ 260163 h 938372"/>
                <a:gd name="connsiteX8" fmla="*/ 0 w 432956"/>
                <a:gd name="connsiteY8" fmla="*/ 152400 h 938372"/>
                <a:gd name="connsiteX9" fmla="*/ 216478 w 432956"/>
                <a:gd name="connsiteY9" fmla="*/ 0 h 938372"/>
                <a:gd name="connsiteX0" fmla="*/ 216478 w 432956"/>
                <a:gd name="connsiteY0" fmla="*/ 0 h 938372"/>
                <a:gd name="connsiteX1" fmla="*/ 432956 w 432956"/>
                <a:gd name="connsiteY1" fmla="*/ 152400 h 938372"/>
                <a:gd name="connsiteX2" fmla="*/ 369551 w 432956"/>
                <a:gd name="connsiteY2" fmla="*/ 260163 h 938372"/>
                <a:gd name="connsiteX3" fmla="*/ 322049 w 432956"/>
                <a:gd name="connsiteY3" fmla="*/ 470356 h 938372"/>
                <a:gd name="connsiteX4" fmla="*/ 391740 w 432956"/>
                <a:gd name="connsiteY4" fmla="*/ 938372 h 938372"/>
                <a:gd name="connsiteX5" fmla="*/ 41218 w 432956"/>
                <a:gd name="connsiteY5" fmla="*/ 938372 h 938372"/>
                <a:gd name="connsiteX6" fmla="*/ 138592 w 432956"/>
                <a:gd name="connsiteY6" fmla="*/ 458103 h 938372"/>
                <a:gd name="connsiteX7" fmla="*/ 63405 w 432956"/>
                <a:gd name="connsiteY7" fmla="*/ 260163 h 938372"/>
                <a:gd name="connsiteX8" fmla="*/ 0 w 432956"/>
                <a:gd name="connsiteY8" fmla="*/ 152400 h 938372"/>
                <a:gd name="connsiteX9" fmla="*/ 216478 w 432956"/>
                <a:gd name="connsiteY9" fmla="*/ 0 h 938372"/>
                <a:gd name="connsiteX0" fmla="*/ 216478 w 432956"/>
                <a:gd name="connsiteY0" fmla="*/ 0 h 938372"/>
                <a:gd name="connsiteX1" fmla="*/ 432956 w 432956"/>
                <a:gd name="connsiteY1" fmla="*/ 152400 h 938372"/>
                <a:gd name="connsiteX2" fmla="*/ 369551 w 432956"/>
                <a:gd name="connsiteY2" fmla="*/ 260163 h 938372"/>
                <a:gd name="connsiteX3" fmla="*/ 322049 w 432956"/>
                <a:gd name="connsiteY3" fmla="*/ 470356 h 938372"/>
                <a:gd name="connsiteX4" fmla="*/ 391740 w 432956"/>
                <a:gd name="connsiteY4" fmla="*/ 938372 h 938372"/>
                <a:gd name="connsiteX5" fmla="*/ 41218 w 432956"/>
                <a:gd name="connsiteY5" fmla="*/ 938372 h 938372"/>
                <a:gd name="connsiteX6" fmla="*/ 138592 w 432956"/>
                <a:gd name="connsiteY6" fmla="*/ 458103 h 938372"/>
                <a:gd name="connsiteX7" fmla="*/ 63405 w 432956"/>
                <a:gd name="connsiteY7" fmla="*/ 260163 h 938372"/>
                <a:gd name="connsiteX8" fmla="*/ 0 w 432956"/>
                <a:gd name="connsiteY8" fmla="*/ 152400 h 938372"/>
                <a:gd name="connsiteX9" fmla="*/ 216478 w 432956"/>
                <a:gd name="connsiteY9" fmla="*/ 0 h 938372"/>
                <a:gd name="connsiteX0" fmla="*/ 216478 w 432956"/>
                <a:gd name="connsiteY0" fmla="*/ 0 h 938372"/>
                <a:gd name="connsiteX1" fmla="*/ 432956 w 432956"/>
                <a:gd name="connsiteY1" fmla="*/ 152400 h 938372"/>
                <a:gd name="connsiteX2" fmla="*/ 369551 w 432956"/>
                <a:gd name="connsiteY2" fmla="*/ 260163 h 938372"/>
                <a:gd name="connsiteX3" fmla="*/ 318874 w 432956"/>
                <a:gd name="connsiteY3" fmla="*/ 454481 h 938372"/>
                <a:gd name="connsiteX4" fmla="*/ 391740 w 432956"/>
                <a:gd name="connsiteY4" fmla="*/ 938372 h 938372"/>
                <a:gd name="connsiteX5" fmla="*/ 41218 w 432956"/>
                <a:gd name="connsiteY5" fmla="*/ 938372 h 938372"/>
                <a:gd name="connsiteX6" fmla="*/ 138592 w 432956"/>
                <a:gd name="connsiteY6" fmla="*/ 458103 h 938372"/>
                <a:gd name="connsiteX7" fmla="*/ 63405 w 432956"/>
                <a:gd name="connsiteY7" fmla="*/ 260163 h 938372"/>
                <a:gd name="connsiteX8" fmla="*/ 0 w 432956"/>
                <a:gd name="connsiteY8" fmla="*/ 152400 h 938372"/>
                <a:gd name="connsiteX9" fmla="*/ 216478 w 432956"/>
                <a:gd name="connsiteY9" fmla="*/ 0 h 938372"/>
                <a:gd name="connsiteX0" fmla="*/ 216478 w 432956"/>
                <a:gd name="connsiteY0" fmla="*/ 0 h 938372"/>
                <a:gd name="connsiteX1" fmla="*/ 432956 w 432956"/>
                <a:gd name="connsiteY1" fmla="*/ 152400 h 938372"/>
                <a:gd name="connsiteX2" fmla="*/ 369551 w 432956"/>
                <a:gd name="connsiteY2" fmla="*/ 260163 h 938372"/>
                <a:gd name="connsiteX3" fmla="*/ 318874 w 432956"/>
                <a:gd name="connsiteY3" fmla="*/ 454481 h 938372"/>
                <a:gd name="connsiteX4" fmla="*/ 391740 w 432956"/>
                <a:gd name="connsiteY4" fmla="*/ 938372 h 938372"/>
                <a:gd name="connsiteX5" fmla="*/ 41218 w 432956"/>
                <a:gd name="connsiteY5" fmla="*/ 938372 h 938372"/>
                <a:gd name="connsiteX6" fmla="*/ 138592 w 432956"/>
                <a:gd name="connsiteY6" fmla="*/ 458103 h 938372"/>
                <a:gd name="connsiteX7" fmla="*/ 63405 w 432956"/>
                <a:gd name="connsiteY7" fmla="*/ 260163 h 938372"/>
                <a:gd name="connsiteX8" fmla="*/ 0 w 432956"/>
                <a:gd name="connsiteY8" fmla="*/ 152400 h 938372"/>
                <a:gd name="connsiteX9" fmla="*/ 216478 w 432956"/>
                <a:gd name="connsiteY9" fmla="*/ 0 h 938372"/>
                <a:gd name="connsiteX0" fmla="*/ 216478 w 432956"/>
                <a:gd name="connsiteY0" fmla="*/ 0 h 938372"/>
                <a:gd name="connsiteX1" fmla="*/ 432956 w 432956"/>
                <a:gd name="connsiteY1" fmla="*/ 152400 h 938372"/>
                <a:gd name="connsiteX2" fmla="*/ 369551 w 432956"/>
                <a:gd name="connsiteY2" fmla="*/ 260163 h 938372"/>
                <a:gd name="connsiteX3" fmla="*/ 318874 w 432956"/>
                <a:gd name="connsiteY3" fmla="*/ 454481 h 938372"/>
                <a:gd name="connsiteX4" fmla="*/ 391740 w 432956"/>
                <a:gd name="connsiteY4" fmla="*/ 938372 h 938372"/>
                <a:gd name="connsiteX5" fmla="*/ 41218 w 432956"/>
                <a:gd name="connsiteY5" fmla="*/ 938372 h 938372"/>
                <a:gd name="connsiteX6" fmla="*/ 138592 w 432956"/>
                <a:gd name="connsiteY6" fmla="*/ 458103 h 938372"/>
                <a:gd name="connsiteX7" fmla="*/ 63405 w 432956"/>
                <a:gd name="connsiteY7" fmla="*/ 260163 h 938372"/>
                <a:gd name="connsiteX8" fmla="*/ 0 w 432956"/>
                <a:gd name="connsiteY8" fmla="*/ 152400 h 938372"/>
                <a:gd name="connsiteX9" fmla="*/ 216478 w 432956"/>
                <a:gd name="connsiteY9" fmla="*/ 0 h 938372"/>
                <a:gd name="connsiteX0" fmla="*/ 216478 w 432956"/>
                <a:gd name="connsiteY0" fmla="*/ 0 h 938372"/>
                <a:gd name="connsiteX1" fmla="*/ 432956 w 432956"/>
                <a:gd name="connsiteY1" fmla="*/ 152400 h 938372"/>
                <a:gd name="connsiteX2" fmla="*/ 369551 w 432956"/>
                <a:gd name="connsiteY2" fmla="*/ 260163 h 938372"/>
                <a:gd name="connsiteX3" fmla="*/ 318874 w 432956"/>
                <a:gd name="connsiteY3" fmla="*/ 454481 h 938372"/>
                <a:gd name="connsiteX4" fmla="*/ 391740 w 432956"/>
                <a:gd name="connsiteY4" fmla="*/ 938372 h 938372"/>
                <a:gd name="connsiteX5" fmla="*/ 41218 w 432956"/>
                <a:gd name="connsiteY5" fmla="*/ 938372 h 938372"/>
                <a:gd name="connsiteX6" fmla="*/ 138592 w 432956"/>
                <a:gd name="connsiteY6" fmla="*/ 458103 h 938372"/>
                <a:gd name="connsiteX7" fmla="*/ 63405 w 432956"/>
                <a:gd name="connsiteY7" fmla="*/ 260163 h 938372"/>
                <a:gd name="connsiteX8" fmla="*/ 0 w 432956"/>
                <a:gd name="connsiteY8" fmla="*/ 152400 h 938372"/>
                <a:gd name="connsiteX9" fmla="*/ 216478 w 432956"/>
                <a:gd name="connsiteY9" fmla="*/ 0 h 938372"/>
                <a:gd name="connsiteX0" fmla="*/ 216478 w 432956"/>
                <a:gd name="connsiteY0" fmla="*/ 0 h 938372"/>
                <a:gd name="connsiteX1" fmla="*/ 432956 w 432956"/>
                <a:gd name="connsiteY1" fmla="*/ 152400 h 938372"/>
                <a:gd name="connsiteX2" fmla="*/ 369551 w 432956"/>
                <a:gd name="connsiteY2" fmla="*/ 260163 h 938372"/>
                <a:gd name="connsiteX3" fmla="*/ 318874 w 432956"/>
                <a:gd name="connsiteY3" fmla="*/ 454481 h 938372"/>
                <a:gd name="connsiteX4" fmla="*/ 391740 w 432956"/>
                <a:gd name="connsiteY4" fmla="*/ 938372 h 938372"/>
                <a:gd name="connsiteX5" fmla="*/ 41218 w 432956"/>
                <a:gd name="connsiteY5" fmla="*/ 938372 h 938372"/>
                <a:gd name="connsiteX6" fmla="*/ 138592 w 432956"/>
                <a:gd name="connsiteY6" fmla="*/ 458103 h 938372"/>
                <a:gd name="connsiteX7" fmla="*/ 63405 w 432956"/>
                <a:gd name="connsiteY7" fmla="*/ 260163 h 938372"/>
                <a:gd name="connsiteX8" fmla="*/ 0 w 432956"/>
                <a:gd name="connsiteY8" fmla="*/ 152400 h 938372"/>
                <a:gd name="connsiteX9" fmla="*/ 216478 w 432956"/>
                <a:gd name="connsiteY9" fmla="*/ 0 h 938372"/>
                <a:gd name="connsiteX0" fmla="*/ 216478 w 432956"/>
                <a:gd name="connsiteY0" fmla="*/ 0 h 938372"/>
                <a:gd name="connsiteX1" fmla="*/ 432956 w 432956"/>
                <a:gd name="connsiteY1" fmla="*/ 152400 h 938372"/>
                <a:gd name="connsiteX2" fmla="*/ 369551 w 432956"/>
                <a:gd name="connsiteY2" fmla="*/ 260163 h 938372"/>
                <a:gd name="connsiteX3" fmla="*/ 318874 w 432956"/>
                <a:gd name="connsiteY3" fmla="*/ 457656 h 938372"/>
                <a:gd name="connsiteX4" fmla="*/ 391740 w 432956"/>
                <a:gd name="connsiteY4" fmla="*/ 938372 h 938372"/>
                <a:gd name="connsiteX5" fmla="*/ 41218 w 432956"/>
                <a:gd name="connsiteY5" fmla="*/ 938372 h 938372"/>
                <a:gd name="connsiteX6" fmla="*/ 138592 w 432956"/>
                <a:gd name="connsiteY6" fmla="*/ 458103 h 938372"/>
                <a:gd name="connsiteX7" fmla="*/ 63405 w 432956"/>
                <a:gd name="connsiteY7" fmla="*/ 260163 h 938372"/>
                <a:gd name="connsiteX8" fmla="*/ 0 w 432956"/>
                <a:gd name="connsiteY8" fmla="*/ 152400 h 938372"/>
                <a:gd name="connsiteX9" fmla="*/ 216478 w 432956"/>
                <a:gd name="connsiteY9" fmla="*/ 0 h 938372"/>
                <a:gd name="connsiteX0" fmla="*/ 216478 w 432956"/>
                <a:gd name="connsiteY0" fmla="*/ 0 h 938372"/>
                <a:gd name="connsiteX1" fmla="*/ 432956 w 432956"/>
                <a:gd name="connsiteY1" fmla="*/ 152400 h 938372"/>
                <a:gd name="connsiteX2" fmla="*/ 369551 w 432956"/>
                <a:gd name="connsiteY2" fmla="*/ 260163 h 938372"/>
                <a:gd name="connsiteX3" fmla="*/ 318874 w 432956"/>
                <a:gd name="connsiteY3" fmla="*/ 457656 h 938372"/>
                <a:gd name="connsiteX4" fmla="*/ 391740 w 432956"/>
                <a:gd name="connsiteY4" fmla="*/ 938372 h 938372"/>
                <a:gd name="connsiteX5" fmla="*/ 41218 w 432956"/>
                <a:gd name="connsiteY5" fmla="*/ 938372 h 938372"/>
                <a:gd name="connsiteX6" fmla="*/ 138592 w 432956"/>
                <a:gd name="connsiteY6" fmla="*/ 458103 h 938372"/>
                <a:gd name="connsiteX7" fmla="*/ 63405 w 432956"/>
                <a:gd name="connsiteY7" fmla="*/ 260163 h 938372"/>
                <a:gd name="connsiteX8" fmla="*/ 0 w 432956"/>
                <a:gd name="connsiteY8" fmla="*/ 152400 h 938372"/>
                <a:gd name="connsiteX9" fmla="*/ 216478 w 432956"/>
                <a:gd name="connsiteY9" fmla="*/ 0 h 938372"/>
                <a:gd name="connsiteX0" fmla="*/ 216478 w 432956"/>
                <a:gd name="connsiteY0" fmla="*/ 0 h 938372"/>
                <a:gd name="connsiteX1" fmla="*/ 432956 w 432956"/>
                <a:gd name="connsiteY1" fmla="*/ 152400 h 938372"/>
                <a:gd name="connsiteX2" fmla="*/ 369551 w 432956"/>
                <a:gd name="connsiteY2" fmla="*/ 260163 h 938372"/>
                <a:gd name="connsiteX3" fmla="*/ 318874 w 432956"/>
                <a:gd name="connsiteY3" fmla="*/ 457656 h 938372"/>
                <a:gd name="connsiteX4" fmla="*/ 391740 w 432956"/>
                <a:gd name="connsiteY4" fmla="*/ 938372 h 938372"/>
                <a:gd name="connsiteX5" fmla="*/ 41218 w 432956"/>
                <a:gd name="connsiteY5" fmla="*/ 938372 h 938372"/>
                <a:gd name="connsiteX6" fmla="*/ 138592 w 432956"/>
                <a:gd name="connsiteY6" fmla="*/ 458103 h 938372"/>
                <a:gd name="connsiteX7" fmla="*/ 63405 w 432956"/>
                <a:gd name="connsiteY7" fmla="*/ 260163 h 938372"/>
                <a:gd name="connsiteX8" fmla="*/ 0 w 432956"/>
                <a:gd name="connsiteY8" fmla="*/ 152400 h 938372"/>
                <a:gd name="connsiteX9" fmla="*/ 216478 w 432956"/>
                <a:gd name="connsiteY9" fmla="*/ 0 h 938372"/>
                <a:gd name="connsiteX0" fmla="*/ 391740 w 483180"/>
                <a:gd name="connsiteY0" fmla="*/ 938372 h 1029812"/>
                <a:gd name="connsiteX1" fmla="*/ 41218 w 483180"/>
                <a:gd name="connsiteY1" fmla="*/ 938372 h 1029812"/>
                <a:gd name="connsiteX2" fmla="*/ 138592 w 483180"/>
                <a:gd name="connsiteY2" fmla="*/ 458103 h 1029812"/>
                <a:gd name="connsiteX3" fmla="*/ 63405 w 483180"/>
                <a:gd name="connsiteY3" fmla="*/ 260163 h 1029812"/>
                <a:gd name="connsiteX4" fmla="*/ 0 w 483180"/>
                <a:gd name="connsiteY4" fmla="*/ 152400 h 1029812"/>
                <a:gd name="connsiteX5" fmla="*/ 216478 w 483180"/>
                <a:gd name="connsiteY5" fmla="*/ 0 h 1029812"/>
                <a:gd name="connsiteX6" fmla="*/ 432956 w 483180"/>
                <a:gd name="connsiteY6" fmla="*/ 152400 h 1029812"/>
                <a:gd name="connsiteX7" fmla="*/ 369551 w 483180"/>
                <a:gd name="connsiteY7" fmla="*/ 260163 h 1029812"/>
                <a:gd name="connsiteX8" fmla="*/ 318874 w 483180"/>
                <a:gd name="connsiteY8" fmla="*/ 457656 h 1029812"/>
                <a:gd name="connsiteX9" fmla="*/ 483180 w 483180"/>
                <a:gd name="connsiteY9" fmla="*/ 1029812 h 1029812"/>
                <a:gd name="connsiteX0" fmla="*/ 41218 w 483180"/>
                <a:gd name="connsiteY0" fmla="*/ 938372 h 1029812"/>
                <a:gd name="connsiteX1" fmla="*/ 138592 w 483180"/>
                <a:gd name="connsiteY1" fmla="*/ 458103 h 1029812"/>
                <a:gd name="connsiteX2" fmla="*/ 63405 w 483180"/>
                <a:gd name="connsiteY2" fmla="*/ 260163 h 1029812"/>
                <a:gd name="connsiteX3" fmla="*/ 0 w 483180"/>
                <a:gd name="connsiteY3" fmla="*/ 152400 h 1029812"/>
                <a:gd name="connsiteX4" fmla="*/ 216478 w 483180"/>
                <a:gd name="connsiteY4" fmla="*/ 0 h 1029812"/>
                <a:gd name="connsiteX5" fmla="*/ 432956 w 483180"/>
                <a:gd name="connsiteY5" fmla="*/ 152400 h 1029812"/>
                <a:gd name="connsiteX6" fmla="*/ 369551 w 483180"/>
                <a:gd name="connsiteY6" fmla="*/ 260163 h 1029812"/>
                <a:gd name="connsiteX7" fmla="*/ 318874 w 483180"/>
                <a:gd name="connsiteY7" fmla="*/ 457656 h 1029812"/>
                <a:gd name="connsiteX8" fmla="*/ 483180 w 483180"/>
                <a:gd name="connsiteY8" fmla="*/ 1029812 h 1029812"/>
                <a:gd name="connsiteX0" fmla="*/ 41218 w 432956"/>
                <a:gd name="connsiteY0" fmla="*/ 938372 h 938372"/>
                <a:gd name="connsiteX1" fmla="*/ 138592 w 432956"/>
                <a:gd name="connsiteY1" fmla="*/ 458103 h 938372"/>
                <a:gd name="connsiteX2" fmla="*/ 63405 w 432956"/>
                <a:gd name="connsiteY2" fmla="*/ 260163 h 938372"/>
                <a:gd name="connsiteX3" fmla="*/ 0 w 432956"/>
                <a:gd name="connsiteY3" fmla="*/ 152400 h 938372"/>
                <a:gd name="connsiteX4" fmla="*/ 216478 w 432956"/>
                <a:gd name="connsiteY4" fmla="*/ 0 h 938372"/>
                <a:gd name="connsiteX5" fmla="*/ 432956 w 432956"/>
                <a:gd name="connsiteY5" fmla="*/ 152400 h 938372"/>
                <a:gd name="connsiteX6" fmla="*/ 369551 w 432956"/>
                <a:gd name="connsiteY6" fmla="*/ 260163 h 938372"/>
                <a:gd name="connsiteX7" fmla="*/ 318874 w 432956"/>
                <a:gd name="connsiteY7" fmla="*/ 457656 h 938372"/>
                <a:gd name="connsiteX8" fmla="*/ 422855 w 432956"/>
                <a:gd name="connsiteY8" fmla="*/ 925037 h 938372"/>
                <a:gd name="connsiteX0" fmla="*/ 41218 w 432956"/>
                <a:gd name="connsiteY0" fmla="*/ 938372 h 938372"/>
                <a:gd name="connsiteX1" fmla="*/ 138592 w 432956"/>
                <a:gd name="connsiteY1" fmla="*/ 458103 h 938372"/>
                <a:gd name="connsiteX2" fmla="*/ 63405 w 432956"/>
                <a:gd name="connsiteY2" fmla="*/ 260163 h 938372"/>
                <a:gd name="connsiteX3" fmla="*/ 0 w 432956"/>
                <a:gd name="connsiteY3" fmla="*/ 152400 h 938372"/>
                <a:gd name="connsiteX4" fmla="*/ 216478 w 432956"/>
                <a:gd name="connsiteY4" fmla="*/ 0 h 938372"/>
                <a:gd name="connsiteX5" fmla="*/ 432956 w 432956"/>
                <a:gd name="connsiteY5" fmla="*/ 152400 h 938372"/>
                <a:gd name="connsiteX6" fmla="*/ 369551 w 432956"/>
                <a:gd name="connsiteY6" fmla="*/ 260163 h 938372"/>
                <a:gd name="connsiteX7" fmla="*/ 318874 w 432956"/>
                <a:gd name="connsiteY7" fmla="*/ 457656 h 938372"/>
                <a:gd name="connsiteX8" fmla="*/ 422855 w 432956"/>
                <a:gd name="connsiteY8" fmla="*/ 925037 h 938372"/>
                <a:gd name="connsiteX0" fmla="*/ 41218 w 432956"/>
                <a:gd name="connsiteY0" fmla="*/ 938372 h 938372"/>
                <a:gd name="connsiteX1" fmla="*/ 138592 w 432956"/>
                <a:gd name="connsiteY1" fmla="*/ 458103 h 938372"/>
                <a:gd name="connsiteX2" fmla="*/ 63405 w 432956"/>
                <a:gd name="connsiteY2" fmla="*/ 260163 h 938372"/>
                <a:gd name="connsiteX3" fmla="*/ 0 w 432956"/>
                <a:gd name="connsiteY3" fmla="*/ 152400 h 938372"/>
                <a:gd name="connsiteX4" fmla="*/ 216478 w 432956"/>
                <a:gd name="connsiteY4" fmla="*/ 0 h 938372"/>
                <a:gd name="connsiteX5" fmla="*/ 432956 w 432956"/>
                <a:gd name="connsiteY5" fmla="*/ 152400 h 938372"/>
                <a:gd name="connsiteX6" fmla="*/ 369551 w 432956"/>
                <a:gd name="connsiteY6" fmla="*/ 260163 h 938372"/>
                <a:gd name="connsiteX7" fmla="*/ 318874 w 432956"/>
                <a:gd name="connsiteY7" fmla="*/ 457656 h 938372"/>
                <a:gd name="connsiteX8" fmla="*/ 400630 w 432956"/>
                <a:gd name="connsiteY8" fmla="*/ 925037 h 938372"/>
                <a:gd name="connsiteX0" fmla="*/ 41218 w 432956"/>
                <a:gd name="connsiteY0" fmla="*/ 938372 h 938372"/>
                <a:gd name="connsiteX1" fmla="*/ 138592 w 432956"/>
                <a:gd name="connsiteY1" fmla="*/ 458103 h 938372"/>
                <a:gd name="connsiteX2" fmla="*/ 63405 w 432956"/>
                <a:gd name="connsiteY2" fmla="*/ 260163 h 938372"/>
                <a:gd name="connsiteX3" fmla="*/ 0 w 432956"/>
                <a:gd name="connsiteY3" fmla="*/ 152400 h 938372"/>
                <a:gd name="connsiteX4" fmla="*/ 216478 w 432956"/>
                <a:gd name="connsiteY4" fmla="*/ 0 h 938372"/>
                <a:gd name="connsiteX5" fmla="*/ 432956 w 432956"/>
                <a:gd name="connsiteY5" fmla="*/ 152400 h 938372"/>
                <a:gd name="connsiteX6" fmla="*/ 369551 w 432956"/>
                <a:gd name="connsiteY6" fmla="*/ 260163 h 938372"/>
                <a:gd name="connsiteX7" fmla="*/ 318874 w 432956"/>
                <a:gd name="connsiteY7" fmla="*/ 457656 h 938372"/>
                <a:gd name="connsiteX8" fmla="*/ 400630 w 432956"/>
                <a:gd name="connsiteY8" fmla="*/ 925037 h 938372"/>
                <a:gd name="connsiteX0" fmla="*/ 41218 w 432956"/>
                <a:gd name="connsiteY0" fmla="*/ 938372 h 938372"/>
                <a:gd name="connsiteX1" fmla="*/ 138592 w 432956"/>
                <a:gd name="connsiteY1" fmla="*/ 458103 h 938372"/>
                <a:gd name="connsiteX2" fmla="*/ 63405 w 432956"/>
                <a:gd name="connsiteY2" fmla="*/ 260163 h 938372"/>
                <a:gd name="connsiteX3" fmla="*/ 0 w 432956"/>
                <a:gd name="connsiteY3" fmla="*/ 152400 h 938372"/>
                <a:gd name="connsiteX4" fmla="*/ 216478 w 432956"/>
                <a:gd name="connsiteY4" fmla="*/ 0 h 938372"/>
                <a:gd name="connsiteX5" fmla="*/ 432956 w 432956"/>
                <a:gd name="connsiteY5" fmla="*/ 152400 h 938372"/>
                <a:gd name="connsiteX6" fmla="*/ 369551 w 432956"/>
                <a:gd name="connsiteY6" fmla="*/ 260163 h 938372"/>
                <a:gd name="connsiteX7" fmla="*/ 318874 w 432956"/>
                <a:gd name="connsiteY7" fmla="*/ 454481 h 938372"/>
                <a:gd name="connsiteX8" fmla="*/ 400630 w 432956"/>
                <a:gd name="connsiteY8" fmla="*/ 925037 h 938372"/>
                <a:gd name="connsiteX0" fmla="*/ 41218 w 432956"/>
                <a:gd name="connsiteY0" fmla="*/ 938372 h 938372"/>
                <a:gd name="connsiteX1" fmla="*/ 138592 w 432956"/>
                <a:gd name="connsiteY1" fmla="*/ 458103 h 938372"/>
                <a:gd name="connsiteX2" fmla="*/ 63405 w 432956"/>
                <a:gd name="connsiteY2" fmla="*/ 260163 h 938372"/>
                <a:gd name="connsiteX3" fmla="*/ 0 w 432956"/>
                <a:gd name="connsiteY3" fmla="*/ 152400 h 938372"/>
                <a:gd name="connsiteX4" fmla="*/ 216478 w 432956"/>
                <a:gd name="connsiteY4" fmla="*/ 0 h 938372"/>
                <a:gd name="connsiteX5" fmla="*/ 432956 w 432956"/>
                <a:gd name="connsiteY5" fmla="*/ 152400 h 938372"/>
                <a:gd name="connsiteX6" fmla="*/ 369551 w 432956"/>
                <a:gd name="connsiteY6" fmla="*/ 260163 h 938372"/>
                <a:gd name="connsiteX7" fmla="*/ 318874 w 432956"/>
                <a:gd name="connsiteY7" fmla="*/ 454481 h 938372"/>
                <a:gd name="connsiteX8" fmla="*/ 400630 w 432956"/>
                <a:gd name="connsiteY8" fmla="*/ 925037 h 938372"/>
                <a:gd name="connsiteX0" fmla="*/ 41218 w 432956"/>
                <a:gd name="connsiteY0" fmla="*/ 938372 h 938372"/>
                <a:gd name="connsiteX1" fmla="*/ 138592 w 432956"/>
                <a:gd name="connsiteY1" fmla="*/ 458103 h 938372"/>
                <a:gd name="connsiteX2" fmla="*/ 63405 w 432956"/>
                <a:gd name="connsiteY2" fmla="*/ 260163 h 938372"/>
                <a:gd name="connsiteX3" fmla="*/ 0 w 432956"/>
                <a:gd name="connsiteY3" fmla="*/ 152400 h 938372"/>
                <a:gd name="connsiteX4" fmla="*/ 216478 w 432956"/>
                <a:gd name="connsiteY4" fmla="*/ 0 h 938372"/>
                <a:gd name="connsiteX5" fmla="*/ 432956 w 432956"/>
                <a:gd name="connsiteY5" fmla="*/ 152400 h 938372"/>
                <a:gd name="connsiteX6" fmla="*/ 369551 w 432956"/>
                <a:gd name="connsiteY6" fmla="*/ 260163 h 938372"/>
                <a:gd name="connsiteX7" fmla="*/ 318874 w 432956"/>
                <a:gd name="connsiteY7" fmla="*/ 454481 h 938372"/>
                <a:gd name="connsiteX8" fmla="*/ 400630 w 432956"/>
                <a:gd name="connsiteY8" fmla="*/ 925037 h 938372"/>
                <a:gd name="connsiteX0" fmla="*/ 41218 w 432956"/>
                <a:gd name="connsiteY0" fmla="*/ 938372 h 938372"/>
                <a:gd name="connsiteX1" fmla="*/ 138592 w 432956"/>
                <a:gd name="connsiteY1" fmla="*/ 458103 h 938372"/>
                <a:gd name="connsiteX2" fmla="*/ 63405 w 432956"/>
                <a:gd name="connsiteY2" fmla="*/ 260163 h 938372"/>
                <a:gd name="connsiteX3" fmla="*/ 0 w 432956"/>
                <a:gd name="connsiteY3" fmla="*/ 152400 h 938372"/>
                <a:gd name="connsiteX4" fmla="*/ 216478 w 432956"/>
                <a:gd name="connsiteY4" fmla="*/ 0 h 938372"/>
                <a:gd name="connsiteX5" fmla="*/ 432956 w 432956"/>
                <a:gd name="connsiteY5" fmla="*/ 152400 h 938372"/>
                <a:gd name="connsiteX6" fmla="*/ 369551 w 432956"/>
                <a:gd name="connsiteY6" fmla="*/ 260163 h 938372"/>
                <a:gd name="connsiteX7" fmla="*/ 318874 w 432956"/>
                <a:gd name="connsiteY7" fmla="*/ 454481 h 938372"/>
                <a:gd name="connsiteX8" fmla="*/ 400630 w 432956"/>
                <a:gd name="connsiteY8" fmla="*/ 925037 h 938372"/>
                <a:gd name="connsiteX0" fmla="*/ 41218 w 432956"/>
                <a:gd name="connsiteY0" fmla="*/ 938372 h 938372"/>
                <a:gd name="connsiteX1" fmla="*/ 138592 w 432956"/>
                <a:gd name="connsiteY1" fmla="*/ 458103 h 938372"/>
                <a:gd name="connsiteX2" fmla="*/ 63405 w 432956"/>
                <a:gd name="connsiteY2" fmla="*/ 260163 h 938372"/>
                <a:gd name="connsiteX3" fmla="*/ 0 w 432956"/>
                <a:gd name="connsiteY3" fmla="*/ 152400 h 938372"/>
                <a:gd name="connsiteX4" fmla="*/ 216478 w 432956"/>
                <a:gd name="connsiteY4" fmla="*/ 0 h 938372"/>
                <a:gd name="connsiteX5" fmla="*/ 432956 w 432956"/>
                <a:gd name="connsiteY5" fmla="*/ 152400 h 938372"/>
                <a:gd name="connsiteX6" fmla="*/ 369551 w 432956"/>
                <a:gd name="connsiteY6" fmla="*/ 260163 h 938372"/>
                <a:gd name="connsiteX7" fmla="*/ 315699 w 432956"/>
                <a:gd name="connsiteY7" fmla="*/ 454481 h 938372"/>
                <a:gd name="connsiteX8" fmla="*/ 400630 w 432956"/>
                <a:gd name="connsiteY8" fmla="*/ 925037 h 938372"/>
                <a:gd name="connsiteX0" fmla="*/ 41218 w 432956"/>
                <a:gd name="connsiteY0" fmla="*/ 938372 h 938372"/>
                <a:gd name="connsiteX1" fmla="*/ 138592 w 432956"/>
                <a:gd name="connsiteY1" fmla="*/ 458103 h 938372"/>
                <a:gd name="connsiteX2" fmla="*/ 63405 w 432956"/>
                <a:gd name="connsiteY2" fmla="*/ 260163 h 938372"/>
                <a:gd name="connsiteX3" fmla="*/ 0 w 432956"/>
                <a:gd name="connsiteY3" fmla="*/ 152400 h 938372"/>
                <a:gd name="connsiteX4" fmla="*/ 216478 w 432956"/>
                <a:gd name="connsiteY4" fmla="*/ 0 h 938372"/>
                <a:gd name="connsiteX5" fmla="*/ 432956 w 432956"/>
                <a:gd name="connsiteY5" fmla="*/ 152400 h 938372"/>
                <a:gd name="connsiteX6" fmla="*/ 369551 w 432956"/>
                <a:gd name="connsiteY6" fmla="*/ 260163 h 938372"/>
                <a:gd name="connsiteX7" fmla="*/ 315699 w 432956"/>
                <a:gd name="connsiteY7" fmla="*/ 454481 h 938372"/>
                <a:gd name="connsiteX8" fmla="*/ 400630 w 432956"/>
                <a:gd name="connsiteY8" fmla="*/ 925037 h 938372"/>
                <a:gd name="connsiteX0" fmla="*/ 41218 w 432956"/>
                <a:gd name="connsiteY0" fmla="*/ 938372 h 938372"/>
                <a:gd name="connsiteX1" fmla="*/ 138592 w 432956"/>
                <a:gd name="connsiteY1" fmla="*/ 458103 h 938372"/>
                <a:gd name="connsiteX2" fmla="*/ 63405 w 432956"/>
                <a:gd name="connsiteY2" fmla="*/ 260163 h 938372"/>
                <a:gd name="connsiteX3" fmla="*/ 0 w 432956"/>
                <a:gd name="connsiteY3" fmla="*/ 152400 h 938372"/>
                <a:gd name="connsiteX4" fmla="*/ 216478 w 432956"/>
                <a:gd name="connsiteY4" fmla="*/ 0 h 938372"/>
                <a:gd name="connsiteX5" fmla="*/ 432956 w 432956"/>
                <a:gd name="connsiteY5" fmla="*/ 152400 h 938372"/>
                <a:gd name="connsiteX6" fmla="*/ 369551 w 432956"/>
                <a:gd name="connsiteY6" fmla="*/ 260163 h 938372"/>
                <a:gd name="connsiteX7" fmla="*/ 315699 w 432956"/>
                <a:gd name="connsiteY7" fmla="*/ 454481 h 938372"/>
                <a:gd name="connsiteX8" fmla="*/ 400630 w 432956"/>
                <a:gd name="connsiteY8" fmla="*/ 925037 h 938372"/>
                <a:gd name="connsiteX0" fmla="*/ 41218 w 432956"/>
                <a:gd name="connsiteY0" fmla="*/ 938372 h 938372"/>
                <a:gd name="connsiteX1" fmla="*/ 138592 w 432956"/>
                <a:gd name="connsiteY1" fmla="*/ 458103 h 938372"/>
                <a:gd name="connsiteX2" fmla="*/ 63405 w 432956"/>
                <a:gd name="connsiteY2" fmla="*/ 260163 h 938372"/>
                <a:gd name="connsiteX3" fmla="*/ 0 w 432956"/>
                <a:gd name="connsiteY3" fmla="*/ 152400 h 938372"/>
                <a:gd name="connsiteX4" fmla="*/ 216478 w 432956"/>
                <a:gd name="connsiteY4" fmla="*/ 0 h 938372"/>
                <a:gd name="connsiteX5" fmla="*/ 432956 w 432956"/>
                <a:gd name="connsiteY5" fmla="*/ 152400 h 938372"/>
                <a:gd name="connsiteX6" fmla="*/ 369551 w 432956"/>
                <a:gd name="connsiteY6" fmla="*/ 260163 h 938372"/>
                <a:gd name="connsiteX7" fmla="*/ 315699 w 432956"/>
                <a:gd name="connsiteY7" fmla="*/ 454481 h 938372"/>
                <a:gd name="connsiteX8" fmla="*/ 400630 w 432956"/>
                <a:gd name="connsiteY8" fmla="*/ 925037 h 938372"/>
                <a:gd name="connsiteX0" fmla="*/ 41218 w 432956"/>
                <a:gd name="connsiteY0" fmla="*/ 938372 h 938372"/>
                <a:gd name="connsiteX1" fmla="*/ 138592 w 432956"/>
                <a:gd name="connsiteY1" fmla="*/ 458103 h 938372"/>
                <a:gd name="connsiteX2" fmla="*/ 63405 w 432956"/>
                <a:gd name="connsiteY2" fmla="*/ 260163 h 938372"/>
                <a:gd name="connsiteX3" fmla="*/ 0 w 432956"/>
                <a:gd name="connsiteY3" fmla="*/ 152400 h 938372"/>
                <a:gd name="connsiteX4" fmla="*/ 216478 w 432956"/>
                <a:gd name="connsiteY4" fmla="*/ 0 h 938372"/>
                <a:gd name="connsiteX5" fmla="*/ 432956 w 432956"/>
                <a:gd name="connsiteY5" fmla="*/ 152400 h 938372"/>
                <a:gd name="connsiteX6" fmla="*/ 369551 w 432956"/>
                <a:gd name="connsiteY6" fmla="*/ 260163 h 938372"/>
                <a:gd name="connsiteX7" fmla="*/ 315699 w 432956"/>
                <a:gd name="connsiteY7" fmla="*/ 454481 h 938372"/>
                <a:gd name="connsiteX8" fmla="*/ 394280 w 432956"/>
                <a:gd name="connsiteY8" fmla="*/ 928212 h 938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32956" h="938372">
                  <a:moveTo>
                    <a:pt x="41218" y="938372"/>
                  </a:moveTo>
                  <a:cubicBezTo>
                    <a:pt x="109163" y="674053"/>
                    <a:pt x="139668" y="603893"/>
                    <a:pt x="138592" y="458103"/>
                  </a:cubicBezTo>
                  <a:cubicBezTo>
                    <a:pt x="137871" y="360373"/>
                    <a:pt x="146676" y="307093"/>
                    <a:pt x="63405" y="260163"/>
                  </a:cubicBezTo>
                  <a:cubicBezTo>
                    <a:pt x="24230" y="232584"/>
                    <a:pt x="0" y="194484"/>
                    <a:pt x="0" y="152400"/>
                  </a:cubicBezTo>
                  <a:cubicBezTo>
                    <a:pt x="0" y="68232"/>
                    <a:pt x="96921" y="0"/>
                    <a:pt x="216478" y="0"/>
                  </a:cubicBezTo>
                  <a:cubicBezTo>
                    <a:pt x="336035" y="0"/>
                    <a:pt x="432956" y="68232"/>
                    <a:pt x="432956" y="152400"/>
                  </a:cubicBezTo>
                  <a:cubicBezTo>
                    <a:pt x="432956" y="194484"/>
                    <a:pt x="408726" y="232584"/>
                    <a:pt x="369551" y="260163"/>
                  </a:cubicBezTo>
                  <a:cubicBezTo>
                    <a:pt x="299742" y="303769"/>
                    <a:pt x="318833" y="363250"/>
                    <a:pt x="315699" y="454481"/>
                  </a:cubicBezTo>
                  <a:cubicBezTo>
                    <a:pt x="325700" y="599440"/>
                    <a:pt x="322208" y="722472"/>
                    <a:pt x="394280" y="928212"/>
                  </a:cubicBezTo>
                </a:path>
              </a:pathLst>
            </a:custGeom>
            <a:noFill/>
            <a:ln>
              <a:gradFill>
                <a:gsLst>
                  <a:gs pos="0">
                    <a:schemeClr val="bg1">
                      <a:lumMod val="50000"/>
                    </a:schemeClr>
                  </a:gs>
                  <a:gs pos="69000">
                    <a:schemeClr val="bg1">
                      <a:lumMod val="85000"/>
                    </a:schemeClr>
                  </a:gs>
                  <a:gs pos="35000">
                    <a:srgbClr val="C9C9C9"/>
                  </a:gs>
                  <a:gs pos="56000">
                    <a:schemeClr val="bg1">
                      <a:lumMod val="50000"/>
                    </a:schemeClr>
                  </a:gs>
                  <a:gs pos="22000">
                    <a:schemeClr val="bg1">
                      <a:lumMod val="50000"/>
                    </a:schemeClr>
                  </a:gs>
                  <a:gs pos="84000">
                    <a:schemeClr val="bg1">
                      <a:lumMod val="50000"/>
                    </a:schemeClr>
                  </a:gs>
                </a:gsLst>
                <a:lin ang="0" scaled="0"/>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Calibri" panose="020F0502020204030204"/>
                <a:ea typeface="宋体" panose="02010600030101010101" pitchFamily="2" charset="-122"/>
                <a:cs typeface="+mn-cs"/>
              </a:endParaRPr>
            </a:p>
          </p:txBody>
        </p:sp>
      </p:grpSp>
      <p:sp>
        <p:nvSpPr>
          <p:cNvPr id="58" name="TextBox 26"/>
          <p:cNvSpPr txBox="1"/>
          <p:nvPr/>
        </p:nvSpPr>
        <p:spPr bwMode="auto">
          <a:xfrm>
            <a:off x="4976913" y="3340571"/>
            <a:ext cx="2295121" cy="1895519"/>
          </a:xfrm>
          <a:prstGeom prst="rect">
            <a:avLst/>
          </a:prstGeom>
          <a:noFill/>
        </p:spPr>
        <p:txBody>
          <a:bodyPr wrap="square">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black">
                    <a:lumMod val="95000"/>
                    <a:lumOff val="5000"/>
                  </a:prstClr>
                </a:solidFill>
                <a:effectLst/>
                <a:uLnTx/>
                <a:uFillTx/>
                <a:latin typeface="微软雅黑" panose="020B0503020204020204" pitchFamily="34" charset="-122"/>
                <a:ea typeface="微软雅黑" panose="020B0503020204020204" pitchFamily="34" charset="-122"/>
                <a:cs typeface="+mn-cs"/>
              </a:rPr>
              <a:t>这里输入简单的文字概述这里输入简单文字概述简单的文字概述这里输入简单的文字概述这里输入简</a:t>
            </a:r>
          </a:p>
        </p:txBody>
      </p:sp>
      <p:grpSp>
        <p:nvGrpSpPr>
          <p:cNvPr id="59" name="组合 58"/>
          <p:cNvGrpSpPr/>
          <p:nvPr/>
        </p:nvGrpSpPr>
        <p:grpSpPr>
          <a:xfrm>
            <a:off x="7975561" y="1975893"/>
            <a:ext cx="3719140" cy="4693421"/>
            <a:chOff x="655912" y="2105133"/>
            <a:chExt cx="2607791" cy="4693421"/>
          </a:xfrm>
        </p:grpSpPr>
        <p:sp>
          <p:nvSpPr>
            <p:cNvPr id="60" name="直角三角形 69"/>
            <p:cNvSpPr/>
            <p:nvPr/>
          </p:nvSpPr>
          <p:spPr>
            <a:xfrm rot="5400000" flipH="1">
              <a:off x="735314" y="4270165"/>
              <a:ext cx="4693421" cy="363357"/>
            </a:xfrm>
            <a:custGeom>
              <a:avLst/>
              <a:gdLst>
                <a:gd name="connsiteX0" fmla="*/ 0 w 1994637"/>
                <a:gd name="connsiteY0" fmla="*/ 328931 h 328931"/>
                <a:gd name="connsiteX1" fmla="*/ 0 w 1994637"/>
                <a:gd name="connsiteY1" fmla="*/ 0 h 328931"/>
                <a:gd name="connsiteX2" fmla="*/ 1994637 w 1994637"/>
                <a:gd name="connsiteY2" fmla="*/ 328931 h 328931"/>
                <a:gd name="connsiteX3" fmla="*/ 0 w 1994637"/>
                <a:gd name="connsiteY3" fmla="*/ 328931 h 328931"/>
                <a:gd name="connsiteX0" fmla="*/ 196850 w 2191487"/>
                <a:gd name="connsiteY0" fmla="*/ 278131 h 278131"/>
                <a:gd name="connsiteX1" fmla="*/ 0 w 2191487"/>
                <a:gd name="connsiteY1" fmla="*/ 0 h 278131"/>
                <a:gd name="connsiteX2" fmla="*/ 2191487 w 2191487"/>
                <a:gd name="connsiteY2" fmla="*/ 278131 h 278131"/>
                <a:gd name="connsiteX3" fmla="*/ 196850 w 2191487"/>
                <a:gd name="connsiteY3" fmla="*/ 278131 h 278131"/>
                <a:gd name="connsiteX0" fmla="*/ 273050 w 2267687"/>
                <a:gd name="connsiteY0" fmla="*/ 290831 h 290831"/>
                <a:gd name="connsiteX1" fmla="*/ 0 w 2267687"/>
                <a:gd name="connsiteY1" fmla="*/ 0 h 290831"/>
                <a:gd name="connsiteX2" fmla="*/ 2267687 w 2267687"/>
                <a:gd name="connsiteY2" fmla="*/ 290831 h 290831"/>
                <a:gd name="connsiteX3" fmla="*/ 273050 w 2267687"/>
                <a:gd name="connsiteY3" fmla="*/ 290831 h 290831"/>
                <a:gd name="connsiteX0" fmla="*/ 174418 w 2267687"/>
                <a:gd name="connsiteY0" fmla="*/ 303531 h 303531"/>
                <a:gd name="connsiteX1" fmla="*/ 0 w 2267687"/>
                <a:gd name="connsiteY1" fmla="*/ 0 h 303531"/>
                <a:gd name="connsiteX2" fmla="*/ 2267687 w 2267687"/>
                <a:gd name="connsiteY2" fmla="*/ 290831 h 303531"/>
                <a:gd name="connsiteX3" fmla="*/ 174418 w 2267687"/>
                <a:gd name="connsiteY3" fmla="*/ 303531 h 303531"/>
                <a:gd name="connsiteX0" fmla="*/ 172657 w 2265926"/>
                <a:gd name="connsiteY0" fmla="*/ 316231 h 316231"/>
                <a:gd name="connsiteX1" fmla="*/ 0 w 2265926"/>
                <a:gd name="connsiteY1" fmla="*/ 0 h 316231"/>
                <a:gd name="connsiteX2" fmla="*/ 2265926 w 2265926"/>
                <a:gd name="connsiteY2" fmla="*/ 303531 h 316231"/>
                <a:gd name="connsiteX3" fmla="*/ 172657 w 2265926"/>
                <a:gd name="connsiteY3" fmla="*/ 316231 h 316231"/>
              </a:gdLst>
              <a:ahLst/>
              <a:cxnLst>
                <a:cxn ang="0">
                  <a:pos x="connsiteX0" y="connsiteY0"/>
                </a:cxn>
                <a:cxn ang="0">
                  <a:pos x="connsiteX1" y="connsiteY1"/>
                </a:cxn>
                <a:cxn ang="0">
                  <a:pos x="connsiteX2" y="connsiteY2"/>
                </a:cxn>
                <a:cxn ang="0">
                  <a:pos x="connsiteX3" y="connsiteY3"/>
                </a:cxn>
              </a:cxnLst>
              <a:rect l="l" t="t" r="r" b="b"/>
              <a:pathLst>
                <a:path w="2265926" h="316231">
                  <a:moveTo>
                    <a:pt x="172657" y="316231"/>
                  </a:moveTo>
                  <a:lnTo>
                    <a:pt x="0" y="0"/>
                  </a:lnTo>
                  <a:lnTo>
                    <a:pt x="2265926" y="303531"/>
                  </a:lnTo>
                  <a:lnTo>
                    <a:pt x="172657" y="316231"/>
                  </a:lnTo>
                  <a:close/>
                </a:path>
              </a:pathLst>
            </a:custGeom>
            <a:gradFill>
              <a:gsLst>
                <a:gs pos="100000">
                  <a:schemeClr val="bg1">
                    <a:lumMod val="50000"/>
                    <a:alpha val="44000"/>
                  </a:schemeClr>
                </a:gs>
                <a:gs pos="0">
                  <a:srgbClr val="F3F3F3">
                    <a:alpha val="12000"/>
                  </a:srgbClr>
                </a:gs>
              </a:gsLst>
              <a:lin ang="5400000" scaled="0"/>
            </a:gradFill>
            <a:ln>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61" name="直角三角形 69"/>
            <p:cNvSpPr/>
            <p:nvPr/>
          </p:nvSpPr>
          <p:spPr>
            <a:xfrm flipH="1" flipV="1">
              <a:off x="655912" y="6409659"/>
              <a:ext cx="2605627" cy="334172"/>
            </a:xfrm>
            <a:custGeom>
              <a:avLst/>
              <a:gdLst>
                <a:gd name="connsiteX0" fmla="*/ 0 w 1994637"/>
                <a:gd name="connsiteY0" fmla="*/ 328931 h 328931"/>
                <a:gd name="connsiteX1" fmla="*/ 0 w 1994637"/>
                <a:gd name="connsiteY1" fmla="*/ 0 h 328931"/>
                <a:gd name="connsiteX2" fmla="*/ 1994637 w 1994637"/>
                <a:gd name="connsiteY2" fmla="*/ 328931 h 328931"/>
                <a:gd name="connsiteX3" fmla="*/ 0 w 1994637"/>
                <a:gd name="connsiteY3" fmla="*/ 328931 h 328931"/>
                <a:gd name="connsiteX0" fmla="*/ 196850 w 2191487"/>
                <a:gd name="connsiteY0" fmla="*/ 278131 h 278131"/>
                <a:gd name="connsiteX1" fmla="*/ 0 w 2191487"/>
                <a:gd name="connsiteY1" fmla="*/ 0 h 278131"/>
                <a:gd name="connsiteX2" fmla="*/ 2191487 w 2191487"/>
                <a:gd name="connsiteY2" fmla="*/ 278131 h 278131"/>
                <a:gd name="connsiteX3" fmla="*/ 196850 w 2191487"/>
                <a:gd name="connsiteY3" fmla="*/ 278131 h 278131"/>
                <a:gd name="connsiteX0" fmla="*/ 273050 w 2267687"/>
                <a:gd name="connsiteY0" fmla="*/ 290831 h 290831"/>
                <a:gd name="connsiteX1" fmla="*/ 0 w 2267687"/>
                <a:gd name="connsiteY1" fmla="*/ 0 h 290831"/>
                <a:gd name="connsiteX2" fmla="*/ 2267687 w 2267687"/>
                <a:gd name="connsiteY2" fmla="*/ 290831 h 290831"/>
                <a:gd name="connsiteX3" fmla="*/ 273050 w 2267687"/>
                <a:gd name="connsiteY3" fmla="*/ 290831 h 290831"/>
              </a:gdLst>
              <a:ahLst/>
              <a:cxnLst>
                <a:cxn ang="0">
                  <a:pos x="connsiteX0" y="connsiteY0"/>
                </a:cxn>
                <a:cxn ang="0">
                  <a:pos x="connsiteX1" y="connsiteY1"/>
                </a:cxn>
                <a:cxn ang="0">
                  <a:pos x="connsiteX2" y="connsiteY2"/>
                </a:cxn>
                <a:cxn ang="0">
                  <a:pos x="connsiteX3" y="connsiteY3"/>
                </a:cxn>
              </a:cxnLst>
              <a:rect l="l" t="t" r="r" b="b"/>
              <a:pathLst>
                <a:path w="2267687" h="290831">
                  <a:moveTo>
                    <a:pt x="273050" y="290831"/>
                  </a:moveTo>
                  <a:lnTo>
                    <a:pt x="0" y="0"/>
                  </a:lnTo>
                  <a:lnTo>
                    <a:pt x="2267687" y="290831"/>
                  </a:lnTo>
                  <a:lnTo>
                    <a:pt x="273050" y="290831"/>
                  </a:lnTo>
                  <a:close/>
                </a:path>
              </a:pathLst>
            </a:custGeom>
            <a:gradFill>
              <a:gsLst>
                <a:gs pos="100000">
                  <a:schemeClr val="bg1">
                    <a:lumMod val="50000"/>
                    <a:alpha val="44000"/>
                  </a:schemeClr>
                </a:gs>
                <a:gs pos="0">
                  <a:srgbClr val="F3F3F3">
                    <a:alpha val="12000"/>
                  </a:srgbClr>
                </a:gs>
              </a:gsLst>
              <a:lin ang="5400000" scaled="0"/>
            </a:gradFill>
            <a:ln>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62" name="矩形 61"/>
            <p:cNvSpPr/>
            <p:nvPr/>
          </p:nvSpPr>
          <p:spPr>
            <a:xfrm>
              <a:off x="1037203" y="2560945"/>
              <a:ext cx="1894121" cy="3877900"/>
            </a:xfrm>
            <a:prstGeom prst="rect">
              <a:avLst/>
            </a:prstGeom>
            <a:solidFill>
              <a:srgbClr val="F7F7F7"/>
            </a:solidFill>
            <a:ln>
              <a:noFill/>
            </a:ln>
            <a:effectLst>
              <a:outerShdw blurRad="76200" dist="508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63" name="矩形 62"/>
            <p:cNvSpPr/>
            <p:nvPr/>
          </p:nvSpPr>
          <p:spPr>
            <a:xfrm>
              <a:off x="1037203" y="2560945"/>
              <a:ext cx="1894121" cy="582162"/>
            </a:xfrm>
            <a:prstGeom prst="rect">
              <a:avLst/>
            </a:prstGeom>
            <a:solidFill>
              <a:srgbClr val="025AA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grpSp>
        <p:nvGrpSpPr>
          <p:cNvPr id="64" name="组合 63"/>
          <p:cNvGrpSpPr/>
          <p:nvPr/>
        </p:nvGrpSpPr>
        <p:grpSpPr>
          <a:xfrm>
            <a:off x="9272344" y="1529718"/>
            <a:ext cx="1136932" cy="1334681"/>
            <a:chOff x="6591300" y="1966752"/>
            <a:chExt cx="830580" cy="975045"/>
          </a:xfrm>
        </p:grpSpPr>
        <p:sp>
          <p:nvSpPr>
            <p:cNvPr id="65" name="任意多边形 64"/>
            <p:cNvSpPr/>
            <p:nvPr/>
          </p:nvSpPr>
          <p:spPr>
            <a:xfrm>
              <a:off x="6591300" y="2484597"/>
              <a:ext cx="830580" cy="457200"/>
            </a:xfrm>
            <a:custGeom>
              <a:avLst/>
              <a:gdLst>
                <a:gd name="connsiteX0" fmla="*/ 0 w 830580"/>
                <a:gd name="connsiteY0" fmla="*/ 0 h 457200"/>
                <a:gd name="connsiteX1" fmla="*/ 830580 w 830580"/>
                <a:gd name="connsiteY1" fmla="*/ 0 h 457200"/>
                <a:gd name="connsiteX2" fmla="*/ 830580 w 830580"/>
                <a:gd name="connsiteY2" fmla="*/ 457200 h 457200"/>
                <a:gd name="connsiteX3" fmla="*/ 608210 w 830580"/>
                <a:gd name="connsiteY3" fmla="*/ 457200 h 457200"/>
                <a:gd name="connsiteX4" fmla="*/ 608210 w 830580"/>
                <a:gd name="connsiteY4" fmla="*/ 415966 h 457200"/>
                <a:gd name="connsiteX5" fmla="*/ 573326 w 830580"/>
                <a:gd name="connsiteY5" fmla="*/ 415966 h 457200"/>
                <a:gd name="connsiteX6" fmla="*/ 532092 w 830580"/>
                <a:gd name="connsiteY6" fmla="*/ 457200 h 457200"/>
                <a:gd name="connsiteX7" fmla="*/ 298488 w 830580"/>
                <a:gd name="connsiteY7" fmla="*/ 457200 h 457200"/>
                <a:gd name="connsiteX8" fmla="*/ 257254 w 830580"/>
                <a:gd name="connsiteY8" fmla="*/ 415966 h 457200"/>
                <a:gd name="connsiteX9" fmla="*/ 222370 w 830580"/>
                <a:gd name="connsiteY9" fmla="*/ 415966 h 457200"/>
                <a:gd name="connsiteX10" fmla="*/ 222370 w 830580"/>
                <a:gd name="connsiteY10" fmla="*/ 457200 h 457200"/>
                <a:gd name="connsiteX11" fmla="*/ 0 w 830580"/>
                <a:gd name="connsiteY11" fmla="*/ 45720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30580" h="457200">
                  <a:moveTo>
                    <a:pt x="0" y="0"/>
                  </a:moveTo>
                  <a:lnTo>
                    <a:pt x="830580" y="0"/>
                  </a:lnTo>
                  <a:lnTo>
                    <a:pt x="830580" y="457200"/>
                  </a:lnTo>
                  <a:lnTo>
                    <a:pt x="608210" y="457200"/>
                  </a:lnTo>
                  <a:lnTo>
                    <a:pt x="608210" y="415966"/>
                  </a:lnTo>
                  <a:lnTo>
                    <a:pt x="573326" y="415966"/>
                  </a:lnTo>
                  <a:lnTo>
                    <a:pt x="532092" y="457200"/>
                  </a:lnTo>
                  <a:lnTo>
                    <a:pt x="298488" y="457200"/>
                  </a:lnTo>
                  <a:lnTo>
                    <a:pt x="257254" y="415966"/>
                  </a:lnTo>
                  <a:lnTo>
                    <a:pt x="222370" y="415966"/>
                  </a:lnTo>
                  <a:lnTo>
                    <a:pt x="222370" y="457200"/>
                  </a:lnTo>
                  <a:lnTo>
                    <a:pt x="0" y="457200"/>
                  </a:lnTo>
                  <a:close/>
                </a:path>
              </a:pathLst>
            </a:custGeom>
            <a:gradFill>
              <a:gsLst>
                <a:gs pos="93000">
                  <a:srgbClr val="363638"/>
                </a:gs>
                <a:gs pos="7000">
                  <a:srgbClr val="313132"/>
                </a:gs>
                <a:gs pos="46000">
                  <a:srgbClr val="3B3B3D"/>
                </a:gs>
                <a:gs pos="93000">
                  <a:schemeClr val="tx1">
                    <a:lumMod val="85000"/>
                    <a:lumOff val="15000"/>
                  </a:schemeClr>
                </a:gs>
                <a:gs pos="7000">
                  <a:schemeClr val="tx1">
                    <a:lumMod val="85000"/>
                    <a:lumOff val="15000"/>
                  </a:schemeClr>
                </a:gs>
              </a:gsLst>
              <a:lin ang="5400000" scaled="0"/>
            </a:gradFill>
            <a:ln>
              <a:noFill/>
            </a:ln>
            <a:effectLst>
              <a:outerShdw blurRad="762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66" name="任意多边形 65"/>
            <p:cNvSpPr/>
            <p:nvPr/>
          </p:nvSpPr>
          <p:spPr>
            <a:xfrm>
              <a:off x="6790111" y="1966752"/>
              <a:ext cx="432956" cy="938372"/>
            </a:xfrm>
            <a:custGeom>
              <a:avLst/>
              <a:gdLst>
                <a:gd name="connsiteX0" fmla="*/ 216478 w 432956"/>
                <a:gd name="connsiteY0" fmla="*/ 0 h 938372"/>
                <a:gd name="connsiteX1" fmla="*/ 432956 w 432956"/>
                <a:gd name="connsiteY1" fmla="*/ 152400 h 938372"/>
                <a:gd name="connsiteX2" fmla="*/ 369551 w 432956"/>
                <a:gd name="connsiteY2" fmla="*/ 260163 h 938372"/>
                <a:gd name="connsiteX3" fmla="*/ 309290 w 432956"/>
                <a:gd name="connsiteY3" fmla="*/ 288766 h 938372"/>
                <a:gd name="connsiteX4" fmla="*/ 318874 w 432956"/>
                <a:gd name="connsiteY4" fmla="*/ 390981 h 938372"/>
                <a:gd name="connsiteX5" fmla="*/ 391740 w 432956"/>
                <a:gd name="connsiteY5" fmla="*/ 938372 h 938372"/>
                <a:gd name="connsiteX6" fmla="*/ 41218 w 432956"/>
                <a:gd name="connsiteY6" fmla="*/ 938372 h 938372"/>
                <a:gd name="connsiteX7" fmla="*/ 113192 w 432956"/>
                <a:gd name="connsiteY7" fmla="*/ 391428 h 938372"/>
                <a:gd name="connsiteX8" fmla="*/ 123385 w 432956"/>
                <a:gd name="connsiteY8" fmla="*/ 288632 h 938372"/>
                <a:gd name="connsiteX9" fmla="*/ 63405 w 432956"/>
                <a:gd name="connsiteY9" fmla="*/ 260163 h 938372"/>
                <a:gd name="connsiteX10" fmla="*/ 0 w 432956"/>
                <a:gd name="connsiteY10" fmla="*/ 152400 h 938372"/>
                <a:gd name="connsiteX11" fmla="*/ 216478 w 432956"/>
                <a:gd name="connsiteY11" fmla="*/ 0 h 938372"/>
                <a:gd name="connsiteX0" fmla="*/ 216478 w 432956"/>
                <a:gd name="connsiteY0" fmla="*/ 0 h 938372"/>
                <a:gd name="connsiteX1" fmla="*/ 432956 w 432956"/>
                <a:gd name="connsiteY1" fmla="*/ 152400 h 938372"/>
                <a:gd name="connsiteX2" fmla="*/ 369551 w 432956"/>
                <a:gd name="connsiteY2" fmla="*/ 260163 h 938372"/>
                <a:gd name="connsiteX3" fmla="*/ 309290 w 432956"/>
                <a:gd name="connsiteY3" fmla="*/ 288766 h 938372"/>
                <a:gd name="connsiteX4" fmla="*/ 318874 w 432956"/>
                <a:gd name="connsiteY4" fmla="*/ 390981 h 938372"/>
                <a:gd name="connsiteX5" fmla="*/ 391740 w 432956"/>
                <a:gd name="connsiteY5" fmla="*/ 938372 h 938372"/>
                <a:gd name="connsiteX6" fmla="*/ 41218 w 432956"/>
                <a:gd name="connsiteY6" fmla="*/ 938372 h 938372"/>
                <a:gd name="connsiteX7" fmla="*/ 113192 w 432956"/>
                <a:gd name="connsiteY7" fmla="*/ 391428 h 938372"/>
                <a:gd name="connsiteX8" fmla="*/ 63405 w 432956"/>
                <a:gd name="connsiteY8" fmla="*/ 260163 h 938372"/>
                <a:gd name="connsiteX9" fmla="*/ 0 w 432956"/>
                <a:gd name="connsiteY9" fmla="*/ 152400 h 938372"/>
                <a:gd name="connsiteX10" fmla="*/ 216478 w 432956"/>
                <a:gd name="connsiteY10" fmla="*/ 0 h 938372"/>
                <a:gd name="connsiteX0" fmla="*/ 216478 w 432956"/>
                <a:gd name="connsiteY0" fmla="*/ 0 h 938372"/>
                <a:gd name="connsiteX1" fmla="*/ 432956 w 432956"/>
                <a:gd name="connsiteY1" fmla="*/ 152400 h 938372"/>
                <a:gd name="connsiteX2" fmla="*/ 369551 w 432956"/>
                <a:gd name="connsiteY2" fmla="*/ 260163 h 938372"/>
                <a:gd name="connsiteX3" fmla="*/ 309290 w 432956"/>
                <a:gd name="connsiteY3" fmla="*/ 288766 h 938372"/>
                <a:gd name="connsiteX4" fmla="*/ 318874 w 432956"/>
                <a:gd name="connsiteY4" fmla="*/ 390981 h 938372"/>
                <a:gd name="connsiteX5" fmla="*/ 391740 w 432956"/>
                <a:gd name="connsiteY5" fmla="*/ 938372 h 938372"/>
                <a:gd name="connsiteX6" fmla="*/ 41218 w 432956"/>
                <a:gd name="connsiteY6" fmla="*/ 938372 h 938372"/>
                <a:gd name="connsiteX7" fmla="*/ 113192 w 432956"/>
                <a:gd name="connsiteY7" fmla="*/ 391428 h 938372"/>
                <a:gd name="connsiteX8" fmla="*/ 63405 w 432956"/>
                <a:gd name="connsiteY8" fmla="*/ 260163 h 938372"/>
                <a:gd name="connsiteX9" fmla="*/ 0 w 432956"/>
                <a:gd name="connsiteY9" fmla="*/ 152400 h 938372"/>
                <a:gd name="connsiteX10" fmla="*/ 216478 w 432956"/>
                <a:gd name="connsiteY10" fmla="*/ 0 h 938372"/>
                <a:gd name="connsiteX0" fmla="*/ 216478 w 432956"/>
                <a:gd name="connsiteY0" fmla="*/ 0 h 938372"/>
                <a:gd name="connsiteX1" fmla="*/ 432956 w 432956"/>
                <a:gd name="connsiteY1" fmla="*/ 152400 h 938372"/>
                <a:gd name="connsiteX2" fmla="*/ 369551 w 432956"/>
                <a:gd name="connsiteY2" fmla="*/ 260163 h 938372"/>
                <a:gd name="connsiteX3" fmla="*/ 309290 w 432956"/>
                <a:gd name="connsiteY3" fmla="*/ 288766 h 938372"/>
                <a:gd name="connsiteX4" fmla="*/ 318874 w 432956"/>
                <a:gd name="connsiteY4" fmla="*/ 390981 h 938372"/>
                <a:gd name="connsiteX5" fmla="*/ 391740 w 432956"/>
                <a:gd name="connsiteY5" fmla="*/ 938372 h 938372"/>
                <a:gd name="connsiteX6" fmla="*/ 41218 w 432956"/>
                <a:gd name="connsiteY6" fmla="*/ 938372 h 938372"/>
                <a:gd name="connsiteX7" fmla="*/ 110017 w 432956"/>
                <a:gd name="connsiteY7" fmla="*/ 429528 h 938372"/>
                <a:gd name="connsiteX8" fmla="*/ 63405 w 432956"/>
                <a:gd name="connsiteY8" fmla="*/ 260163 h 938372"/>
                <a:gd name="connsiteX9" fmla="*/ 0 w 432956"/>
                <a:gd name="connsiteY9" fmla="*/ 152400 h 938372"/>
                <a:gd name="connsiteX10" fmla="*/ 216478 w 432956"/>
                <a:gd name="connsiteY10" fmla="*/ 0 h 938372"/>
                <a:gd name="connsiteX0" fmla="*/ 216478 w 432956"/>
                <a:gd name="connsiteY0" fmla="*/ 0 h 938372"/>
                <a:gd name="connsiteX1" fmla="*/ 432956 w 432956"/>
                <a:gd name="connsiteY1" fmla="*/ 152400 h 938372"/>
                <a:gd name="connsiteX2" fmla="*/ 369551 w 432956"/>
                <a:gd name="connsiteY2" fmla="*/ 260163 h 938372"/>
                <a:gd name="connsiteX3" fmla="*/ 309290 w 432956"/>
                <a:gd name="connsiteY3" fmla="*/ 288766 h 938372"/>
                <a:gd name="connsiteX4" fmla="*/ 318874 w 432956"/>
                <a:gd name="connsiteY4" fmla="*/ 390981 h 938372"/>
                <a:gd name="connsiteX5" fmla="*/ 391740 w 432956"/>
                <a:gd name="connsiteY5" fmla="*/ 938372 h 938372"/>
                <a:gd name="connsiteX6" fmla="*/ 41218 w 432956"/>
                <a:gd name="connsiteY6" fmla="*/ 938372 h 938372"/>
                <a:gd name="connsiteX7" fmla="*/ 110017 w 432956"/>
                <a:gd name="connsiteY7" fmla="*/ 429528 h 938372"/>
                <a:gd name="connsiteX8" fmla="*/ 63405 w 432956"/>
                <a:gd name="connsiteY8" fmla="*/ 260163 h 938372"/>
                <a:gd name="connsiteX9" fmla="*/ 0 w 432956"/>
                <a:gd name="connsiteY9" fmla="*/ 152400 h 938372"/>
                <a:gd name="connsiteX10" fmla="*/ 216478 w 432956"/>
                <a:gd name="connsiteY10" fmla="*/ 0 h 938372"/>
                <a:gd name="connsiteX0" fmla="*/ 216478 w 432956"/>
                <a:gd name="connsiteY0" fmla="*/ 0 h 938372"/>
                <a:gd name="connsiteX1" fmla="*/ 432956 w 432956"/>
                <a:gd name="connsiteY1" fmla="*/ 152400 h 938372"/>
                <a:gd name="connsiteX2" fmla="*/ 369551 w 432956"/>
                <a:gd name="connsiteY2" fmla="*/ 260163 h 938372"/>
                <a:gd name="connsiteX3" fmla="*/ 309290 w 432956"/>
                <a:gd name="connsiteY3" fmla="*/ 288766 h 938372"/>
                <a:gd name="connsiteX4" fmla="*/ 318874 w 432956"/>
                <a:gd name="connsiteY4" fmla="*/ 390981 h 938372"/>
                <a:gd name="connsiteX5" fmla="*/ 391740 w 432956"/>
                <a:gd name="connsiteY5" fmla="*/ 938372 h 938372"/>
                <a:gd name="connsiteX6" fmla="*/ 41218 w 432956"/>
                <a:gd name="connsiteY6" fmla="*/ 938372 h 938372"/>
                <a:gd name="connsiteX7" fmla="*/ 110017 w 432956"/>
                <a:gd name="connsiteY7" fmla="*/ 429528 h 938372"/>
                <a:gd name="connsiteX8" fmla="*/ 63405 w 432956"/>
                <a:gd name="connsiteY8" fmla="*/ 260163 h 938372"/>
                <a:gd name="connsiteX9" fmla="*/ 0 w 432956"/>
                <a:gd name="connsiteY9" fmla="*/ 152400 h 938372"/>
                <a:gd name="connsiteX10" fmla="*/ 216478 w 432956"/>
                <a:gd name="connsiteY10" fmla="*/ 0 h 938372"/>
                <a:gd name="connsiteX0" fmla="*/ 216478 w 432956"/>
                <a:gd name="connsiteY0" fmla="*/ 0 h 938372"/>
                <a:gd name="connsiteX1" fmla="*/ 432956 w 432956"/>
                <a:gd name="connsiteY1" fmla="*/ 152400 h 938372"/>
                <a:gd name="connsiteX2" fmla="*/ 369551 w 432956"/>
                <a:gd name="connsiteY2" fmla="*/ 260163 h 938372"/>
                <a:gd name="connsiteX3" fmla="*/ 309290 w 432956"/>
                <a:gd name="connsiteY3" fmla="*/ 288766 h 938372"/>
                <a:gd name="connsiteX4" fmla="*/ 318874 w 432956"/>
                <a:gd name="connsiteY4" fmla="*/ 390981 h 938372"/>
                <a:gd name="connsiteX5" fmla="*/ 391740 w 432956"/>
                <a:gd name="connsiteY5" fmla="*/ 938372 h 938372"/>
                <a:gd name="connsiteX6" fmla="*/ 41218 w 432956"/>
                <a:gd name="connsiteY6" fmla="*/ 938372 h 938372"/>
                <a:gd name="connsiteX7" fmla="*/ 110017 w 432956"/>
                <a:gd name="connsiteY7" fmla="*/ 454928 h 938372"/>
                <a:gd name="connsiteX8" fmla="*/ 63405 w 432956"/>
                <a:gd name="connsiteY8" fmla="*/ 260163 h 938372"/>
                <a:gd name="connsiteX9" fmla="*/ 0 w 432956"/>
                <a:gd name="connsiteY9" fmla="*/ 152400 h 938372"/>
                <a:gd name="connsiteX10" fmla="*/ 216478 w 432956"/>
                <a:gd name="connsiteY10" fmla="*/ 0 h 938372"/>
                <a:gd name="connsiteX0" fmla="*/ 216478 w 432956"/>
                <a:gd name="connsiteY0" fmla="*/ 0 h 938372"/>
                <a:gd name="connsiteX1" fmla="*/ 432956 w 432956"/>
                <a:gd name="connsiteY1" fmla="*/ 152400 h 938372"/>
                <a:gd name="connsiteX2" fmla="*/ 369551 w 432956"/>
                <a:gd name="connsiteY2" fmla="*/ 260163 h 938372"/>
                <a:gd name="connsiteX3" fmla="*/ 309290 w 432956"/>
                <a:gd name="connsiteY3" fmla="*/ 288766 h 938372"/>
                <a:gd name="connsiteX4" fmla="*/ 318874 w 432956"/>
                <a:gd name="connsiteY4" fmla="*/ 390981 h 938372"/>
                <a:gd name="connsiteX5" fmla="*/ 391740 w 432956"/>
                <a:gd name="connsiteY5" fmla="*/ 938372 h 938372"/>
                <a:gd name="connsiteX6" fmla="*/ 41218 w 432956"/>
                <a:gd name="connsiteY6" fmla="*/ 938372 h 938372"/>
                <a:gd name="connsiteX7" fmla="*/ 110017 w 432956"/>
                <a:gd name="connsiteY7" fmla="*/ 454928 h 938372"/>
                <a:gd name="connsiteX8" fmla="*/ 63405 w 432956"/>
                <a:gd name="connsiteY8" fmla="*/ 260163 h 938372"/>
                <a:gd name="connsiteX9" fmla="*/ 0 w 432956"/>
                <a:gd name="connsiteY9" fmla="*/ 152400 h 938372"/>
                <a:gd name="connsiteX10" fmla="*/ 216478 w 432956"/>
                <a:gd name="connsiteY10" fmla="*/ 0 h 938372"/>
                <a:gd name="connsiteX0" fmla="*/ 216478 w 432956"/>
                <a:gd name="connsiteY0" fmla="*/ 0 h 938372"/>
                <a:gd name="connsiteX1" fmla="*/ 432956 w 432956"/>
                <a:gd name="connsiteY1" fmla="*/ 152400 h 938372"/>
                <a:gd name="connsiteX2" fmla="*/ 369551 w 432956"/>
                <a:gd name="connsiteY2" fmla="*/ 260163 h 938372"/>
                <a:gd name="connsiteX3" fmla="*/ 309290 w 432956"/>
                <a:gd name="connsiteY3" fmla="*/ 288766 h 938372"/>
                <a:gd name="connsiteX4" fmla="*/ 318874 w 432956"/>
                <a:gd name="connsiteY4" fmla="*/ 390981 h 938372"/>
                <a:gd name="connsiteX5" fmla="*/ 391740 w 432956"/>
                <a:gd name="connsiteY5" fmla="*/ 938372 h 938372"/>
                <a:gd name="connsiteX6" fmla="*/ 41218 w 432956"/>
                <a:gd name="connsiteY6" fmla="*/ 938372 h 938372"/>
                <a:gd name="connsiteX7" fmla="*/ 110017 w 432956"/>
                <a:gd name="connsiteY7" fmla="*/ 454928 h 938372"/>
                <a:gd name="connsiteX8" fmla="*/ 63405 w 432956"/>
                <a:gd name="connsiteY8" fmla="*/ 260163 h 938372"/>
                <a:gd name="connsiteX9" fmla="*/ 0 w 432956"/>
                <a:gd name="connsiteY9" fmla="*/ 152400 h 938372"/>
                <a:gd name="connsiteX10" fmla="*/ 216478 w 432956"/>
                <a:gd name="connsiteY10" fmla="*/ 0 h 938372"/>
                <a:gd name="connsiteX0" fmla="*/ 216478 w 432956"/>
                <a:gd name="connsiteY0" fmla="*/ 0 h 938372"/>
                <a:gd name="connsiteX1" fmla="*/ 432956 w 432956"/>
                <a:gd name="connsiteY1" fmla="*/ 152400 h 938372"/>
                <a:gd name="connsiteX2" fmla="*/ 369551 w 432956"/>
                <a:gd name="connsiteY2" fmla="*/ 260163 h 938372"/>
                <a:gd name="connsiteX3" fmla="*/ 309290 w 432956"/>
                <a:gd name="connsiteY3" fmla="*/ 288766 h 938372"/>
                <a:gd name="connsiteX4" fmla="*/ 318874 w 432956"/>
                <a:gd name="connsiteY4" fmla="*/ 390981 h 938372"/>
                <a:gd name="connsiteX5" fmla="*/ 391740 w 432956"/>
                <a:gd name="connsiteY5" fmla="*/ 938372 h 938372"/>
                <a:gd name="connsiteX6" fmla="*/ 41218 w 432956"/>
                <a:gd name="connsiteY6" fmla="*/ 938372 h 938372"/>
                <a:gd name="connsiteX7" fmla="*/ 122717 w 432956"/>
                <a:gd name="connsiteY7" fmla="*/ 458103 h 938372"/>
                <a:gd name="connsiteX8" fmla="*/ 63405 w 432956"/>
                <a:gd name="connsiteY8" fmla="*/ 260163 h 938372"/>
                <a:gd name="connsiteX9" fmla="*/ 0 w 432956"/>
                <a:gd name="connsiteY9" fmla="*/ 152400 h 938372"/>
                <a:gd name="connsiteX10" fmla="*/ 216478 w 432956"/>
                <a:gd name="connsiteY10" fmla="*/ 0 h 938372"/>
                <a:gd name="connsiteX0" fmla="*/ 216478 w 432956"/>
                <a:gd name="connsiteY0" fmla="*/ 0 h 938372"/>
                <a:gd name="connsiteX1" fmla="*/ 432956 w 432956"/>
                <a:gd name="connsiteY1" fmla="*/ 152400 h 938372"/>
                <a:gd name="connsiteX2" fmla="*/ 369551 w 432956"/>
                <a:gd name="connsiteY2" fmla="*/ 260163 h 938372"/>
                <a:gd name="connsiteX3" fmla="*/ 309290 w 432956"/>
                <a:gd name="connsiteY3" fmla="*/ 288766 h 938372"/>
                <a:gd name="connsiteX4" fmla="*/ 318874 w 432956"/>
                <a:gd name="connsiteY4" fmla="*/ 390981 h 938372"/>
                <a:gd name="connsiteX5" fmla="*/ 391740 w 432956"/>
                <a:gd name="connsiteY5" fmla="*/ 938372 h 938372"/>
                <a:gd name="connsiteX6" fmla="*/ 41218 w 432956"/>
                <a:gd name="connsiteY6" fmla="*/ 938372 h 938372"/>
                <a:gd name="connsiteX7" fmla="*/ 122717 w 432956"/>
                <a:gd name="connsiteY7" fmla="*/ 458103 h 938372"/>
                <a:gd name="connsiteX8" fmla="*/ 63405 w 432956"/>
                <a:gd name="connsiteY8" fmla="*/ 260163 h 938372"/>
                <a:gd name="connsiteX9" fmla="*/ 0 w 432956"/>
                <a:gd name="connsiteY9" fmla="*/ 152400 h 938372"/>
                <a:gd name="connsiteX10" fmla="*/ 216478 w 432956"/>
                <a:gd name="connsiteY10" fmla="*/ 0 h 938372"/>
                <a:gd name="connsiteX0" fmla="*/ 216478 w 432956"/>
                <a:gd name="connsiteY0" fmla="*/ 0 h 938372"/>
                <a:gd name="connsiteX1" fmla="*/ 432956 w 432956"/>
                <a:gd name="connsiteY1" fmla="*/ 152400 h 938372"/>
                <a:gd name="connsiteX2" fmla="*/ 369551 w 432956"/>
                <a:gd name="connsiteY2" fmla="*/ 260163 h 938372"/>
                <a:gd name="connsiteX3" fmla="*/ 309290 w 432956"/>
                <a:gd name="connsiteY3" fmla="*/ 288766 h 938372"/>
                <a:gd name="connsiteX4" fmla="*/ 318874 w 432956"/>
                <a:gd name="connsiteY4" fmla="*/ 390981 h 938372"/>
                <a:gd name="connsiteX5" fmla="*/ 391740 w 432956"/>
                <a:gd name="connsiteY5" fmla="*/ 938372 h 938372"/>
                <a:gd name="connsiteX6" fmla="*/ 41218 w 432956"/>
                <a:gd name="connsiteY6" fmla="*/ 938372 h 938372"/>
                <a:gd name="connsiteX7" fmla="*/ 122717 w 432956"/>
                <a:gd name="connsiteY7" fmla="*/ 458103 h 938372"/>
                <a:gd name="connsiteX8" fmla="*/ 63405 w 432956"/>
                <a:gd name="connsiteY8" fmla="*/ 260163 h 938372"/>
                <a:gd name="connsiteX9" fmla="*/ 0 w 432956"/>
                <a:gd name="connsiteY9" fmla="*/ 152400 h 938372"/>
                <a:gd name="connsiteX10" fmla="*/ 216478 w 432956"/>
                <a:gd name="connsiteY10" fmla="*/ 0 h 938372"/>
                <a:gd name="connsiteX0" fmla="*/ 216478 w 432956"/>
                <a:gd name="connsiteY0" fmla="*/ 0 h 938372"/>
                <a:gd name="connsiteX1" fmla="*/ 432956 w 432956"/>
                <a:gd name="connsiteY1" fmla="*/ 152400 h 938372"/>
                <a:gd name="connsiteX2" fmla="*/ 369551 w 432956"/>
                <a:gd name="connsiteY2" fmla="*/ 260163 h 938372"/>
                <a:gd name="connsiteX3" fmla="*/ 309290 w 432956"/>
                <a:gd name="connsiteY3" fmla="*/ 288766 h 938372"/>
                <a:gd name="connsiteX4" fmla="*/ 318874 w 432956"/>
                <a:gd name="connsiteY4" fmla="*/ 390981 h 938372"/>
                <a:gd name="connsiteX5" fmla="*/ 391740 w 432956"/>
                <a:gd name="connsiteY5" fmla="*/ 938372 h 938372"/>
                <a:gd name="connsiteX6" fmla="*/ 41218 w 432956"/>
                <a:gd name="connsiteY6" fmla="*/ 938372 h 938372"/>
                <a:gd name="connsiteX7" fmla="*/ 122717 w 432956"/>
                <a:gd name="connsiteY7" fmla="*/ 458103 h 938372"/>
                <a:gd name="connsiteX8" fmla="*/ 63405 w 432956"/>
                <a:gd name="connsiteY8" fmla="*/ 260163 h 938372"/>
                <a:gd name="connsiteX9" fmla="*/ 0 w 432956"/>
                <a:gd name="connsiteY9" fmla="*/ 152400 h 938372"/>
                <a:gd name="connsiteX10" fmla="*/ 216478 w 432956"/>
                <a:gd name="connsiteY10" fmla="*/ 0 h 938372"/>
                <a:gd name="connsiteX0" fmla="*/ 216478 w 432956"/>
                <a:gd name="connsiteY0" fmla="*/ 0 h 938372"/>
                <a:gd name="connsiteX1" fmla="*/ 432956 w 432956"/>
                <a:gd name="connsiteY1" fmla="*/ 152400 h 938372"/>
                <a:gd name="connsiteX2" fmla="*/ 369551 w 432956"/>
                <a:gd name="connsiteY2" fmla="*/ 260163 h 938372"/>
                <a:gd name="connsiteX3" fmla="*/ 309290 w 432956"/>
                <a:gd name="connsiteY3" fmla="*/ 288766 h 938372"/>
                <a:gd name="connsiteX4" fmla="*/ 318874 w 432956"/>
                <a:gd name="connsiteY4" fmla="*/ 390981 h 938372"/>
                <a:gd name="connsiteX5" fmla="*/ 391740 w 432956"/>
                <a:gd name="connsiteY5" fmla="*/ 938372 h 938372"/>
                <a:gd name="connsiteX6" fmla="*/ 41218 w 432956"/>
                <a:gd name="connsiteY6" fmla="*/ 938372 h 938372"/>
                <a:gd name="connsiteX7" fmla="*/ 122717 w 432956"/>
                <a:gd name="connsiteY7" fmla="*/ 458103 h 938372"/>
                <a:gd name="connsiteX8" fmla="*/ 63405 w 432956"/>
                <a:gd name="connsiteY8" fmla="*/ 260163 h 938372"/>
                <a:gd name="connsiteX9" fmla="*/ 0 w 432956"/>
                <a:gd name="connsiteY9" fmla="*/ 152400 h 938372"/>
                <a:gd name="connsiteX10" fmla="*/ 216478 w 432956"/>
                <a:gd name="connsiteY10" fmla="*/ 0 h 938372"/>
                <a:gd name="connsiteX0" fmla="*/ 216478 w 432956"/>
                <a:gd name="connsiteY0" fmla="*/ 0 h 938372"/>
                <a:gd name="connsiteX1" fmla="*/ 432956 w 432956"/>
                <a:gd name="connsiteY1" fmla="*/ 152400 h 938372"/>
                <a:gd name="connsiteX2" fmla="*/ 369551 w 432956"/>
                <a:gd name="connsiteY2" fmla="*/ 260163 h 938372"/>
                <a:gd name="connsiteX3" fmla="*/ 309290 w 432956"/>
                <a:gd name="connsiteY3" fmla="*/ 288766 h 938372"/>
                <a:gd name="connsiteX4" fmla="*/ 318874 w 432956"/>
                <a:gd name="connsiteY4" fmla="*/ 390981 h 938372"/>
                <a:gd name="connsiteX5" fmla="*/ 391740 w 432956"/>
                <a:gd name="connsiteY5" fmla="*/ 938372 h 938372"/>
                <a:gd name="connsiteX6" fmla="*/ 41218 w 432956"/>
                <a:gd name="connsiteY6" fmla="*/ 938372 h 938372"/>
                <a:gd name="connsiteX7" fmla="*/ 138592 w 432956"/>
                <a:gd name="connsiteY7" fmla="*/ 458103 h 938372"/>
                <a:gd name="connsiteX8" fmla="*/ 63405 w 432956"/>
                <a:gd name="connsiteY8" fmla="*/ 260163 h 938372"/>
                <a:gd name="connsiteX9" fmla="*/ 0 w 432956"/>
                <a:gd name="connsiteY9" fmla="*/ 152400 h 938372"/>
                <a:gd name="connsiteX10" fmla="*/ 216478 w 432956"/>
                <a:gd name="connsiteY10" fmla="*/ 0 h 938372"/>
                <a:gd name="connsiteX0" fmla="*/ 216478 w 432956"/>
                <a:gd name="connsiteY0" fmla="*/ 0 h 938372"/>
                <a:gd name="connsiteX1" fmla="*/ 432956 w 432956"/>
                <a:gd name="connsiteY1" fmla="*/ 152400 h 938372"/>
                <a:gd name="connsiteX2" fmla="*/ 369551 w 432956"/>
                <a:gd name="connsiteY2" fmla="*/ 260163 h 938372"/>
                <a:gd name="connsiteX3" fmla="*/ 309290 w 432956"/>
                <a:gd name="connsiteY3" fmla="*/ 288766 h 938372"/>
                <a:gd name="connsiteX4" fmla="*/ 318874 w 432956"/>
                <a:gd name="connsiteY4" fmla="*/ 390981 h 938372"/>
                <a:gd name="connsiteX5" fmla="*/ 391740 w 432956"/>
                <a:gd name="connsiteY5" fmla="*/ 938372 h 938372"/>
                <a:gd name="connsiteX6" fmla="*/ 41218 w 432956"/>
                <a:gd name="connsiteY6" fmla="*/ 938372 h 938372"/>
                <a:gd name="connsiteX7" fmla="*/ 138592 w 432956"/>
                <a:gd name="connsiteY7" fmla="*/ 458103 h 938372"/>
                <a:gd name="connsiteX8" fmla="*/ 63405 w 432956"/>
                <a:gd name="connsiteY8" fmla="*/ 260163 h 938372"/>
                <a:gd name="connsiteX9" fmla="*/ 0 w 432956"/>
                <a:gd name="connsiteY9" fmla="*/ 152400 h 938372"/>
                <a:gd name="connsiteX10" fmla="*/ 216478 w 432956"/>
                <a:gd name="connsiteY10" fmla="*/ 0 h 938372"/>
                <a:gd name="connsiteX0" fmla="*/ 216478 w 432956"/>
                <a:gd name="connsiteY0" fmla="*/ 0 h 938372"/>
                <a:gd name="connsiteX1" fmla="*/ 432956 w 432956"/>
                <a:gd name="connsiteY1" fmla="*/ 152400 h 938372"/>
                <a:gd name="connsiteX2" fmla="*/ 369551 w 432956"/>
                <a:gd name="connsiteY2" fmla="*/ 260163 h 938372"/>
                <a:gd name="connsiteX3" fmla="*/ 309290 w 432956"/>
                <a:gd name="connsiteY3" fmla="*/ 288766 h 938372"/>
                <a:gd name="connsiteX4" fmla="*/ 318874 w 432956"/>
                <a:gd name="connsiteY4" fmla="*/ 390981 h 938372"/>
                <a:gd name="connsiteX5" fmla="*/ 391740 w 432956"/>
                <a:gd name="connsiteY5" fmla="*/ 938372 h 938372"/>
                <a:gd name="connsiteX6" fmla="*/ 41218 w 432956"/>
                <a:gd name="connsiteY6" fmla="*/ 938372 h 938372"/>
                <a:gd name="connsiteX7" fmla="*/ 138592 w 432956"/>
                <a:gd name="connsiteY7" fmla="*/ 458103 h 938372"/>
                <a:gd name="connsiteX8" fmla="*/ 63405 w 432956"/>
                <a:gd name="connsiteY8" fmla="*/ 260163 h 938372"/>
                <a:gd name="connsiteX9" fmla="*/ 0 w 432956"/>
                <a:gd name="connsiteY9" fmla="*/ 152400 h 938372"/>
                <a:gd name="connsiteX10" fmla="*/ 216478 w 432956"/>
                <a:gd name="connsiteY10" fmla="*/ 0 h 938372"/>
                <a:gd name="connsiteX0" fmla="*/ 216478 w 432956"/>
                <a:gd name="connsiteY0" fmla="*/ 0 h 938372"/>
                <a:gd name="connsiteX1" fmla="*/ 432956 w 432956"/>
                <a:gd name="connsiteY1" fmla="*/ 152400 h 938372"/>
                <a:gd name="connsiteX2" fmla="*/ 369551 w 432956"/>
                <a:gd name="connsiteY2" fmla="*/ 260163 h 938372"/>
                <a:gd name="connsiteX3" fmla="*/ 309290 w 432956"/>
                <a:gd name="connsiteY3" fmla="*/ 288766 h 938372"/>
                <a:gd name="connsiteX4" fmla="*/ 322049 w 432956"/>
                <a:gd name="connsiteY4" fmla="*/ 457656 h 938372"/>
                <a:gd name="connsiteX5" fmla="*/ 391740 w 432956"/>
                <a:gd name="connsiteY5" fmla="*/ 938372 h 938372"/>
                <a:gd name="connsiteX6" fmla="*/ 41218 w 432956"/>
                <a:gd name="connsiteY6" fmla="*/ 938372 h 938372"/>
                <a:gd name="connsiteX7" fmla="*/ 138592 w 432956"/>
                <a:gd name="connsiteY7" fmla="*/ 458103 h 938372"/>
                <a:gd name="connsiteX8" fmla="*/ 63405 w 432956"/>
                <a:gd name="connsiteY8" fmla="*/ 260163 h 938372"/>
                <a:gd name="connsiteX9" fmla="*/ 0 w 432956"/>
                <a:gd name="connsiteY9" fmla="*/ 152400 h 938372"/>
                <a:gd name="connsiteX10" fmla="*/ 216478 w 432956"/>
                <a:gd name="connsiteY10" fmla="*/ 0 h 938372"/>
                <a:gd name="connsiteX0" fmla="*/ 216478 w 432956"/>
                <a:gd name="connsiteY0" fmla="*/ 0 h 938372"/>
                <a:gd name="connsiteX1" fmla="*/ 432956 w 432956"/>
                <a:gd name="connsiteY1" fmla="*/ 152400 h 938372"/>
                <a:gd name="connsiteX2" fmla="*/ 369551 w 432956"/>
                <a:gd name="connsiteY2" fmla="*/ 260163 h 938372"/>
                <a:gd name="connsiteX3" fmla="*/ 309290 w 432956"/>
                <a:gd name="connsiteY3" fmla="*/ 288766 h 938372"/>
                <a:gd name="connsiteX4" fmla="*/ 322049 w 432956"/>
                <a:gd name="connsiteY4" fmla="*/ 457656 h 938372"/>
                <a:gd name="connsiteX5" fmla="*/ 391740 w 432956"/>
                <a:gd name="connsiteY5" fmla="*/ 938372 h 938372"/>
                <a:gd name="connsiteX6" fmla="*/ 41218 w 432956"/>
                <a:gd name="connsiteY6" fmla="*/ 938372 h 938372"/>
                <a:gd name="connsiteX7" fmla="*/ 138592 w 432956"/>
                <a:gd name="connsiteY7" fmla="*/ 458103 h 938372"/>
                <a:gd name="connsiteX8" fmla="*/ 63405 w 432956"/>
                <a:gd name="connsiteY8" fmla="*/ 260163 h 938372"/>
                <a:gd name="connsiteX9" fmla="*/ 0 w 432956"/>
                <a:gd name="connsiteY9" fmla="*/ 152400 h 938372"/>
                <a:gd name="connsiteX10" fmla="*/ 216478 w 432956"/>
                <a:gd name="connsiteY10" fmla="*/ 0 h 938372"/>
                <a:gd name="connsiteX0" fmla="*/ 216478 w 432956"/>
                <a:gd name="connsiteY0" fmla="*/ 0 h 938372"/>
                <a:gd name="connsiteX1" fmla="*/ 432956 w 432956"/>
                <a:gd name="connsiteY1" fmla="*/ 152400 h 938372"/>
                <a:gd name="connsiteX2" fmla="*/ 369551 w 432956"/>
                <a:gd name="connsiteY2" fmla="*/ 260163 h 938372"/>
                <a:gd name="connsiteX3" fmla="*/ 309290 w 432956"/>
                <a:gd name="connsiteY3" fmla="*/ 285591 h 938372"/>
                <a:gd name="connsiteX4" fmla="*/ 322049 w 432956"/>
                <a:gd name="connsiteY4" fmla="*/ 457656 h 938372"/>
                <a:gd name="connsiteX5" fmla="*/ 391740 w 432956"/>
                <a:gd name="connsiteY5" fmla="*/ 938372 h 938372"/>
                <a:gd name="connsiteX6" fmla="*/ 41218 w 432956"/>
                <a:gd name="connsiteY6" fmla="*/ 938372 h 938372"/>
                <a:gd name="connsiteX7" fmla="*/ 138592 w 432956"/>
                <a:gd name="connsiteY7" fmla="*/ 458103 h 938372"/>
                <a:gd name="connsiteX8" fmla="*/ 63405 w 432956"/>
                <a:gd name="connsiteY8" fmla="*/ 260163 h 938372"/>
                <a:gd name="connsiteX9" fmla="*/ 0 w 432956"/>
                <a:gd name="connsiteY9" fmla="*/ 152400 h 938372"/>
                <a:gd name="connsiteX10" fmla="*/ 216478 w 432956"/>
                <a:gd name="connsiteY10" fmla="*/ 0 h 938372"/>
                <a:gd name="connsiteX0" fmla="*/ 216478 w 432956"/>
                <a:gd name="connsiteY0" fmla="*/ 0 h 938372"/>
                <a:gd name="connsiteX1" fmla="*/ 432956 w 432956"/>
                <a:gd name="connsiteY1" fmla="*/ 152400 h 938372"/>
                <a:gd name="connsiteX2" fmla="*/ 369551 w 432956"/>
                <a:gd name="connsiteY2" fmla="*/ 260163 h 938372"/>
                <a:gd name="connsiteX3" fmla="*/ 309290 w 432956"/>
                <a:gd name="connsiteY3" fmla="*/ 285591 h 938372"/>
                <a:gd name="connsiteX4" fmla="*/ 322049 w 432956"/>
                <a:gd name="connsiteY4" fmla="*/ 457656 h 938372"/>
                <a:gd name="connsiteX5" fmla="*/ 391740 w 432956"/>
                <a:gd name="connsiteY5" fmla="*/ 938372 h 938372"/>
                <a:gd name="connsiteX6" fmla="*/ 41218 w 432956"/>
                <a:gd name="connsiteY6" fmla="*/ 938372 h 938372"/>
                <a:gd name="connsiteX7" fmla="*/ 138592 w 432956"/>
                <a:gd name="connsiteY7" fmla="*/ 458103 h 938372"/>
                <a:gd name="connsiteX8" fmla="*/ 63405 w 432956"/>
                <a:gd name="connsiteY8" fmla="*/ 260163 h 938372"/>
                <a:gd name="connsiteX9" fmla="*/ 0 w 432956"/>
                <a:gd name="connsiteY9" fmla="*/ 152400 h 938372"/>
                <a:gd name="connsiteX10" fmla="*/ 216478 w 432956"/>
                <a:gd name="connsiteY10" fmla="*/ 0 h 938372"/>
                <a:gd name="connsiteX0" fmla="*/ 216478 w 432956"/>
                <a:gd name="connsiteY0" fmla="*/ 0 h 938372"/>
                <a:gd name="connsiteX1" fmla="*/ 432956 w 432956"/>
                <a:gd name="connsiteY1" fmla="*/ 152400 h 938372"/>
                <a:gd name="connsiteX2" fmla="*/ 369551 w 432956"/>
                <a:gd name="connsiteY2" fmla="*/ 260163 h 938372"/>
                <a:gd name="connsiteX3" fmla="*/ 322049 w 432956"/>
                <a:gd name="connsiteY3" fmla="*/ 457656 h 938372"/>
                <a:gd name="connsiteX4" fmla="*/ 391740 w 432956"/>
                <a:gd name="connsiteY4" fmla="*/ 938372 h 938372"/>
                <a:gd name="connsiteX5" fmla="*/ 41218 w 432956"/>
                <a:gd name="connsiteY5" fmla="*/ 938372 h 938372"/>
                <a:gd name="connsiteX6" fmla="*/ 138592 w 432956"/>
                <a:gd name="connsiteY6" fmla="*/ 458103 h 938372"/>
                <a:gd name="connsiteX7" fmla="*/ 63405 w 432956"/>
                <a:gd name="connsiteY7" fmla="*/ 260163 h 938372"/>
                <a:gd name="connsiteX8" fmla="*/ 0 w 432956"/>
                <a:gd name="connsiteY8" fmla="*/ 152400 h 938372"/>
                <a:gd name="connsiteX9" fmla="*/ 216478 w 432956"/>
                <a:gd name="connsiteY9" fmla="*/ 0 h 938372"/>
                <a:gd name="connsiteX0" fmla="*/ 216478 w 432956"/>
                <a:gd name="connsiteY0" fmla="*/ 0 h 938372"/>
                <a:gd name="connsiteX1" fmla="*/ 432956 w 432956"/>
                <a:gd name="connsiteY1" fmla="*/ 152400 h 938372"/>
                <a:gd name="connsiteX2" fmla="*/ 369551 w 432956"/>
                <a:gd name="connsiteY2" fmla="*/ 260163 h 938372"/>
                <a:gd name="connsiteX3" fmla="*/ 322049 w 432956"/>
                <a:gd name="connsiteY3" fmla="*/ 457656 h 938372"/>
                <a:gd name="connsiteX4" fmla="*/ 391740 w 432956"/>
                <a:gd name="connsiteY4" fmla="*/ 938372 h 938372"/>
                <a:gd name="connsiteX5" fmla="*/ 41218 w 432956"/>
                <a:gd name="connsiteY5" fmla="*/ 938372 h 938372"/>
                <a:gd name="connsiteX6" fmla="*/ 138592 w 432956"/>
                <a:gd name="connsiteY6" fmla="*/ 458103 h 938372"/>
                <a:gd name="connsiteX7" fmla="*/ 63405 w 432956"/>
                <a:gd name="connsiteY7" fmla="*/ 260163 h 938372"/>
                <a:gd name="connsiteX8" fmla="*/ 0 w 432956"/>
                <a:gd name="connsiteY8" fmla="*/ 152400 h 938372"/>
                <a:gd name="connsiteX9" fmla="*/ 216478 w 432956"/>
                <a:gd name="connsiteY9" fmla="*/ 0 h 938372"/>
                <a:gd name="connsiteX0" fmla="*/ 216478 w 432956"/>
                <a:gd name="connsiteY0" fmla="*/ 0 h 938372"/>
                <a:gd name="connsiteX1" fmla="*/ 432956 w 432956"/>
                <a:gd name="connsiteY1" fmla="*/ 152400 h 938372"/>
                <a:gd name="connsiteX2" fmla="*/ 369551 w 432956"/>
                <a:gd name="connsiteY2" fmla="*/ 260163 h 938372"/>
                <a:gd name="connsiteX3" fmla="*/ 322049 w 432956"/>
                <a:gd name="connsiteY3" fmla="*/ 457656 h 938372"/>
                <a:gd name="connsiteX4" fmla="*/ 391740 w 432956"/>
                <a:gd name="connsiteY4" fmla="*/ 938372 h 938372"/>
                <a:gd name="connsiteX5" fmla="*/ 41218 w 432956"/>
                <a:gd name="connsiteY5" fmla="*/ 938372 h 938372"/>
                <a:gd name="connsiteX6" fmla="*/ 138592 w 432956"/>
                <a:gd name="connsiteY6" fmla="*/ 458103 h 938372"/>
                <a:gd name="connsiteX7" fmla="*/ 63405 w 432956"/>
                <a:gd name="connsiteY7" fmla="*/ 260163 h 938372"/>
                <a:gd name="connsiteX8" fmla="*/ 0 w 432956"/>
                <a:gd name="connsiteY8" fmla="*/ 152400 h 938372"/>
                <a:gd name="connsiteX9" fmla="*/ 216478 w 432956"/>
                <a:gd name="connsiteY9" fmla="*/ 0 h 938372"/>
                <a:gd name="connsiteX0" fmla="*/ 216478 w 432956"/>
                <a:gd name="connsiteY0" fmla="*/ 0 h 938372"/>
                <a:gd name="connsiteX1" fmla="*/ 432956 w 432956"/>
                <a:gd name="connsiteY1" fmla="*/ 152400 h 938372"/>
                <a:gd name="connsiteX2" fmla="*/ 369551 w 432956"/>
                <a:gd name="connsiteY2" fmla="*/ 260163 h 938372"/>
                <a:gd name="connsiteX3" fmla="*/ 322049 w 432956"/>
                <a:gd name="connsiteY3" fmla="*/ 457656 h 938372"/>
                <a:gd name="connsiteX4" fmla="*/ 391740 w 432956"/>
                <a:gd name="connsiteY4" fmla="*/ 938372 h 938372"/>
                <a:gd name="connsiteX5" fmla="*/ 41218 w 432956"/>
                <a:gd name="connsiteY5" fmla="*/ 938372 h 938372"/>
                <a:gd name="connsiteX6" fmla="*/ 138592 w 432956"/>
                <a:gd name="connsiteY6" fmla="*/ 458103 h 938372"/>
                <a:gd name="connsiteX7" fmla="*/ 63405 w 432956"/>
                <a:gd name="connsiteY7" fmla="*/ 260163 h 938372"/>
                <a:gd name="connsiteX8" fmla="*/ 0 w 432956"/>
                <a:gd name="connsiteY8" fmla="*/ 152400 h 938372"/>
                <a:gd name="connsiteX9" fmla="*/ 216478 w 432956"/>
                <a:gd name="connsiteY9" fmla="*/ 0 h 938372"/>
                <a:gd name="connsiteX0" fmla="*/ 216478 w 432956"/>
                <a:gd name="connsiteY0" fmla="*/ 0 h 938372"/>
                <a:gd name="connsiteX1" fmla="*/ 432956 w 432956"/>
                <a:gd name="connsiteY1" fmla="*/ 152400 h 938372"/>
                <a:gd name="connsiteX2" fmla="*/ 369551 w 432956"/>
                <a:gd name="connsiteY2" fmla="*/ 260163 h 938372"/>
                <a:gd name="connsiteX3" fmla="*/ 322049 w 432956"/>
                <a:gd name="connsiteY3" fmla="*/ 470356 h 938372"/>
                <a:gd name="connsiteX4" fmla="*/ 391740 w 432956"/>
                <a:gd name="connsiteY4" fmla="*/ 938372 h 938372"/>
                <a:gd name="connsiteX5" fmla="*/ 41218 w 432956"/>
                <a:gd name="connsiteY5" fmla="*/ 938372 h 938372"/>
                <a:gd name="connsiteX6" fmla="*/ 138592 w 432956"/>
                <a:gd name="connsiteY6" fmla="*/ 458103 h 938372"/>
                <a:gd name="connsiteX7" fmla="*/ 63405 w 432956"/>
                <a:gd name="connsiteY7" fmla="*/ 260163 h 938372"/>
                <a:gd name="connsiteX8" fmla="*/ 0 w 432956"/>
                <a:gd name="connsiteY8" fmla="*/ 152400 h 938372"/>
                <a:gd name="connsiteX9" fmla="*/ 216478 w 432956"/>
                <a:gd name="connsiteY9" fmla="*/ 0 h 938372"/>
                <a:gd name="connsiteX0" fmla="*/ 216478 w 432956"/>
                <a:gd name="connsiteY0" fmla="*/ 0 h 938372"/>
                <a:gd name="connsiteX1" fmla="*/ 432956 w 432956"/>
                <a:gd name="connsiteY1" fmla="*/ 152400 h 938372"/>
                <a:gd name="connsiteX2" fmla="*/ 369551 w 432956"/>
                <a:gd name="connsiteY2" fmla="*/ 260163 h 938372"/>
                <a:gd name="connsiteX3" fmla="*/ 322049 w 432956"/>
                <a:gd name="connsiteY3" fmla="*/ 470356 h 938372"/>
                <a:gd name="connsiteX4" fmla="*/ 391740 w 432956"/>
                <a:gd name="connsiteY4" fmla="*/ 938372 h 938372"/>
                <a:gd name="connsiteX5" fmla="*/ 41218 w 432956"/>
                <a:gd name="connsiteY5" fmla="*/ 938372 h 938372"/>
                <a:gd name="connsiteX6" fmla="*/ 138592 w 432956"/>
                <a:gd name="connsiteY6" fmla="*/ 458103 h 938372"/>
                <a:gd name="connsiteX7" fmla="*/ 63405 w 432956"/>
                <a:gd name="connsiteY7" fmla="*/ 260163 h 938372"/>
                <a:gd name="connsiteX8" fmla="*/ 0 w 432956"/>
                <a:gd name="connsiteY8" fmla="*/ 152400 h 938372"/>
                <a:gd name="connsiteX9" fmla="*/ 216478 w 432956"/>
                <a:gd name="connsiteY9" fmla="*/ 0 h 938372"/>
                <a:gd name="connsiteX0" fmla="*/ 216478 w 432956"/>
                <a:gd name="connsiteY0" fmla="*/ 0 h 938372"/>
                <a:gd name="connsiteX1" fmla="*/ 432956 w 432956"/>
                <a:gd name="connsiteY1" fmla="*/ 152400 h 938372"/>
                <a:gd name="connsiteX2" fmla="*/ 369551 w 432956"/>
                <a:gd name="connsiteY2" fmla="*/ 260163 h 938372"/>
                <a:gd name="connsiteX3" fmla="*/ 318874 w 432956"/>
                <a:gd name="connsiteY3" fmla="*/ 454481 h 938372"/>
                <a:gd name="connsiteX4" fmla="*/ 391740 w 432956"/>
                <a:gd name="connsiteY4" fmla="*/ 938372 h 938372"/>
                <a:gd name="connsiteX5" fmla="*/ 41218 w 432956"/>
                <a:gd name="connsiteY5" fmla="*/ 938372 h 938372"/>
                <a:gd name="connsiteX6" fmla="*/ 138592 w 432956"/>
                <a:gd name="connsiteY6" fmla="*/ 458103 h 938372"/>
                <a:gd name="connsiteX7" fmla="*/ 63405 w 432956"/>
                <a:gd name="connsiteY7" fmla="*/ 260163 h 938372"/>
                <a:gd name="connsiteX8" fmla="*/ 0 w 432956"/>
                <a:gd name="connsiteY8" fmla="*/ 152400 h 938372"/>
                <a:gd name="connsiteX9" fmla="*/ 216478 w 432956"/>
                <a:gd name="connsiteY9" fmla="*/ 0 h 938372"/>
                <a:gd name="connsiteX0" fmla="*/ 216478 w 432956"/>
                <a:gd name="connsiteY0" fmla="*/ 0 h 938372"/>
                <a:gd name="connsiteX1" fmla="*/ 432956 w 432956"/>
                <a:gd name="connsiteY1" fmla="*/ 152400 h 938372"/>
                <a:gd name="connsiteX2" fmla="*/ 369551 w 432956"/>
                <a:gd name="connsiteY2" fmla="*/ 260163 h 938372"/>
                <a:gd name="connsiteX3" fmla="*/ 318874 w 432956"/>
                <a:gd name="connsiteY3" fmla="*/ 454481 h 938372"/>
                <a:gd name="connsiteX4" fmla="*/ 391740 w 432956"/>
                <a:gd name="connsiteY4" fmla="*/ 938372 h 938372"/>
                <a:gd name="connsiteX5" fmla="*/ 41218 w 432956"/>
                <a:gd name="connsiteY5" fmla="*/ 938372 h 938372"/>
                <a:gd name="connsiteX6" fmla="*/ 138592 w 432956"/>
                <a:gd name="connsiteY6" fmla="*/ 458103 h 938372"/>
                <a:gd name="connsiteX7" fmla="*/ 63405 w 432956"/>
                <a:gd name="connsiteY7" fmla="*/ 260163 h 938372"/>
                <a:gd name="connsiteX8" fmla="*/ 0 w 432956"/>
                <a:gd name="connsiteY8" fmla="*/ 152400 h 938372"/>
                <a:gd name="connsiteX9" fmla="*/ 216478 w 432956"/>
                <a:gd name="connsiteY9" fmla="*/ 0 h 938372"/>
                <a:gd name="connsiteX0" fmla="*/ 216478 w 432956"/>
                <a:gd name="connsiteY0" fmla="*/ 0 h 938372"/>
                <a:gd name="connsiteX1" fmla="*/ 432956 w 432956"/>
                <a:gd name="connsiteY1" fmla="*/ 152400 h 938372"/>
                <a:gd name="connsiteX2" fmla="*/ 369551 w 432956"/>
                <a:gd name="connsiteY2" fmla="*/ 260163 h 938372"/>
                <a:gd name="connsiteX3" fmla="*/ 318874 w 432956"/>
                <a:gd name="connsiteY3" fmla="*/ 454481 h 938372"/>
                <a:gd name="connsiteX4" fmla="*/ 391740 w 432956"/>
                <a:gd name="connsiteY4" fmla="*/ 938372 h 938372"/>
                <a:gd name="connsiteX5" fmla="*/ 41218 w 432956"/>
                <a:gd name="connsiteY5" fmla="*/ 938372 h 938372"/>
                <a:gd name="connsiteX6" fmla="*/ 138592 w 432956"/>
                <a:gd name="connsiteY6" fmla="*/ 458103 h 938372"/>
                <a:gd name="connsiteX7" fmla="*/ 63405 w 432956"/>
                <a:gd name="connsiteY7" fmla="*/ 260163 h 938372"/>
                <a:gd name="connsiteX8" fmla="*/ 0 w 432956"/>
                <a:gd name="connsiteY8" fmla="*/ 152400 h 938372"/>
                <a:gd name="connsiteX9" fmla="*/ 216478 w 432956"/>
                <a:gd name="connsiteY9" fmla="*/ 0 h 938372"/>
                <a:gd name="connsiteX0" fmla="*/ 216478 w 432956"/>
                <a:gd name="connsiteY0" fmla="*/ 0 h 938372"/>
                <a:gd name="connsiteX1" fmla="*/ 432956 w 432956"/>
                <a:gd name="connsiteY1" fmla="*/ 152400 h 938372"/>
                <a:gd name="connsiteX2" fmla="*/ 369551 w 432956"/>
                <a:gd name="connsiteY2" fmla="*/ 260163 h 938372"/>
                <a:gd name="connsiteX3" fmla="*/ 318874 w 432956"/>
                <a:gd name="connsiteY3" fmla="*/ 454481 h 938372"/>
                <a:gd name="connsiteX4" fmla="*/ 391740 w 432956"/>
                <a:gd name="connsiteY4" fmla="*/ 938372 h 938372"/>
                <a:gd name="connsiteX5" fmla="*/ 41218 w 432956"/>
                <a:gd name="connsiteY5" fmla="*/ 938372 h 938372"/>
                <a:gd name="connsiteX6" fmla="*/ 138592 w 432956"/>
                <a:gd name="connsiteY6" fmla="*/ 458103 h 938372"/>
                <a:gd name="connsiteX7" fmla="*/ 63405 w 432956"/>
                <a:gd name="connsiteY7" fmla="*/ 260163 h 938372"/>
                <a:gd name="connsiteX8" fmla="*/ 0 w 432956"/>
                <a:gd name="connsiteY8" fmla="*/ 152400 h 938372"/>
                <a:gd name="connsiteX9" fmla="*/ 216478 w 432956"/>
                <a:gd name="connsiteY9" fmla="*/ 0 h 938372"/>
                <a:gd name="connsiteX0" fmla="*/ 216478 w 432956"/>
                <a:gd name="connsiteY0" fmla="*/ 0 h 938372"/>
                <a:gd name="connsiteX1" fmla="*/ 432956 w 432956"/>
                <a:gd name="connsiteY1" fmla="*/ 152400 h 938372"/>
                <a:gd name="connsiteX2" fmla="*/ 369551 w 432956"/>
                <a:gd name="connsiteY2" fmla="*/ 260163 h 938372"/>
                <a:gd name="connsiteX3" fmla="*/ 318874 w 432956"/>
                <a:gd name="connsiteY3" fmla="*/ 454481 h 938372"/>
                <a:gd name="connsiteX4" fmla="*/ 391740 w 432956"/>
                <a:gd name="connsiteY4" fmla="*/ 938372 h 938372"/>
                <a:gd name="connsiteX5" fmla="*/ 41218 w 432956"/>
                <a:gd name="connsiteY5" fmla="*/ 938372 h 938372"/>
                <a:gd name="connsiteX6" fmla="*/ 138592 w 432956"/>
                <a:gd name="connsiteY6" fmla="*/ 458103 h 938372"/>
                <a:gd name="connsiteX7" fmla="*/ 63405 w 432956"/>
                <a:gd name="connsiteY7" fmla="*/ 260163 h 938372"/>
                <a:gd name="connsiteX8" fmla="*/ 0 w 432956"/>
                <a:gd name="connsiteY8" fmla="*/ 152400 h 938372"/>
                <a:gd name="connsiteX9" fmla="*/ 216478 w 432956"/>
                <a:gd name="connsiteY9" fmla="*/ 0 h 938372"/>
                <a:gd name="connsiteX0" fmla="*/ 216478 w 432956"/>
                <a:gd name="connsiteY0" fmla="*/ 0 h 938372"/>
                <a:gd name="connsiteX1" fmla="*/ 432956 w 432956"/>
                <a:gd name="connsiteY1" fmla="*/ 152400 h 938372"/>
                <a:gd name="connsiteX2" fmla="*/ 369551 w 432956"/>
                <a:gd name="connsiteY2" fmla="*/ 260163 h 938372"/>
                <a:gd name="connsiteX3" fmla="*/ 318874 w 432956"/>
                <a:gd name="connsiteY3" fmla="*/ 457656 h 938372"/>
                <a:gd name="connsiteX4" fmla="*/ 391740 w 432956"/>
                <a:gd name="connsiteY4" fmla="*/ 938372 h 938372"/>
                <a:gd name="connsiteX5" fmla="*/ 41218 w 432956"/>
                <a:gd name="connsiteY5" fmla="*/ 938372 h 938372"/>
                <a:gd name="connsiteX6" fmla="*/ 138592 w 432956"/>
                <a:gd name="connsiteY6" fmla="*/ 458103 h 938372"/>
                <a:gd name="connsiteX7" fmla="*/ 63405 w 432956"/>
                <a:gd name="connsiteY7" fmla="*/ 260163 h 938372"/>
                <a:gd name="connsiteX8" fmla="*/ 0 w 432956"/>
                <a:gd name="connsiteY8" fmla="*/ 152400 h 938372"/>
                <a:gd name="connsiteX9" fmla="*/ 216478 w 432956"/>
                <a:gd name="connsiteY9" fmla="*/ 0 h 938372"/>
                <a:gd name="connsiteX0" fmla="*/ 216478 w 432956"/>
                <a:gd name="connsiteY0" fmla="*/ 0 h 938372"/>
                <a:gd name="connsiteX1" fmla="*/ 432956 w 432956"/>
                <a:gd name="connsiteY1" fmla="*/ 152400 h 938372"/>
                <a:gd name="connsiteX2" fmla="*/ 369551 w 432956"/>
                <a:gd name="connsiteY2" fmla="*/ 260163 h 938372"/>
                <a:gd name="connsiteX3" fmla="*/ 318874 w 432956"/>
                <a:gd name="connsiteY3" fmla="*/ 457656 h 938372"/>
                <a:gd name="connsiteX4" fmla="*/ 391740 w 432956"/>
                <a:gd name="connsiteY4" fmla="*/ 938372 h 938372"/>
                <a:gd name="connsiteX5" fmla="*/ 41218 w 432956"/>
                <a:gd name="connsiteY5" fmla="*/ 938372 h 938372"/>
                <a:gd name="connsiteX6" fmla="*/ 138592 w 432956"/>
                <a:gd name="connsiteY6" fmla="*/ 458103 h 938372"/>
                <a:gd name="connsiteX7" fmla="*/ 63405 w 432956"/>
                <a:gd name="connsiteY7" fmla="*/ 260163 h 938372"/>
                <a:gd name="connsiteX8" fmla="*/ 0 w 432956"/>
                <a:gd name="connsiteY8" fmla="*/ 152400 h 938372"/>
                <a:gd name="connsiteX9" fmla="*/ 216478 w 432956"/>
                <a:gd name="connsiteY9" fmla="*/ 0 h 938372"/>
                <a:gd name="connsiteX0" fmla="*/ 216478 w 432956"/>
                <a:gd name="connsiteY0" fmla="*/ 0 h 938372"/>
                <a:gd name="connsiteX1" fmla="*/ 432956 w 432956"/>
                <a:gd name="connsiteY1" fmla="*/ 152400 h 938372"/>
                <a:gd name="connsiteX2" fmla="*/ 369551 w 432956"/>
                <a:gd name="connsiteY2" fmla="*/ 260163 h 938372"/>
                <a:gd name="connsiteX3" fmla="*/ 318874 w 432956"/>
                <a:gd name="connsiteY3" fmla="*/ 457656 h 938372"/>
                <a:gd name="connsiteX4" fmla="*/ 391740 w 432956"/>
                <a:gd name="connsiteY4" fmla="*/ 938372 h 938372"/>
                <a:gd name="connsiteX5" fmla="*/ 41218 w 432956"/>
                <a:gd name="connsiteY5" fmla="*/ 938372 h 938372"/>
                <a:gd name="connsiteX6" fmla="*/ 138592 w 432956"/>
                <a:gd name="connsiteY6" fmla="*/ 458103 h 938372"/>
                <a:gd name="connsiteX7" fmla="*/ 63405 w 432956"/>
                <a:gd name="connsiteY7" fmla="*/ 260163 h 938372"/>
                <a:gd name="connsiteX8" fmla="*/ 0 w 432956"/>
                <a:gd name="connsiteY8" fmla="*/ 152400 h 938372"/>
                <a:gd name="connsiteX9" fmla="*/ 216478 w 432956"/>
                <a:gd name="connsiteY9" fmla="*/ 0 h 938372"/>
                <a:gd name="connsiteX0" fmla="*/ 391740 w 483180"/>
                <a:gd name="connsiteY0" fmla="*/ 938372 h 1029812"/>
                <a:gd name="connsiteX1" fmla="*/ 41218 w 483180"/>
                <a:gd name="connsiteY1" fmla="*/ 938372 h 1029812"/>
                <a:gd name="connsiteX2" fmla="*/ 138592 w 483180"/>
                <a:gd name="connsiteY2" fmla="*/ 458103 h 1029812"/>
                <a:gd name="connsiteX3" fmla="*/ 63405 w 483180"/>
                <a:gd name="connsiteY3" fmla="*/ 260163 h 1029812"/>
                <a:gd name="connsiteX4" fmla="*/ 0 w 483180"/>
                <a:gd name="connsiteY4" fmla="*/ 152400 h 1029812"/>
                <a:gd name="connsiteX5" fmla="*/ 216478 w 483180"/>
                <a:gd name="connsiteY5" fmla="*/ 0 h 1029812"/>
                <a:gd name="connsiteX6" fmla="*/ 432956 w 483180"/>
                <a:gd name="connsiteY6" fmla="*/ 152400 h 1029812"/>
                <a:gd name="connsiteX7" fmla="*/ 369551 w 483180"/>
                <a:gd name="connsiteY7" fmla="*/ 260163 h 1029812"/>
                <a:gd name="connsiteX8" fmla="*/ 318874 w 483180"/>
                <a:gd name="connsiteY8" fmla="*/ 457656 h 1029812"/>
                <a:gd name="connsiteX9" fmla="*/ 483180 w 483180"/>
                <a:gd name="connsiteY9" fmla="*/ 1029812 h 1029812"/>
                <a:gd name="connsiteX0" fmla="*/ 41218 w 483180"/>
                <a:gd name="connsiteY0" fmla="*/ 938372 h 1029812"/>
                <a:gd name="connsiteX1" fmla="*/ 138592 w 483180"/>
                <a:gd name="connsiteY1" fmla="*/ 458103 h 1029812"/>
                <a:gd name="connsiteX2" fmla="*/ 63405 w 483180"/>
                <a:gd name="connsiteY2" fmla="*/ 260163 h 1029812"/>
                <a:gd name="connsiteX3" fmla="*/ 0 w 483180"/>
                <a:gd name="connsiteY3" fmla="*/ 152400 h 1029812"/>
                <a:gd name="connsiteX4" fmla="*/ 216478 w 483180"/>
                <a:gd name="connsiteY4" fmla="*/ 0 h 1029812"/>
                <a:gd name="connsiteX5" fmla="*/ 432956 w 483180"/>
                <a:gd name="connsiteY5" fmla="*/ 152400 h 1029812"/>
                <a:gd name="connsiteX6" fmla="*/ 369551 w 483180"/>
                <a:gd name="connsiteY6" fmla="*/ 260163 h 1029812"/>
                <a:gd name="connsiteX7" fmla="*/ 318874 w 483180"/>
                <a:gd name="connsiteY7" fmla="*/ 457656 h 1029812"/>
                <a:gd name="connsiteX8" fmla="*/ 483180 w 483180"/>
                <a:gd name="connsiteY8" fmla="*/ 1029812 h 1029812"/>
                <a:gd name="connsiteX0" fmla="*/ 41218 w 432956"/>
                <a:gd name="connsiteY0" fmla="*/ 938372 h 938372"/>
                <a:gd name="connsiteX1" fmla="*/ 138592 w 432956"/>
                <a:gd name="connsiteY1" fmla="*/ 458103 h 938372"/>
                <a:gd name="connsiteX2" fmla="*/ 63405 w 432956"/>
                <a:gd name="connsiteY2" fmla="*/ 260163 h 938372"/>
                <a:gd name="connsiteX3" fmla="*/ 0 w 432956"/>
                <a:gd name="connsiteY3" fmla="*/ 152400 h 938372"/>
                <a:gd name="connsiteX4" fmla="*/ 216478 w 432956"/>
                <a:gd name="connsiteY4" fmla="*/ 0 h 938372"/>
                <a:gd name="connsiteX5" fmla="*/ 432956 w 432956"/>
                <a:gd name="connsiteY5" fmla="*/ 152400 h 938372"/>
                <a:gd name="connsiteX6" fmla="*/ 369551 w 432956"/>
                <a:gd name="connsiteY6" fmla="*/ 260163 h 938372"/>
                <a:gd name="connsiteX7" fmla="*/ 318874 w 432956"/>
                <a:gd name="connsiteY7" fmla="*/ 457656 h 938372"/>
                <a:gd name="connsiteX8" fmla="*/ 422855 w 432956"/>
                <a:gd name="connsiteY8" fmla="*/ 925037 h 938372"/>
                <a:gd name="connsiteX0" fmla="*/ 41218 w 432956"/>
                <a:gd name="connsiteY0" fmla="*/ 938372 h 938372"/>
                <a:gd name="connsiteX1" fmla="*/ 138592 w 432956"/>
                <a:gd name="connsiteY1" fmla="*/ 458103 h 938372"/>
                <a:gd name="connsiteX2" fmla="*/ 63405 w 432956"/>
                <a:gd name="connsiteY2" fmla="*/ 260163 h 938372"/>
                <a:gd name="connsiteX3" fmla="*/ 0 w 432956"/>
                <a:gd name="connsiteY3" fmla="*/ 152400 h 938372"/>
                <a:gd name="connsiteX4" fmla="*/ 216478 w 432956"/>
                <a:gd name="connsiteY4" fmla="*/ 0 h 938372"/>
                <a:gd name="connsiteX5" fmla="*/ 432956 w 432956"/>
                <a:gd name="connsiteY5" fmla="*/ 152400 h 938372"/>
                <a:gd name="connsiteX6" fmla="*/ 369551 w 432956"/>
                <a:gd name="connsiteY6" fmla="*/ 260163 h 938372"/>
                <a:gd name="connsiteX7" fmla="*/ 318874 w 432956"/>
                <a:gd name="connsiteY7" fmla="*/ 457656 h 938372"/>
                <a:gd name="connsiteX8" fmla="*/ 422855 w 432956"/>
                <a:gd name="connsiteY8" fmla="*/ 925037 h 938372"/>
                <a:gd name="connsiteX0" fmla="*/ 41218 w 432956"/>
                <a:gd name="connsiteY0" fmla="*/ 938372 h 938372"/>
                <a:gd name="connsiteX1" fmla="*/ 138592 w 432956"/>
                <a:gd name="connsiteY1" fmla="*/ 458103 h 938372"/>
                <a:gd name="connsiteX2" fmla="*/ 63405 w 432956"/>
                <a:gd name="connsiteY2" fmla="*/ 260163 h 938372"/>
                <a:gd name="connsiteX3" fmla="*/ 0 w 432956"/>
                <a:gd name="connsiteY3" fmla="*/ 152400 h 938372"/>
                <a:gd name="connsiteX4" fmla="*/ 216478 w 432956"/>
                <a:gd name="connsiteY4" fmla="*/ 0 h 938372"/>
                <a:gd name="connsiteX5" fmla="*/ 432956 w 432956"/>
                <a:gd name="connsiteY5" fmla="*/ 152400 h 938372"/>
                <a:gd name="connsiteX6" fmla="*/ 369551 w 432956"/>
                <a:gd name="connsiteY6" fmla="*/ 260163 h 938372"/>
                <a:gd name="connsiteX7" fmla="*/ 318874 w 432956"/>
                <a:gd name="connsiteY7" fmla="*/ 457656 h 938372"/>
                <a:gd name="connsiteX8" fmla="*/ 400630 w 432956"/>
                <a:gd name="connsiteY8" fmla="*/ 925037 h 938372"/>
                <a:gd name="connsiteX0" fmla="*/ 41218 w 432956"/>
                <a:gd name="connsiteY0" fmla="*/ 938372 h 938372"/>
                <a:gd name="connsiteX1" fmla="*/ 138592 w 432956"/>
                <a:gd name="connsiteY1" fmla="*/ 458103 h 938372"/>
                <a:gd name="connsiteX2" fmla="*/ 63405 w 432956"/>
                <a:gd name="connsiteY2" fmla="*/ 260163 h 938372"/>
                <a:gd name="connsiteX3" fmla="*/ 0 w 432956"/>
                <a:gd name="connsiteY3" fmla="*/ 152400 h 938372"/>
                <a:gd name="connsiteX4" fmla="*/ 216478 w 432956"/>
                <a:gd name="connsiteY4" fmla="*/ 0 h 938372"/>
                <a:gd name="connsiteX5" fmla="*/ 432956 w 432956"/>
                <a:gd name="connsiteY5" fmla="*/ 152400 h 938372"/>
                <a:gd name="connsiteX6" fmla="*/ 369551 w 432956"/>
                <a:gd name="connsiteY6" fmla="*/ 260163 h 938372"/>
                <a:gd name="connsiteX7" fmla="*/ 318874 w 432956"/>
                <a:gd name="connsiteY7" fmla="*/ 457656 h 938372"/>
                <a:gd name="connsiteX8" fmla="*/ 400630 w 432956"/>
                <a:gd name="connsiteY8" fmla="*/ 925037 h 938372"/>
                <a:gd name="connsiteX0" fmla="*/ 41218 w 432956"/>
                <a:gd name="connsiteY0" fmla="*/ 938372 h 938372"/>
                <a:gd name="connsiteX1" fmla="*/ 138592 w 432956"/>
                <a:gd name="connsiteY1" fmla="*/ 458103 h 938372"/>
                <a:gd name="connsiteX2" fmla="*/ 63405 w 432956"/>
                <a:gd name="connsiteY2" fmla="*/ 260163 h 938372"/>
                <a:gd name="connsiteX3" fmla="*/ 0 w 432956"/>
                <a:gd name="connsiteY3" fmla="*/ 152400 h 938372"/>
                <a:gd name="connsiteX4" fmla="*/ 216478 w 432956"/>
                <a:gd name="connsiteY4" fmla="*/ 0 h 938372"/>
                <a:gd name="connsiteX5" fmla="*/ 432956 w 432956"/>
                <a:gd name="connsiteY5" fmla="*/ 152400 h 938372"/>
                <a:gd name="connsiteX6" fmla="*/ 369551 w 432956"/>
                <a:gd name="connsiteY6" fmla="*/ 260163 h 938372"/>
                <a:gd name="connsiteX7" fmla="*/ 318874 w 432956"/>
                <a:gd name="connsiteY7" fmla="*/ 454481 h 938372"/>
                <a:gd name="connsiteX8" fmla="*/ 400630 w 432956"/>
                <a:gd name="connsiteY8" fmla="*/ 925037 h 938372"/>
                <a:gd name="connsiteX0" fmla="*/ 41218 w 432956"/>
                <a:gd name="connsiteY0" fmla="*/ 938372 h 938372"/>
                <a:gd name="connsiteX1" fmla="*/ 138592 w 432956"/>
                <a:gd name="connsiteY1" fmla="*/ 458103 h 938372"/>
                <a:gd name="connsiteX2" fmla="*/ 63405 w 432956"/>
                <a:gd name="connsiteY2" fmla="*/ 260163 h 938372"/>
                <a:gd name="connsiteX3" fmla="*/ 0 w 432956"/>
                <a:gd name="connsiteY3" fmla="*/ 152400 h 938372"/>
                <a:gd name="connsiteX4" fmla="*/ 216478 w 432956"/>
                <a:gd name="connsiteY4" fmla="*/ 0 h 938372"/>
                <a:gd name="connsiteX5" fmla="*/ 432956 w 432956"/>
                <a:gd name="connsiteY5" fmla="*/ 152400 h 938372"/>
                <a:gd name="connsiteX6" fmla="*/ 369551 w 432956"/>
                <a:gd name="connsiteY6" fmla="*/ 260163 h 938372"/>
                <a:gd name="connsiteX7" fmla="*/ 318874 w 432956"/>
                <a:gd name="connsiteY7" fmla="*/ 454481 h 938372"/>
                <a:gd name="connsiteX8" fmla="*/ 400630 w 432956"/>
                <a:gd name="connsiteY8" fmla="*/ 925037 h 938372"/>
                <a:gd name="connsiteX0" fmla="*/ 41218 w 432956"/>
                <a:gd name="connsiteY0" fmla="*/ 938372 h 938372"/>
                <a:gd name="connsiteX1" fmla="*/ 138592 w 432956"/>
                <a:gd name="connsiteY1" fmla="*/ 458103 h 938372"/>
                <a:gd name="connsiteX2" fmla="*/ 63405 w 432956"/>
                <a:gd name="connsiteY2" fmla="*/ 260163 h 938372"/>
                <a:gd name="connsiteX3" fmla="*/ 0 w 432956"/>
                <a:gd name="connsiteY3" fmla="*/ 152400 h 938372"/>
                <a:gd name="connsiteX4" fmla="*/ 216478 w 432956"/>
                <a:gd name="connsiteY4" fmla="*/ 0 h 938372"/>
                <a:gd name="connsiteX5" fmla="*/ 432956 w 432956"/>
                <a:gd name="connsiteY5" fmla="*/ 152400 h 938372"/>
                <a:gd name="connsiteX6" fmla="*/ 369551 w 432956"/>
                <a:gd name="connsiteY6" fmla="*/ 260163 h 938372"/>
                <a:gd name="connsiteX7" fmla="*/ 318874 w 432956"/>
                <a:gd name="connsiteY7" fmla="*/ 454481 h 938372"/>
                <a:gd name="connsiteX8" fmla="*/ 400630 w 432956"/>
                <a:gd name="connsiteY8" fmla="*/ 925037 h 938372"/>
                <a:gd name="connsiteX0" fmla="*/ 41218 w 432956"/>
                <a:gd name="connsiteY0" fmla="*/ 938372 h 938372"/>
                <a:gd name="connsiteX1" fmla="*/ 138592 w 432956"/>
                <a:gd name="connsiteY1" fmla="*/ 458103 h 938372"/>
                <a:gd name="connsiteX2" fmla="*/ 63405 w 432956"/>
                <a:gd name="connsiteY2" fmla="*/ 260163 h 938372"/>
                <a:gd name="connsiteX3" fmla="*/ 0 w 432956"/>
                <a:gd name="connsiteY3" fmla="*/ 152400 h 938372"/>
                <a:gd name="connsiteX4" fmla="*/ 216478 w 432956"/>
                <a:gd name="connsiteY4" fmla="*/ 0 h 938372"/>
                <a:gd name="connsiteX5" fmla="*/ 432956 w 432956"/>
                <a:gd name="connsiteY5" fmla="*/ 152400 h 938372"/>
                <a:gd name="connsiteX6" fmla="*/ 369551 w 432956"/>
                <a:gd name="connsiteY6" fmla="*/ 260163 h 938372"/>
                <a:gd name="connsiteX7" fmla="*/ 318874 w 432956"/>
                <a:gd name="connsiteY7" fmla="*/ 454481 h 938372"/>
                <a:gd name="connsiteX8" fmla="*/ 400630 w 432956"/>
                <a:gd name="connsiteY8" fmla="*/ 925037 h 938372"/>
                <a:gd name="connsiteX0" fmla="*/ 41218 w 432956"/>
                <a:gd name="connsiteY0" fmla="*/ 938372 h 938372"/>
                <a:gd name="connsiteX1" fmla="*/ 138592 w 432956"/>
                <a:gd name="connsiteY1" fmla="*/ 458103 h 938372"/>
                <a:gd name="connsiteX2" fmla="*/ 63405 w 432956"/>
                <a:gd name="connsiteY2" fmla="*/ 260163 h 938372"/>
                <a:gd name="connsiteX3" fmla="*/ 0 w 432956"/>
                <a:gd name="connsiteY3" fmla="*/ 152400 h 938372"/>
                <a:gd name="connsiteX4" fmla="*/ 216478 w 432956"/>
                <a:gd name="connsiteY4" fmla="*/ 0 h 938372"/>
                <a:gd name="connsiteX5" fmla="*/ 432956 w 432956"/>
                <a:gd name="connsiteY5" fmla="*/ 152400 h 938372"/>
                <a:gd name="connsiteX6" fmla="*/ 369551 w 432956"/>
                <a:gd name="connsiteY6" fmla="*/ 260163 h 938372"/>
                <a:gd name="connsiteX7" fmla="*/ 315699 w 432956"/>
                <a:gd name="connsiteY7" fmla="*/ 454481 h 938372"/>
                <a:gd name="connsiteX8" fmla="*/ 400630 w 432956"/>
                <a:gd name="connsiteY8" fmla="*/ 925037 h 938372"/>
                <a:gd name="connsiteX0" fmla="*/ 41218 w 432956"/>
                <a:gd name="connsiteY0" fmla="*/ 938372 h 938372"/>
                <a:gd name="connsiteX1" fmla="*/ 138592 w 432956"/>
                <a:gd name="connsiteY1" fmla="*/ 458103 h 938372"/>
                <a:gd name="connsiteX2" fmla="*/ 63405 w 432956"/>
                <a:gd name="connsiteY2" fmla="*/ 260163 h 938372"/>
                <a:gd name="connsiteX3" fmla="*/ 0 w 432956"/>
                <a:gd name="connsiteY3" fmla="*/ 152400 h 938372"/>
                <a:gd name="connsiteX4" fmla="*/ 216478 w 432956"/>
                <a:gd name="connsiteY4" fmla="*/ 0 h 938372"/>
                <a:gd name="connsiteX5" fmla="*/ 432956 w 432956"/>
                <a:gd name="connsiteY5" fmla="*/ 152400 h 938372"/>
                <a:gd name="connsiteX6" fmla="*/ 369551 w 432956"/>
                <a:gd name="connsiteY6" fmla="*/ 260163 h 938372"/>
                <a:gd name="connsiteX7" fmla="*/ 315699 w 432956"/>
                <a:gd name="connsiteY7" fmla="*/ 454481 h 938372"/>
                <a:gd name="connsiteX8" fmla="*/ 400630 w 432956"/>
                <a:gd name="connsiteY8" fmla="*/ 925037 h 938372"/>
                <a:gd name="connsiteX0" fmla="*/ 41218 w 432956"/>
                <a:gd name="connsiteY0" fmla="*/ 938372 h 938372"/>
                <a:gd name="connsiteX1" fmla="*/ 138592 w 432956"/>
                <a:gd name="connsiteY1" fmla="*/ 458103 h 938372"/>
                <a:gd name="connsiteX2" fmla="*/ 63405 w 432956"/>
                <a:gd name="connsiteY2" fmla="*/ 260163 h 938372"/>
                <a:gd name="connsiteX3" fmla="*/ 0 w 432956"/>
                <a:gd name="connsiteY3" fmla="*/ 152400 h 938372"/>
                <a:gd name="connsiteX4" fmla="*/ 216478 w 432956"/>
                <a:gd name="connsiteY4" fmla="*/ 0 h 938372"/>
                <a:gd name="connsiteX5" fmla="*/ 432956 w 432956"/>
                <a:gd name="connsiteY5" fmla="*/ 152400 h 938372"/>
                <a:gd name="connsiteX6" fmla="*/ 369551 w 432956"/>
                <a:gd name="connsiteY6" fmla="*/ 260163 h 938372"/>
                <a:gd name="connsiteX7" fmla="*/ 315699 w 432956"/>
                <a:gd name="connsiteY7" fmla="*/ 454481 h 938372"/>
                <a:gd name="connsiteX8" fmla="*/ 400630 w 432956"/>
                <a:gd name="connsiteY8" fmla="*/ 925037 h 938372"/>
                <a:gd name="connsiteX0" fmla="*/ 41218 w 432956"/>
                <a:gd name="connsiteY0" fmla="*/ 938372 h 938372"/>
                <a:gd name="connsiteX1" fmla="*/ 138592 w 432956"/>
                <a:gd name="connsiteY1" fmla="*/ 458103 h 938372"/>
                <a:gd name="connsiteX2" fmla="*/ 63405 w 432956"/>
                <a:gd name="connsiteY2" fmla="*/ 260163 h 938372"/>
                <a:gd name="connsiteX3" fmla="*/ 0 w 432956"/>
                <a:gd name="connsiteY3" fmla="*/ 152400 h 938372"/>
                <a:gd name="connsiteX4" fmla="*/ 216478 w 432956"/>
                <a:gd name="connsiteY4" fmla="*/ 0 h 938372"/>
                <a:gd name="connsiteX5" fmla="*/ 432956 w 432956"/>
                <a:gd name="connsiteY5" fmla="*/ 152400 h 938372"/>
                <a:gd name="connsiteX6" fmla="*/ 369551 w 432956"/>
                <a:gd name="connsiteY6" fmla="*/ 260163 h 938372"/>
                <a:gd name="connsiteX7" fmla="*/ 315699 w 432956"/>
                <a:gd name="connsiteY7" fmla="*/ 454481 h 938372"/>
                <a:gd name="connsiteX8" fmla="*/ 400630 w 432956"/>
                <a:gd name="connsiteY8" fmla="*/ 925037 h 938372"/>
                <a:gd name="connsiteX0" fmla="*/ 41218 w 432956"/>
                <a:gd name="connsiteY0" fmla="*/ 938372 h 938372"/>
                <a:gd name="connsiteX1" fmla="*/ 138592 w 432956"/>
                <a:gd name="connsiteY1" fmla="*/ 458103 h 938372"/>
                <a:gd name="connsiteX2" fmla="*/ 63405 w 432956"/>
                <a:gd name="connsiteY2" fmla="*/ 260163 h 938372"/>
                <a:gd name="connsiteX3" fmla="*/ 0 w 432956"/>
                <a:gd name="connsiteY3" fmla="*/ 152400 h 938372"/>
                <a:gd name="connsiteX4" fmla="*/ 216478 w 432956"/>
                <a:gd name="connsiteY4" fmla="*/ 0 h 938372"/>
                <a:gd name="connsiteX5" fmla="*/ 432956 w 432956"/>
                <a:gd name="connsiteY5" fmla="*/ 152400 h 938372"/>
                <a:gd name="connsiteX6" fmla="*/ 369551 w 432956"/>
                <a:gd name="connsiteY6" fmla="*/ 260163 h 938372"/>
                <a:gd name="connsiteX7" fmla="*/ 315699 w 432956"/>
                <a:gd name="connsiteY7" fmla="*/ 454481 h 938372"/>
                <a:gd name="connsiteX8" fmla="*/ 394280 w 432956"/>
                <a:gd name="connsiteY8" fmla="*/ 928212 h 938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32956" h="938372">
                  <a:moveTo>
                    <a:pt x="41218" y="938372"/>
                  </a:moveTo>
                  <a:cubicBezTo>
                    <a:pt x="109163" y="674053"/>
                    <a:pt x="139668" y="603893"/>
                    <a:pt x="138592" y="458103"/>
                  </a:cubicBezTo>
                  <a:cubicBezTo>
                    <a:pt x="137871" y="360373"/>
                    <a:pt x="146676" y="307093"/>
                    <a:pt x="63405" y="260163"/>
                  </a:cubicBezTo>
                  <a:cubicBezTo>
                    <a:pt x="24230" y="232584"/>
                    <a:pt x="0" y="194484"/>
                    <a:pt x="0" y="152400"/>
                  </a:cubicBezTo>
                  <a:cubicBezTo>
                    <a:pt x="0" y="68232"/>
                    <a:pt x="96921" y="0"/>
                    <a:pt x="216478" y="0"/>
                  </a:cubicBezTo>
                  <a:cubicBezTo>
                    <a:pt x="336035" y="0"/>
                    <a:pt x="432956" y="68232"/>
                    <a:pt x="432956" y="152400"/>
                  </a:cubicBezTo>
                  <a:cubicBezTo>
                    <a:pt x="432956" y="194484"/>
                    <a:pt x="408726" y="232584"/>
                    <a:pt x="369551" y="260163"/>
                  </a:cubicBezTo>
                  <a:cubicBezTo>
                    <a:pt x="299742" y="303769"/>
                    <a:pt x="318833" y="363250"/>
                    <a:pt x="315699" y="454481"/>
                  </a:cubicBezTo>
                  <a:cubicBezTo>
                    <a:pt x="325700" y="599440"/>
                    <a:pt x="322208" y="722472"/>
                    <a:pt x="394280" y="928212"/>
                  </a:cubicBezTo>
                </a:path>
              </a:pathLst>
            </a:custGeom>
            <a:noFill/>
            <a:ln>
              <a:gradFill>
                <a:gsLst>
                  <a:gs pos="0">
                    <a:schemeClr val="bg1">
                      <a:lumMod val="50000"/>
                    </a:schemeClr>
                  </a:gs>
                  <a:gs pos="69000">
                    <a:schemeClr val="bg1">
                      <a:lumMod val="85000"/>
                    </a:schemeClr>
                  </a:gs>
                  <a:gs pos="35000">
                    <a:srgbClr val="C9C9C9"/>
                  </a:gs>
                  <a:gs pos="56000">
                    <a:schemeClr val="bg1">
                      <a:lumMod val="50000"/>
                    </a:schemeClr>
                  </a:gs>
                  <a:gs pos="22000">
                    <a:schemeClr val="bg1">
                      <a:lumMod val="50000"/>
                    </a:schemeClr>
                  </a:gs>
                  <a:gs pos="84000">
                    <a:schemeClr val="bg1">
                      <a:lumMod val="50000"/>
                    </a:schemeClr>
                  </a:gs>
                </a:gsLst>
                <a:lin ang="0" scaled="0"/>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Calibri" panose="020F0502020204030204"/>
                <a:ea typeface="宋体" panose="02010600030101010101" pitchFamily="2" charset="-122"/>
                <a:cs typeface="+mn-cs"/>
              </a:endParaRPr>
            </a:p>
          </p:txBody>
        </p:sp>
      </p:grpSp>
      <p:sp>
        <p:nvSpPr>
          <p:cNvPr id="67" name="TextBox 26"/>
          <p:cNvSpPr txBox="1"/>
          <p:nvPr/>
        </p:nvSpPr>
        <p:spPr bwMode="auto">
          <a:xfrm>
            <a:off x="8749320" y="3340571"/>
            <a:ext cx="2295121" cy="1895519"/>
          </a:xfrm>
          <a:prstGeom prst="rect">
            <a:avLst/>
          </a:prstGeom>
          <a:noFill/>
        </p:spPr>
        <p:txBody>
          <a:bodyPr wrap="square">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black">
                    <a:lumMod val="95000"/>
                    <a:lumOff val="5000"/>
                  </a:prstClr>
                </a:solidFill>
                <a:effectLst/>
                <a:uLnTx/>
                <a:uFillTx/>
                <a:latin typeface="微软雅黑" panose="020B0503020204020204" pitchFamily="34" charset="-122"/>
                <a:ea typeface="微软雅黑" panose="020B0503020204020204" pitchFamily="34" charset="-122"/>
                <a:cs typeface="+mn-cs"/>
              </a:rPr>
              <a:t>这里输入简单的文字概述这里输入简单文字概述简单的文字概述这里输入简单的文字概述这里输入简</a:t>
            </a:r>
          </a:p>
        </p:txBody>
      </p:sp>
      <p:grpSp>
        <p:nvGrpSpPr>
          <p:cNvPr id="68" name="组合 67"/>
          <p:cNvGrpSpPr/>
          <p:nvPr/>
        </p:nvGrpSpPr>
        <p:grpSpPr>
          <a:xfrm>
            <a:off x="1232023" y="5534994"/>
            <a:ext cx="2620597" cy="461665"/>
            <a:chOff x="1232023" y="5723680"/>
            <a:chExt cx="2620597" cy="461665"/>
          </a:xfrm>
        </p:grpSpPr>
        <p:sp>
          <p:nvSpPr>
            <p:cNvPr id="69" name="圆角矩形 68"/>
            <p:cNvSpPr/>
            <p:nvPr/>
          </p:nvSpPr>
          <p:spPr>
            <a:xfrm>
              <a:off x="1232023" y="5736312"/>
              <a:ext cx="2244948" cy="445116"/>
            </a:xfrm>
            <a:prstGeom prst="roundRect">
              <a:avLst>
                <a:gd name="adj" fmla="val 50000"/>
              </a:avLst>
            </a:prstGeom>
            <a:solidFill>
              <a:srgbClr val="025A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70" name="文本框 268"/>
            <p:cNvSpPr txBox="1"/>
            <p:nvPr/>
          </p:nvSpPr>
          <p:spPr>
            <a:xfrm>
              <a:off x="1547863" y="5723680"/>
              <a:ext cx="2304757"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Kartika" panose="02020503030404060203" pitchFamily="18" charset="0"/>
                </a:rPr>
                <a:t>调研成果一</a:t>
              </a:r>
              <a:endParaRPr kumimoji="0" lang="en-US" altLang="zh-CN" sz="24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Kartika" panose="02020503030404060203" pitchFamily="18" charset="0"/>
              </a:endParaRPr>
            </a:p>
          </p:txBody>
        </p:sp>
      </p:grpSp>
      <p:grpSp>
        <p:nvGrpSpPr>
          <p:cNvPr id="71" name="组合 70"/>
          <p:cNvGrpSpPr/>
          <p:nvPr/>
        </p:nvGrpSpPr>
        <p:grpSpPr>
          <a:xfrm>
            <a:off x="4948077" y="5520833"/>
            <a:ext cx="2971131" cy="471909"/>
            <a:chOff x="4948077" y="5709519"/>
            <a:chExt cx="2971131" cy="471909"/>
          </a:xfrm>
        </p:grpSpPr>
        <p:sp>
          <p:nvSpPr>
            <p:cNvPr id="72" name="圆角矩形 71"/>
            <p:cNvSpPr/>
            <p:nvPr/>
          </p:nvSpPr>
          <p:spPr>
            <a:xfrm>
              <a:off x="4948077" y="5736312"/>
              <a:ext cx="2244948" cy="445116"/>
            </a:xfrm>
            <a:prstGeom prst="roundRect">
              <a:avLst>
                <a:gd name="adj" fmla="val 50000"/>
              </a:avLst>
            </a:prstGeom>
            <a:solidFill>
              <a:srgbClr val="0298D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73" name="文本框 268"/>
            <p:cNvSpPr txBox="1"/>
            <p:nvPr/>
          </p:nvSpPr>
          <p:spPr>
            <a:xfrm>
              <a:off x="5234335" y="5709519"/>
              <a:ext cx="2684873"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Kartika" panose="02020503030404060203" pitchFamily="18" charset="0"/>
                </a:rPr>
                <a:t>调研成果二</a:t>
              </a:r>
              <a:endParaRPr kumimoji="0" lang="en-US" altLang="zh-CN" sz="24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Kartika" panose="02020503030404060203" pitchFamily="18" charset="0"/>
              </a:endParaRPr>
            </a:p>
          </p:txBody>
        </p:sp>
      </p:grpSp>
      <p:grpSp>
        <p:nvGrpSpPr>
          <p:cNvPr id="74" name="组合 73"/>
          <p:cNvGrpSpPr/>
          <p:nvPr/>
        </p:nvGrpSpPr>
        <p:grpSpPr>
          <a:xfrm>
            <a:off x="8799493" y="5534993"/>
            <a:ext cx="2553234" cy="461665"/>
            <a:chOff x="8799493" y="5723679"/>
            <a:chExt cx="2553234" cy="461665"/>
          </a:xfrm>
        </p:grpSpPr>
        <p:sp>
          <p:nvSpPr>
            <p:cNvPr id="75" name="圆角矩形 74"/>
            <p:cNvSpPr/>
            <p:nvPr/>
          </p:nvSpPr>
          <p:spPr>
            <a:xfrm>
              <a:off x="8799493" y="5736312"/>
              <a:ext cx="2084760" cy="445116"/>
            </a:xfrm>
            <a:prstGeom prst="roundRect">
              <a:avLst>
                <a:gd name="adj" fmla="val 50000"/>
              </a:avLst>
            </a:prstGeom>
            <a:solidFill>
              <a:srgbClr val="025A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76" name="文本框 75" descr="e7d195523061f1c0deeec63e560781cfd59afb0ea006f2a87ABB68BF51EA6619813959095094C18C62A12F549504892A4AAA8C1554C6663626E05CA27F281A14E6983772AFC3FB97135759321DEA3D709AACD122C08E6ED192FFACBB1E1BECB2ED91EE5F1ED7B5B4D639FA608C47C1EEEE0A899CA8C6B4A60DCCA6D3BA80ED4161D4A4778988E171"/>
            <p:cNvSpPr txBox="1"/>
            <p:nvPr/>
          </p:nvSpPr>
          <p:spPr>
            <a:xfrm>
              <a:off x="9010041" y="5723679"/>
              <a:ext cx="2342686" cy="461665"/>
            </a:xfrm>
            <a:prstGeom prst="rect">
              <a:avLst/>
            </a:prstGeom>
            <a:noFill/>
            <a:effectLst/>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Kartika" panose="02020503030404060203" pitchFamily="18" charset="0"/>
                </a:rPr>
                <a:t>调研成果三</a:t>
              </a:r>
              <a:endParaRPr kumimoji="0" lang="en-US" altLang="zh-CN" sz="24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Kartika" panose="02020503030404060203" pitchFamily="18" charset="0"/>
              </a:endParaRPr>
            </a:p>
          </p:txBody>
        </p:sp>
      </p:grpSp>
      <p:sp>
        <p:nvSpPr>
          <p:cNvPr id="77" name="平行四边形 76"/>
          <p:cNvSpPr/>
          <p:nvPr/>
        </p:nvSpPr>
        <p:spPr>
          <a:xfrm>
            <a:off x="8639908" y="433755"/>
            <a:ext cx="2356338" cy="867507"/>
          </a:xfrm>
          <a:prstGeom prst="parallelogram">
            <a:avLst/>
          </a:prstGeom>
          <a:solidFill>
            <a:srgbClr val="E7E6E6"/>
          </a:solidFill>
          <a:ln>
            <a:noFill/>
          </a:ln>
          <a:effectLst>
            <a:outerShdw blurRad="152400" dist="152400" dir="81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78" name="平行四边形 77"/>
          <p:cNvSpPr/>
          <p:nvPr/>
        </p:nvSpPr>
        <p:spPr>
          <a:xfrm>
            <a:off x="984739" y="433755"/>
            <a:ext cx="7655169" cy="867507"/>
          </a:xfrm>
          <a:prstGeom prst="parallelogram">
            <a:avLst/>
          </a:prstGeom>
          <a:gradFill>
            <a:gsLst>
              <a:gs pos="0">
                <a:srgbClr val="0298DA"/>
              </a:gs>
              <a:gs pos="100000">
                <a:srgbClr val="025AA2"/>
              </a:gs>
            </a:gsLst>
            <a:lin ang="5400000" scaled="1"/>
          </a:gradFill>
          <a:ln>
            <a:noFill/>
          </a:ln>
          <a:effectLst>
            <a:outerShdw blurRad="152400" dist="152400" dir="81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79" name="平行四边形 78"/>
          <p:cNvSpPr/>
          <p:nvPr/>
        </p:nvSpPr>
        <p:spPr>
          <a:xfrm>
            <a:off x="410308" y="621324"/>
            <a:ext cx="4091354" cy="386861"/>
          </a:xfrm>
          <a:prstGeom prst="parallelogram">
            <a:avLst/>
          </a:prstGeom>
          <a:solidFill>
            <a:srgbClr val="E7E6E6"/>
          </a:solidFill>
          <a:ln>
            <a:noFill/>
          </a:ln>
          <a:effectLst>
            <a:outerShdw blurRad="152400" dist="152400" dir="81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80" name="平行四边形 79"/>
          <p:cNvSpPr/>
          <p:nvPr/>
        </p:nvSpPr>
        <p:spPr>
          <a:xfrm>
            <a:off x="9543098" y="265171"/>
            <a:ext cx="1639346" cy="283469"/>
          </a:xfrm>
          <a:prstGeom prst="parallelogram">
            <a:avLst/>
          </a:prstGeom>
          <a:gradFill>
            <a:gsLst>
              <a:gs pos="0">
                <a:srgbClr val="0298DA"/>
              </a:gs>
              <a:gs pos="100000">
                <a:srgbClr val="025AA2"/>
              </a:gs>
            </a:gsLst>
            <a:lin ang="5400000" scaled="1"/>
          </a:gradFill>
          <a:ln>
            <a:noFill/>
          </a:ln>
          <a:effectLst>
            <a:outerShdw blurRad="152400" dist="152400" dir="81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81" name="文本框 1"/>
          <p:cNvSpPr>
            <a:spLocks noChangeArrowheads="1"/>
          </p:cNvSpPr>
          <p:nvPr/>
        </p:nvSpPr>
        <p:spPr bwMode="auto">
          <a:xfrm>
            <a:off x="4662613" y="553144"/>
            <a:ext cx="162095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SimSun" panose="02010600030101010101" pitchFamily="2" charset="-122"/>
              </a:defRPr>
            </a:lvl1pPr>
            <a:lvl2pPr marL="742950" indent="-285750">
              <a:defRPr>
                <a:solidFill>
                  <a:schemeClr val="tx1"/>
                </a:solidFill>
                <a:latin typeface="Calibri" panose="020F0502020204030204" pitchFamily="34" charset="0"/>
                <a:ea typeface="SimSun" panose="02010600030101010101" pitchFamily="2" charset="-122"/>
              </a:defRPr>
            </a:lvl2pPr>
            <a:lvl3pPr marL="1143000" indent="-228600">
              <a:defRPr>
                <a:solidFill>
                  <a:schemeClr val="tx1"/>
                </a:solidFill>
                <a:latin typeface="Calibri" panose="020F0502020204030204" pitchFamily="34" charset="0"/>
                <a:ea typeface="SimSun" panose="02010600030101010101" pitchFamily="2" charset="-122"/>
              </a:defRPr>
            </a:lvl3pPr>
            <a:lvl4pPr marL="1600200" indent="-228600">
              <a:defRPr>
                <a:solidFill>
                  <a:schemeClr val="tx1"/>
                </a:solidFill>
                <a:latin typeface="Calibri" panose="020F0502020204030204" pitchFamily="34" charset="0"/>
                <a:ea typeface="SimSun" panose="02010600030101010101" pitchFamily="2" charset="-122"/>
              </a:defRPr>
            </a:lvl4pPr>
            <a:lvl5pPr marL="2057400" indent="-228600">
              <a:defRPr>
                <a:solidFill>
                  <a:schemeClr val="tx1"/>
                </a:solidFill>
                <a:latin typeface="Calibri" panose="020F0502020204030204" pitchFamily="34" charset="0"/>
                <a:ea typeface="SimSun"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SimSun"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SimSun"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SimSun"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SimSun" panose="02010600030101010101" pitchFamily="2" charset="-122"/>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8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前期调研</a:t>
            </a:r>
          </a:p>
        </p:txBody>
      </p:sp>
      <p:sp>
        <p:nvSpPr>
          <p:cNvPr id="82" name="文本框 1"/>
          <p:cNvSpPr>
            <a:spLocks noChangeArrowheads="1"/>
          </p:cNvSpPr>
          <p:nvPr/>
        </p:nvSpPr>
        <p:spPr bwMode="auto">
          <a:xfrm>
            <a:off x="6198430" y="784745"/>
            <a:ext cx="150310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SimSun" panose="02010600030101010101" pitchFamily="2" charset="-122"/>
              </a:defRPr>
            </a:lvl1pPr>
            <a:lvl2pPr marL="742950" indent="-285750">
              <a:defRPr>
                <a:solidFill>
                  <a:schemeClr val="tx1"/>
                </a:solidFill>
                <a:latin typeface="Calibri" panose="020F0502020204030204" pitchFamily="34" charset="0"/>
                <a:ea typeface="SimSun" panose="02010600030101010101" pitchFamily="2" charset="-122"/>
              </a:defRPr>
            </a:lvl2pPr>
            <a:lvl3pPr marL="1143000" indent="-228600">
              <a:defRPr>
                <a:solidFill>
                  <a:schemeClr val="tx1"/>
                </a:solidFill>
                <a:latin typeface="Calibri" panose="020F0502020204030204" pitchFamily="34" charset="0"/>
                <a:ea typeface="SimSun" panose="02010600030101010101" pitchFamily="2" charset="-122"/>
              </a:defRPr>
            </a:lvl3pPr>
            <a:lvl4pPr marL="1600200" indent="-228600">
              <a:defRPr>
                <a:solidFill>
                  <a:schemeClr val="tx1"/>
                </a:solidFill>
                <a:latin typeface="Calibri" panose="020F0502020204030204" pitchFamily="34" charset="0"/>
                <a:ea typeface="SimSun" panose="02010600030101010101" pitchFamily="2" charset="-122"/>
              </a:defRPr>
            </a:lvl4pPr>
            <a:lvl5pPr marL="2057400" indent="-228600">
              <a:defRPr>
                <a:solidFill>
                  <a:schemeClr val="tx1"/>
                </a:solidFill>
                <a:latin typeface="Calibri" panose="020F0502020204030204" pitchFamily="34" charset="0"/>
                <a:ea typeface="SimSun"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SimSun"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SimSun"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SimSun"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SimSun" panose="02010600030101010101" pitchFamily="2" charset="-122"/>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2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ADD YOUR TITLE</a:t>
            </a:r>
            <a:endParaRPr kumimoji="0" lang="en-US" altLang="en-US" sz="12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
        <p:nvSpPr>
          <p:cNvPr id="83" name="文本框 1"/>
          <p:cNvSpPr>
            <a:spLocks noChangeArrowheads="1"/>
          </p:cNvSpPr>
          <p:nvPr/>
        </p:nvSpPr>
        <p:spPr bwMode="auto">
          <a:xfrm>
            <a:off x="9217364" y="740084"/>
            <a:ext cx="121520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SimSun" panose="02010600030101010101" pitchFamily="2" charset="-122"/>
              </a:defRPr>
            </a:lvl1pPr>
            <a:lvl2pPr marL="742950" indent="-285750">
              <a:defRPr>
                <a:solidFill>
                  <a:schemeClr val="tx1"/>
                </a:solidFill>
                <a:latin typeface="Calibri" panose="020F0502020204030204" pitchFamily="34" charset="0"/>
                <a:ea typeface="SimSun" panose="02010600030101010101" pitchFamily="2" charset="-122"/>
              </a:defRPr>
            </a:lvl2pPr>
            <a:lvl3pPr marL="1143000" indent="-228600">
              <a:defRPr>
                <a:solidFill>
                  <a:schemeClr val="tx1"/>
                </a:solidFill>
                <a:latin typeface="Calibri" panose="020F0502020204030204" pitchFamily="34" charset="0"/>
                <a:ea typeface="SimSun" panose="02010600030101010101" pitchFamily="2" charset="-122"/>
              </a:defRPr>
            </a:lvl3pPr>
            <a:lvl4pPr marL="1600200" indent="-228600">
              <a:defRPr>
                <a:solidFill>
                  <a:schemeClr val="tx1"/>
                </a:solidFill>
                <a:latin typeface="Calibri" panose="020F0502020204030204" pitchFamily="34" charset="0"/>
                <a:ea typeface="SimSun" panose="02010600030101010101" pitchFamily="2" charset="-122"/>
              </a:defRPr>
            </a:lvl4pPr>
            <a:lvl5pPr marL="2057400" indent="-228600">
              <a:defRPr>
                <a:solidFill>
                  <a:schemeClr val="tx1"/>
                </a:solidFill>
                <a:latin typeface="Calibri" panose="020F0502020204030204" pitchFamily="34" charset="0"/>
                <a:ea typeface="SimSun"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SimSun"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SimSun"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SimSun"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SimSun" panose="02010600030101010101" pitchFamily="2" charset="-122"/>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400" b="0" i="0" u="none" strike="noStrike" kern="1200" cap="none" spc="300" normalizeH="0" baseline="0" noProof="0" dirty="0">
                <a:ln>
                  <a:noFill/>
                </a:ln>
                <a:solidFill>
                  <a:srgbClr val="025AA2"/>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LOGO</a:t>
            </a:r>
            <a:endParaRPr kumimoji="0" lang="en-US" altLang="en-US" sz="2400" b="0" i="0" u="none" strike="noStrike" kern="1200" cap="none" spc="300" normalizeH="0" baseline="0" noProof="0" dirty="0">
              <a:ln>
                <a:noFill/>
              </a:ln>
              <a:solidFill>
                <a:srgbClr val="025AA2"/>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Tree>
    <p:extLst>
      <p:ext uri="{BB962C8B-B14F-4D97-AF65-F5344CB8AC3E}">
        <p14:creationId xmlns:p14="http://schemas.microsoft.com/office/powerpoint/2010/main" val="651722392"/>
      </p:ext>
    </p:extLst>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14:presetBounceEnd="40000">
                                      <p:stCondLst>
                                        <p:cond delay="0"/>
                                      </p:stCondLst>
                                      <p:childTnLst>
                                        <p:set>
                                          <p:cBhvr>
                                            <p:cTn id="6" dur="1" fill="hold">
                                              <p:stCondLst>
                                                <p:cond delay="0"/>
                                              </p:stCondLst>
                                            </p:cTn>
                                            <p:tgtEl>
                                              <p:spTgt spid="78"/>
                                            </p:tgtEl>
                                            <p:attrNameLst>
                                              <p:attrName>style.visibility</p:attrName>
                                            </p:attrNameLst>
                                          </p:cBhvr>
                                          <p:to>
                                            <p:strVal val="visible"/>
                                          </p:to>
                                        </p:set>
                                        <p:anim calcmode="lin" valueType="num" p14:bounceEnd="40000">
                                          <p:cBhvr additive="base">
                                            <p:cTn id="7" dur="750" fill="hold"/>
                                            <p:tgtEl>
                                              <p:spTgt spid="78"/>
                                            </p:tgtEl>
                                            <p:attrNameLst>
                                              <p:attrName>ppt_x</p:attrName>
                                            </p:attrNameLst>
                                          </p:cBhvr>
                                          <p:tavLst>
                                            <p:tav tm="0">
                                              <p:val>
                                                <p:strVal val="#ppt_x"/>
                                              </p:val>
                                            </p:tav>
                                            <p:tav tm="100000">
                                              <p:val>
                                                <p:strVal val="#ppt_x"/>
                                              </p:val>
                                            </p:tav>
                                          </p:tavLst>
                                        </p:anim>
                                        <p:anim calcmode="lin" valueType="num" p14:bounceEnd="40000">
                                          <p:cBhvr additive="base">
                                            <p:cTn id="8" dur="750" fill="hold"/>
                                            <p:tgtEl>
                                              <p:spTgt spid="78"/>
                                            </p:tgtEl>
                                            <p:attrNameLst>
                                              <p:attrName>ppt_y</p:attrName>
                                            </p:attrNameLst>
                                          </p:cBhvr>
                                          <p:tavLst>
                                            <p:tav tm="0">
                                              <p:val>
                                                <p:strVal val="0-#ppt_h/2"/>
                                              </p:val>
                                            </p:tav>
                                            <p:tav tm="100000">
                                              <p:val>
                                                <p:strVal val="#ppt_y"/>
                                              </p:val>
                                            </p:tav>
                                          </p:tavLst>
                                        </p:anim>
                                      </p:childTnLst>
                                    </p:cTn>
                                  </p:par>
                                  <p:par>
                                    <p:cTn id="9" presetID="2" presetClass="entr" presetSubtype="2" fill="hold" grpId="0" nodeType="withEffect" p14:presetBounceEnd="40000">
                                      <p:stCondLst>
                                        <p:cond delay="250"/>
                                      </p:stCondLst>
                                      <p:childTnLst>
                                        <p:set>
                                          <p:cBhvr>
                                            <p:cTn id="10" dur="1" fill="hold">
                                              <p:stCondLst>
                                                <p:cond delay="0"/>
                                              </p:stCondLst>
                                            </p:cTn>
                                            <p:tgtEl>
                                              <p:spTgt spid="77"/>
                                            </p:tgtEl>
                                            <p:attrNameLst>
                                              <p:attrName>style.visibility</p:attrName>
                                            </p:attrNameLst>
                                          </p:cBhvr>
                                          <p:to>
                                            <p:strVal val="visible"/>
                                          </p:to>
                                        </p:set>
                                        <p:anim calcmode="lin" valueType="num" p14:bounceEnd="40000">
                                          <p:cBhvr additive="base">
                                            <p:cTn id="11" dur="750" fill="hold"/>
                                            <p:tgtEl>
                                              <p:spTgt spid="77"/>
                                            </p:tgtEl>
                                            <p:attrNameLst>
                                              <p:attrName>ppt_x</p:attrName>
                                            </p:attrNameLst>
                                          </p:cBhvr>
                                          <p:tavLst>
                                            <p:tav tm="0">
                                              <p:val>
                                                <p:strVal val="1+#ppt_w/2"/>
                                              </p:val>
                                            </p:tav>
                                            <p:tav tm="100000">
                                              <p:val>
                                                <p:strVal val="#ppt_x"/>
                                              </p:val>
                                            </p:tav>
                                          </p:tavLst>
                                        </p:anim>
                                        <p:anim calcmode="lin" valueType="num" p14:bounceEnd="40000">
                                          <p:cBhvr additive="base">
                                            <p:cTn id="12" dur="750" fill="hold"/>
                                            <p:tgtEl>
                                              <p:spTgt spid="77"/>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14:presetBounceEnd="40000">
                                      <p:stCondLst>
                                        <p:cond delay="0"/>
                                      </p:stCondLst>
                                      <p:childTnLst>
                                        <p:set>
                                          <p:cBhvr>
                                            <p:cTn id="14" dur="1" fill="hold">
                                              <p:stCondLst>
                                                <p:cond delay="0"/>
                                              </p:stCondLst>
                                            </p:cTn>
                                            <p:tgtEl>
                                              <p:spTgt spid="79"/>
                                            </p:tgtEl>
                                            <p:attrNameLst>
                                              <p:attrName>style.visibility</p:attrName>
                                            </p:attrNameLst>
                                          </p:cBhvr>
                                          <p:to>
                                            <p:strVal val="visible"/>
                                          </p:to>
                                        </p:set>
                                        <p:anim calcmode="lin" valueType="num" p14:bounceEnd="40000">
                                          <p:cBhvr additive="base">
                                            <p:cTn id="15" dur="750" fill="hold"/>
                                            <p:tgtEl>
                                              <p:spTgt spid="79"/>
                                            </p:tgtEl>
                                            <p:attrNameLst>
                                              <p:attrName>ppt_x</p:attrName>
                                            </p:attrNameLst>
                                          </p:cBhvr>
                                          <p:tavLst>
                                            <p:tav tm="0">
                                              <p:val>
                                                <p:strVal val="0-#ppt_w/2"/>
                                              </p:val>
                                            </p:tav>
                                            <p:tav tm="100000">
                                              <p:val>
                                                <p:strVal val="#ppt_x"/>
                                              </p:val>
                                            </p:tav>
                                          </p:tavLst>
                                        </p:anim>
                                        <p:anim calcmode="lin" valueType="num" p14:bounceEnd="40000">
                                          <p:cBhvr additive="base">
                                            <p:cTn id="16" dur="750" fill="hold"/>
                                            <p:tgtEl>
                                              <p:spTgt spid="79"/>
                                            </p:tgtEl>
                                            <p:attrNameLst>
                                              <p:attrName>ppt_y</p:attrName>
                                            </p:attrNameLst>
                                          </p:cBhvr>
                                          <p:tavLst>
                                            <p:tav tm="0">
                                              <p:val>
                                                <p:strVal val="#ppt_y"/>
                                              </p:val>
                                            </p:tav>
                                            <p:tav tm="100000">
                                              <p:val>
                                                <p:strVal val="#ppt_y"/>
                                              </p:val>
                                            </p:tav>
                                          </p:tavLst>
                                        </p:anim>
                                      </p:childTnLst>
                                    </p:cTn>
                                  </p:par>
                                  <p:par>
                                    <p:cTn id="17" presetID="2" presetClass="entr" presetSubtype="3" fill="hold" grpId="0" nodeType="withEffect" p14:presetBounceEnd="40000">
                                      <p:stCondLst>
                                        <p:cond delay="500"/>
                                      </p:stCondLst>
                                      <p:childTnLst>
                                        <p:set>
                                          <p:cBhvr>
                                            <p:cTn id="18" dur="1" fill="hold">
                                              <p:stCondLst>
                                                <p:cond delay="0"/>
                                              </p:stCondLst>
                                            </p:cTn>
                                            <p:tgtEl>
                                              <p:spTgt spid="80"/>
                                            </p:tgtEl>
                                            <p:attrNameLst>
                                              <p:attrName>style.visibility</p:attrName>
                                            </p:attrNameLst>
                                          </p:cBhvr>
                                          <p:to>
                                            <p:strVal val="visible"/>
                                          </p:to>
                                        </p:set>
                                        <p:anim calcmode="lin" valueType="num" p14:bounceEnd="40000">
                                          <p:cBhvr additive="base">
                                            <p:cTn id="19" dur="750" fill="hold"/>
                                            <p:tgtEl>
                                              <p:spTgt spid="80"/>
                                            </p:tgtEl>
                                            <p:attrNameLst>
                                              <p:attrName>ppt_x</p:attrName>
                                            </p:attrNameLst>
                                          </p:cBhvr>
                                          <p:tavLst>
                                            <p:tav tm="0">
                                              <p:val>
                                                <p:strVal val="1+#ppt_w/2"/>
                                              </p:val>
                                            </p:tav>
                                            <p:tav tm="100000">
                                              <p:val>
                                                <p:strVal val="#ppt_x"/>
                                              </p:val>
                                            </p:tav>
                                          </p:tavLst>
                                        </p:anim>
                                        <p:anim calcmode="lin" valueType="num" p14:bounceEnd="40000">
                                          <p:cBhvr additive="base">
                                            <p:cTn id="20" dur="750" fill="hold"/>
                                            <p:tgtEl>
                                              <p:spTgt spid="80"/>
                                            </p:tgtEl>
                                            <p:attrNameLst>
                                              <p:attrName>ppt_y</p:attrName>
                                            </p:attrNameLst>
                                          </p:cBhvr>
                                          <p:tavLst>
                                            <p:tav tm="0">
                                              <p:val>
                                                <p:strVal val="0-#ppt_h/2"/>
                                              </p:val>
                                            </p:tav>
                                            <p:tav tm="100000">
                                              <p:val>
                                                <p:strVal val="#ppt_y"/>
                                              </p:val>
                                            </p:tav>
                                          </p:tavLst>
                                        </p:anim>
                                      </p:childTnLst>
                                    </p:cTn>
                                  </p:par>
                                  <p:par>
                                    <p:cTn id="21" presetID="53" presetClass="entr" presetSubtype="16" fill="hold" grpId="0" nodeType="withEffect">
                                      <p:stCondLst>
                                        <p:cond delay="500"/>
                                      </p:stCondLst>
                                      <p:childTnLst>
                                        <p:set>
                                          <p:cBhvr>
                                            <p:cTn id="22" dur="1" fill="hold">
                                              <p:stCondLst>
                                                <p:cond delay="0"/>
                                              </p:stCondLst>
                                            </p:cTn>
                                            <p:tgtEl>
                                              <p:spTgt spid="83"/>
                                            </p:tgtEl>
                                            <p:attrNameLst>
                                              <p:attrName>style.visibility</p:attrName>
                                            </p:attrNameLst>
                                          </p:cBhvr>
                                          <p:to>
                                            <p:strVal val="visible"/>
                                          </p:to>
                                        </p:set>
                                        <p:anim calcmode="lin" valueType="num">
                                          <p:cBhvr>
                                            <p:cTn id="23" dur="500" fill="hold"/>
                                            <p:tgtEl>
                                              <p:spTgt spid="83"/>
                                            </p:tgtEl>
                                            <p:attrNameLst>
                                              <p:attrName>ppt_w</p:attrName>
                                            </p:attrNameLst>
                                          </p:cBhvr>
                                          <p:tavLst>
                                            <p:tav tm="0">
                                              <p:val>
                                                <p:fltVal val="0"/>
                                              </p:val>
                                            </p:tav>
                                            <p:tav tm="100000">
                                              <p:val>
                                                <p:strVal val="#ppt_w"/>
                                              </p:val>
                                            </p:tav>
                                          </p:tavLst>
                                        </p:anim>
                                        <p:anim calcmode="lin" valueType="num">
                                          <p:cBhvr>
                                            <p:cTn id="24" dur="500" fill="hold"/>
                                            <p:tgtEl>
                                              <p:spTgt spid="83"/>
                                            </p:tgtEl>
                                            <p:attrNameLst>
                                              <p:attrName>ppt_h</p:attrName>
                                            </p:attrNameLst>
                                          </p:cBhvr>
                                          <p:tavLst>
                                            <p:tav tm="0">
                                              <p:val>
                                                <p:fltVal val="0"/>
                                              </p:val>
                                            </p:tav>
                                            <p:tav tm="100000">
                                              <p:val>
                                                <p:strVal val="#ppt_h"/>
                                              </p:val>
                                            </p:tav>
                                          </p:tavLst>
                                        </p:anim>
                                        <p:animEffect transition="in" filter="fade">
                                          <p:cBhvr>
                                            <p:cTn id="25" dur="500"/>
                                            <p:tgtEl>
                                              <p:spTgt spid="83"/>
                                            </p:tgtEl>
                                          </p:cBhvr>
                                        </p:animEffect>
                                      </p:childTnLst>
                                    </p:cTn>
                                  </p:par>
                                  <p:par>
                                    <p:cTn id="26" presetID="22" presetClass="entr" presetSubtype="8" fill="hold" grpId="0" nodeType="withEffect">
                                      <p:stCondLst>
                                        <p:cond delay="500"/>
                                      </p:stCondLst>
                                      <p:childTnLst>
                                        <p:set>
                                          <p:cBhvr>
                                            <p:cTn id="27" dur="1" fill="hold">
                                              <p:stCondLst>
                                                <p:cond delay="0"/>
                                              </p:stCondLst>
                                            </p:cTn>
                                            <p:tgtEl>
                                              <p:spTgt spid="81"/>
                                            </p:tgtEl>
                                            <p:attrNameLst>
                                              <p:attrName>style.visibility</p:attrName>
                                            </p:attrNameLst>
                                          </p:cBhvr>
                                          <p:to>
                                            <p:strVal val="visible"/>
                                          </p:to>
                                        </p:set>
                                        <p:animEffect transition="in" filter="wipe(left)">
                                          <p:cBhvr>
                                            <p:cTn id="28" dur="500"/>
                                            <p:tgtEl>
                                              <p:spTgt spid="81"/>
                                            </p:tgtEl>
                                          </p:cBhvr>
                                        </p:animEffect>
                                      </p:childTnLst>
                                    </p:cTn>
                                  </p:par>
                                  <p:par>
                                    <p:cTn id="29" presetID="22" presetClass="entr" presetSubtype="8" fill="hold" grpId="0" nodeType="withEffect">
                                      <p:stCondLst>
                                        <p:cond delay="750"/>
                                      </p:stCondLst>
                                      <p:childTnLst>
                                        <p:set>
                                          <p:cBhvr>
                                            <p:cTn id="30" dur="1" fill="hold">
                                              <p:stCondLst>
                                                <p:cond delay="0"/>
                                              </p:stCondLst>
                                            </p:cTn>
                                            <p:tgtEl>
                                              <p:spTgt spid="82"/>
                                            </p:tgtEl>
                                            <p:attrNameLst>
                                              <p:attrName>style.visibility</p:attrName>
                                            </p:attrNameLst>
                                          </p:cBhvr>
                                          <p:to>
                                            <p:strVal val="visible"/>
                                          </p:to>
                                        </p:set>
                                        <p:animEffect transition="in" filter="wipe(left)">
                                          <p:cBhvr>
                                            <p:cTn id="31" dur="500"/>
                                            <p:tgtEl>
                                              <p:spTgt spid="82"/>
                                            </p:tgtEl>
                                          </p:cBhvr>
                                        </p:animEffect>
                                      </p:childTnLst>
                                    </p:cTn>
                                  </p:par>
                                  <p:par>
                                    <p:cTn id="32" presetID="10" presetClass="entr" presetSubtype="0" fill="hold" nodeType="withEffect">
                                      <p:stCondLst>
                                        <p:cond delay="0"/>
                                      </p:stCondLst>
                                      <p:childTnLst>
                                        <p:set>
                                          <p:cBhvr>
                                            <p:cTn id="33" dur="1" fill="hold">
                                              <p:stCondLst>
                                                <p:cond delay="0"/>
                                              </p:stCondLst>
                                            </p:cTn>
                                            <p:tgtEl>
                                              <p:spTgt spid="46"/>
                                            </p:tgtEl>
                                            <p:attrNameLst>
                                              <p:attrName>style.visibility</p:attrName>
                                            </p:attrNameLst>
                                          </p:cBhvr>
                                          <p:to>
                                            <p:strVal val="visible"/>
                                          </p:to>
                                        </p:set>
                                        <p:animEffect transition="in" filter="fade">
                                          <p:cBhvr>
                                            <p:cTn id="34" dur="500"/>
                                            <p:tgtEl>
                                              <p:spTgt spid="46"/>
                                            </p:tgtEl>
                                          </p:cBhvr>
                                        </p:animEffect>
                                      </p:childTnLst>
                                    </p:cTn>
                                  </p:par>
                                  <p:par>
                                    <p:cTn id="35" presetID="10" presetClass="entr" presetSubtype="0" fill="hold" nodeType="withEffect">
                                      <p:stCondLst>
                                        <p:cond delay="250"/>
                                      </p:stCondLst>
                                      <p:childTnLst>
                                        <p:set>
                                          <p:cBhvr>
                                            <p:cTn id="36" dur="1" fill="hold">
                                              <p:stCondLst>
                                                <p:cond delay="0"/>
                                              </p:stCondLst>
                                            </p:cTn>
                                            <p:tgtEl>
                                              <p:spTgt spid="55"/>
                                            </p:tgtEl>
                                            <p:attrNameLst>
                                              <p:attrName>style.visibility</p:attrName>
                                            </p:attrNameLst>
                                          </p:cBhvr>
                                          <p:to>
                                            <p:strVal val="visible"/>
                                          </p:to>
                                        </p:set>
                                        <p:animEffect transition="in" filter="fade">
                                          <p:cBhvr>
                                            <p:cTn id="37" dur="500"/>
                                            <p:tgtEl>
                                              <p:spTgt spid="55"/>
                                            </p:tgtEl>
                                          </p:cBhvr>
                                        </p:animEffect>
                                      </p:childTnLst>
                                    </p:cTn>
                                  </p:par>
                                  <p:par>
                                    <p:cTn id="38" presetID="10" presetClass="entr" presetSubtype="0" fill="hold" nodeType="withEffect">
                                      <p:stCondLst>
                                        <p:cond delay="500"/>
                                      </p:stCondLst>
                                      <p:childTnLst>
                                        <p:set>
                                          <p:cBhvr>
                                            <p:cTn id="39" dur="1" fill="hold">
                                              <p:stCondLst>
                                                <p:cond delay="0"/>
                                              </p:stCondLst>
                                            </p:cTn>
                                            <p:tgtEl>
                                              <p:spTgt spid="64"/>
                                            </p:tgtEl>
                                            <p:attrNameLst>
                                              <p:attrName>style.visibility</p:attrName>
                                            </p:attrNameLst>
                                          </p:cBhvr>
                                          <p:to>
                                            <p:strVal val="visible"/>
                                          </p:to>
                                        </p:set>
                                        <p:animEffect transition="in" filter="fade">
                                          <p:cBhvr>
                                            <p:cTn id="40" dur="500"/>
                                            <p:tgtEl>
                                              <p:spTgt spid="64"/>
                                            </p:tgtEl>
                                          </p:cBhvr>
                                        </p:animEffect>
                                      </p:childTnLst>
                                    </p:cTn>
                                  </p:par>
                                </p:childTnLst>
                              </p:cTn>
                            </p:par>
                            <p:par>
                              <p:cTn id="41" fill="hold">
                                <p:stCondLst>
                                  <p:cond delay="1250"/>
                                </p:stCondLst>
                                <p:childTnLst>
                                  <p:par>
                                    <p:cTn id="42" presetID="42" presetClass="entr" presetSubtype="0" fill="hold" nodeType="afterEffect">
                                      <p:stCondLst>
                                        <p:cond delay="0"/>
                                      </p:stCondLst>
                                      <p:childTnLst>
                                        <p:set>
                                          <p:cBhvr>
                                            <p:cTn id="43" dur="1" fill="hold">
                                              <p:stCondLst>
                                                <p:cond delay="0"/>
                                              </p:stCondLst>
                                            </p:cTn>
                                            <p:tgtEl>
                                              <p:spTgt spid="38"/>
                                            </p:tgtEl>
                                            <p:attrNameLst>
                                              <p:attrName>style.visibility</p:attrName>
                                            </p:attrNameLst>
                                          </p:cBhvr>
                                          <p:to>
                                            <p:strVal val="visible"/>
                                          </p:to>
                                        </p:set>
                                        <p:animEffect transition="in" filter="fade">
                                          <p:cBhvr>
                                            <p:cTn id="44" dur="1000"/>
                                            <p:tgtEl>
                                              <p:spTgt spid="38"/>
                                            </p:tgtEl>
                                          </p:cBhvr>
                                        </p:animEffect>
                                        <p:anim calcmode="lin" valueType="num">
                                          <p:cBhvr>
                                            <p:cTn id="45" dur="1000" fill="hold"/>
                                            <p:tgtEl>
                                              <p:spTgt spid="38"/>
                                            </p:tgtEl>
                                            <p:attrNameLst>
                                              <p:attrName>ppt_x</p:attrName>
                                            </p:attrNameLst>
                                          </p:cBhvr>
                                          <p:tavLst>
                                            <p:tav tm="0">
                                              <p:val>
                                                <p:strVal val="#ppt_x"/>
                                              </p:val>
                                            </p:tav>
                                            <p:tav tm="100000">
                                              <p:val>
                                                <p:strVal val="#ppt_x"/>
                                              </p:val>
                                            </p:tav>
                                          </p:tavLst>
                                        </p:anim>
                                        <p:anim calcmode="lin" valueType="num">
                                          <p:cBhvr>
                                            <p:cTn id="46" dur="1000" fill="hold"/>
                                            <p:tgtEl>
                                              <p:spTgt spid="38"/>
                                            </p:tgtEl>
                                            <p:attrNameLst>
                                              <p:attrName>ppt_y</p:attrName>
                                            </p:attrNameLst>
                                          </p:cBhvr>
                                          <p:tavLst>
                                            <p:tav tm="0">
                                              <p:val>
                                                <p:strVal val="#ppt_y+.1"/>
                                              </p:val>
                                            </p:tav>
                                            <p:tav tm="100000">
                                              <p:val>
                                                <p:strVal val="#ppt_y"/>
                                              </p:val>
                                            </p:tav>
                                          </p:tavLst>
                                        </p:anim>
                                      </p:childTnLst>
                                    </p:cTn>
                                  </p:par>
                                  <p:par>
                                    <p:cTn id="47" presetID="42" presetClass="entr" presetSubtype="0" fill="hold" nodeType="withEffect">
                                      <p:stCondLst>
                                        <p:cond delay="250"/>
                                      </p:stCondLst>
                                      <p:childTnLst>
                                        <p:set>
                                          <p:cBhvr>
                                            <p:cTn id="48" dur="1" fill="hold">
                                              <p:stCondLst>
                                                <p:cond delay="0"/>
                                              </p:stCondLst>
                                            </p:cTn>
                                            <p:tgtEl>
                                              <p:spTgt spid="50"/>
                                            </p:tgtEl>
                                            <p:attrNameLst>
                                              <p:attrName>style.visibility</p:attrName>
                                            </p:attrNameLst>
                                          </p:cBhvr>
                                          <p:to>
                                            <p:strVal val="visible"/>
                                          </p:to>
                                        </p:set>
                                        <p:animEffect transition="in" filter="fade">
                                          <p:cBhvr>
                                            <p:cTn id="49" dur="1000"/>
                                            <p:tgtEl>
                                              <p:spTgt spid="50"/>
                                            </p:tgtEl>
                                          </p:cBhvr>
                                        </p:animEffect>
                                        <p:anim calcmode="lin" valueType="num">
                                          <p:cBhvr>
                                            <p:cTn id="50" dur="1000" fill="hold"/>
                                            <p:tgtEl>
                                              <p:spTgt spid="50"/>
                                            </p:tgtEl>
                                            <p:attrNameLst>
                                              <p:attrName>ppt_x</p:attrName>
                                            </p:attrNameLst>
                                          </p:cBhvr>
                                          <p:tavLst>
                                            <p:tav tm="0">
                                              <p:val>
                                                <p:strVal val="#ppt_x"/>
                                              </p:val>
                                            </p:tav>
                                            <p:tav tm="100000">
                                              <p:val>
                                                <p:strVal val="#ppt_x"/>
                                              </p:val>
                                            </p:tav>
                                          </p:tavLst>
                                        </p:anim>
                                        <p:anim calcmode="lin" valueType="num">
                                          <p:cBhvr>
                                            <p:cTn id="51" dur="1000" fill="hold"/>
                                            <p:tgtEl>
                                              <p:spTgt spid="50"/>
                                            </p:tgtEl>
                                            <p:attrNameLst>
                                              <p:attrName>ppt_y</p:attrName>
                                            </p:attrNameLst>
                                          </p:cBhvr>
                                          <p:tavLst>
                                            <p:tav tm="0">
                                              <p:val>
                                                <p:strVal val="#ppt_y+.1"/>
                                              </p:val>
                                            </p:tav>
                                            <p:tav tm="100000">
                                              <p:val>
                                                <p:strVal val="#ppt_y"/>
                                              </p:val>
                                            </p:tav>
                                          </p:tavLst>
                                        </p:anim>
                                      </p:childTnLst>
                                    </p:cTn>
                                  </p:par>
                                  <p:par>
                                    <p:cTn id="52" presetID="42" presetClass="entr" presetSubtype="0" fill="hold" nodeType="withEffect">
                                      <p:stCondLst>
                                        <p:cond delay="500"/>
                                      </p:stCondLst>
                                      <p:childTnLst>
                                        <p:set>
                                          <p:cBhvr>
                                            <p:cTn id="53" dur="1" fill="hold">
                                              <p:stCondLst>
                                                <p:cond delay="0"/>
                                              </p:stCondLst>
                                            </p:cTn>
                                            <p:tgtEl>
                                              <p:spTgt spid="59"/>
                                            </p:tgtEl>
                                            <p:attrNameLst>
                                              <p:attrName>style.visibility</p:attrName>
                                            </p:attrNameLst>
                                          </p:cBhvr>
                                          <p:to>
                                            <p:strVal val="visible"/>
                                          </p:to>
                                        </p:set>
                                        <p:animEffect transition="in" filter="fade">
                                          <p:cBhvr>
                                            <p:cTn id="54" dur="1000"/>
                                            <p:tgtEl>
                                              <p:spTgt spid="59"/>
                                            </p:tgtEl>
                                          </p:cBhvr>
                                        </p:animEffect>
                                        <p:anim calcmode="lin" valueType="num">
                                          <p:cBhvr>
                                            <p:cTn id="55" dur="1000" fill="hold"/>
                                            <p:tgtEl>
                                              <p:spTgt spid="59"/>
                                            </p:tgtEl>
                                            <p:attrNameLst>
                                              <p:attrName>ppt_x</p:attrName>
                                            </p:attrNameLst>
                                          </p:cBhvr>
                                          <p:tavLst>
                                            <p:tav tm="0">
                                              <p:val>
                                                <p:strVal val="#ppt_x"/>
                                              </p:val>
                                            </p:tav>
                                            <p:tav tm="100000">
                                              <p:val>
                                                <p:strVal val="#ppt_x"/>
                                              </p:val>
                                            </p:tav>
                                          </p:tavLst>
                                        </p:anim>
                                        <p:anim calcmode="lin" valueType="num">
                                          <p:cBhvr>
                                            <p:cTn id="56" dur="1000" fill="hold"/>
                                            <p:tgtEl>
                                              <p:spTgt spid="59"/>
                                            </p:tgtEl>
                                            <p:attrNameLst>
                                              <p:attrName>ppt_y</p:attrName>
                                            </p:attrNameLst>
                                          </p:cBhvr>
                                          <p:tavLst>
                                            <p:tav tm="0">
                                              <p:val>
                                                <p:strVal val="#ppt_y+.1"/>
                                              </p:val>
                                            </p:tav>
                                            <p:tav tm="100000">
                                              <p:val>
                                                <p:strVal val="#ppt_y"/>
                                              </p:val>
                                            </p:tav>
                                          </p:tavLst>
                                        </p:anim>
                                      </p:childTnLst>
                                    </p:cTn>
                                  </p:par>
                                </p:childTnLst>
                              </p:cTn>
                            </p:par>
                            <p:par>
                              <p:cTn id="57" fill="hold">
                                <p:stCondLst>
                                  <p:cond delay="2750"/>
                                </p:stCondLst>
                                <p:childTnLst>
                                  <p:par>
                                    <p:cTn id="58" presetID="16" presetClass="entr" presetSubtype="37" fill="hold" nodeType="afterEffect">
                                      <p:stCondLst>
                                        <p:cond delay="0"/>
                                      </p:stCondLst>
                                      <p:childTnLst>
                                        <p:set>
                                          <p:cBhvr>
                                            <p:cTn id="59" dur="1" fill="hold">
                                              <p:stCondLst>
                                                <p:cond delay="0"/>
                                              </p:stCondLst>
                                            </p:cTn>
                                            <p:tgtEl>
                                              <p:spTgt spid="68"/>
                                            </p:tgtEl>
                                            <p:attrNameLst>
                                              <p:attrName>style.visibility</p:attrName>
                                            </p:attrNameLst>
                                          </p:cBhvr>
                                          <p:to>
                                            <p:strVal val="visible"/>
                                          </p:to>
                                        </p:set>
                                        <p:animEffect transition="in" filter="barn(outVertical)">
                                          <p:cBhvr>
                                            <p:cTn id="60" dur="1000"/>
                                            <p:tgtEl>
                                              <p:spTgt spid="68"/>
                                            </p:tgtEl>
                                          </p:cBhvr>
                                        </p:animEffect>
                                      </p:childTnLst>
                                    </p:cTn>
                                  </p:par>
                                </p:childTnLst>
                              </p:cTn>
                            </p:par>
                            <p:par>
                              <p:cTn id="61" fill="hold">
                                <p:stCondLst>
                                  <p:cond delay="3750"/>
                                </p:stCondLst>
                                <p:childTnLst>
                                  <p:par>
                                    <p:cTn id="62" presetID="16" presetClass="entr" presetSubtype="37" fill="hold" nodeType="afterEffect">
                                      <p:stCondLst>
                                        <p:cond delay="0"/>
                                      </p:stCondLst>
                                      <p:childTnLst>
                                        <p:set>
                                          <p:cBhvr>
                                            <p:cTn id="63" dur="1" fill="hold">
                                              <p:stCondLst>
                                                <p:cond delay="0"/>
                                              </p:stCondLst>
                                            </p:cTn>
                                            <p:tgtEl>
                                              <p:spTgt spid="71"/>
                                            </p:tgtEl>
                                            <p:attrNameLst>
                                              <p:attrName>style.visibility</p:attrName>
                                            </p:attrNameLst>
                                          </p:cBhvr>
                                          <p:to>
                                            <p:strVal val="visible"/>
                                          </p:to>
                                        </p:set>
                                        <p:animEffect transition="in" filter="barn(outVertical)">
                                          <p:cBhvr>
                                            <p:cTn id="64" dur="1000"/>
                                            <p:tgtEl>
                                              <p:spTgt spid="71"/>
                                            </p:tgtEl>
                                          </p:cBhvr>
                                        </p:animEffect>
                                      </p:childTnLst>
                                    </p:cTn>
                                  </p:par>
                                </p:childTnLst>
                              </p:cTn>
                            </p:par>
                            <p:par>
                              <p:cTn id="65" fill="hold">
                                <p:stCondLst>
                                  <p:cond delay="4750"/>
                                </p:stCondLst>
                                <p:childTnLst>
                                  <p:par>
                                    <p:cTn id="66" presetID="16" presetClass="entr" presetSubtype="37" fill="hold" nodeType="afterEffect">
                                      <p:stCondLst>
                                        <p:cond delay="0"/>
                                      </p:stCondLst>
                                      <p:childTnLst>
                                        <p:set>
                                          <p:cBhvr>
                                            <p:cTn id="67" dur="1" fill="hold">
                                              <p:stCondLst>
                                                <p:cond delay="0"/>
                                              </p:stCondLst>
                                            </p:cTn>
                                            <p:tgtEl>
                                              <p:spTgt spid="74"/>
                                            </p:tgtEl>
                                            <p:attrNameLst>
                                              <p:attrName>style.visibility</p:attrName>
                                            </p:attrNameLst>
                                          </p:cBhvr>
                                          <p:to>
                                            <p:strVal val="visible"/>
                                          </p:to>
                                        </p:set>
                                        <p:animEffect transition="in" filter="barn(outVertical)">
                                          <p:cBhvr>
                                            <p:cTn id="68" dur="1000"/>
                                            <p:tgtEl>
                                              <p:spTgt spid="74"/>
                                            </p:tgtEl>
                                          </p:cBhvr>
                                        </p:animEffect>
                                      </p:childTnLst>
                                    </p:cTn>
                                  </p:par>
                                </p:childTnLst>
                              </p:cTn>
                            </p:par>
                            <p:par>
                              <p:cTn id="69" fill="hold">
                                <p:stCondLst>
                                  <p:cond delay="5750"/>
                                </p:stCondLst>
                                <p:childTnLst>
                                  <p:par>
                                    <p:cTn id="70" presetID="22" presetClass="entr" presetSubtype="1" fill="hold" grpId="0" nodeType="afterEffect">
                                      <p:stCondLst>
                                        <p:cond delay="0"/>
                                      </p:stCondLst>
                                      <p:childTnLst>
                                        <p:set>
                                          <p:cBhvr>
                                            <p:cTn id="71" dur="1" fill="hold">
                                              <p:stCondLst>
                                                <p:cond delay="0"/>
                                              </p:stCondLst>
                                            </p:cTn>
                                            <p:tgtEl>
                                              <p:spTgt spid="49"/>
                                            </p:tgtEl>
                                            <p:attrNameLst>
                                              <p:attrName>style.visibility</p:attrName>
                                            </p:attrNameLst>
                                          </p:cBhvr>
                                          <p:to>
                                            <p:strVal val="visible"/>
                                          </p:to>
                                        </p:set>
                                        <p:animEffect transition="in" filter="wipe(up)">
                                          <p:cBhvr>
                                            <p:cTn id="72" dur="500"/>
                                            <p:tgtEl>
                                              <p:spTgt spid="49"/>
                                            </p:tgtEl>
                                          </p:cBhvr>
                                        </p:animEffect>
                                      </p:childTnLst>
                                    </p:cTn>
                                  </p:par>
                                </p:childTnLst>
                              </p:cTn>
                            </p:par>
                            <p:par>
                              <p:cTn id="73" fill="hold">
                                <p:stCondLst>
                                  <p:cond delay="6250"/>
                                </p:stCondLst>
                                <p:childTnLst>
                                  <p:par>
                                    <p:cTn id="74" presetID="22" presetClass="entr" presetSubtype="1" fill="hold" grpId="0" nodeType="afterEffect">
                                      <p:stCondLst>
                                        <p:cond delay="0"/>
                                      </p:stCondLst>
                                      <p:childTnLst>
                                        <p:set>
                                          <p:cBhvr>
                                            <p:cTn id="75" dur="1" fill="hold">
                                              <p:stCondLst>
                                                <p:cond delay="0"/>
                                              </p:stCondLst>
                                            </p:cTn>
                                            <p:tgtEl>
                                              <p:spTgt spid="58"/>
                                            </p:tgtEl>
                                            <p:attrNameLst>
                                              <p:attrName>style.visibility</p:attrName>
                                            </p:attrNameLst>
                                          </p:cBhvr>
                                          <p:to>
                                            <p:strVal val="visible"/>
                                          </p:to>
                                        </p:set>
                                        <p:animEffect transition="in" filter="wipe(up)">
                                          <p:cBhvr>
                                            <p:cTn id="76" dur="500"/>
                                            <p:tgtEl>
                                              <p:spTgt spid="58"/>
                                            </p:tgtEl>
                                          </p:cBhvr>
                                        </p:animEffect>
                                      </p:childTnLst>
                                    </p:cTn>
                                  </p:par>
                                </p:childTnLst>
                              </p:cTn>
                            </p:par>
                            <p:par>
                              <p:cTn id="77" fill="hold">
                                <p:stCondLst>
                                  <p:cond delay="6750"/>
                                </p:stCondLst>
                                <p:childTnLst>
                                  <p:par>
                                    <p:cTn id="78" presetID="22" presetClass="entr" presetSubtype="1" fill="hold" grpId="0" nodeType="afterEffect">
                                      <p:stCondLst>
                                        <p:cond delay="0"/>
                                      </p:stCondLst>
                                      <p:childTnLst>
                                        <p:set>
                                          <p:cBhvr>
                                            <p:cTn id="79" dur="1" fill="hold">
                                              <p:stCondLst>
                                                <p:cond delay="0"/>
                                              </p:stCondLst>
                                            </p:cTn>
                                            <p:tgtEl>
                                              <p:spTgt spid="67"/>
                                            </p:tgtEl>
                                            <p:attrNameLst>
                                              <p:attrName>style.visibility</p:attrName>
                                            </p:attrNameLst>
                                          </p:cBhvr>
                                          <p:to>
                                            <p:strVal val="visible"/>
                                          </p:to>
                                        </p:set>
                                        <p:animEffect transition="in" filter="wipe(up)">
                                          <p:cBhvr>
                                            <p:cTn id="80" dur="500"/>
                                            <p:tgtEl>
                                              <p:spTgt spid="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P spid="58" grpId="0"/>
          <p:bldP spid="67" grpId="0"/>
          <p:bldP spid="77" grpId="0" animBg="1"/>
          <p:bldP spid="78" grpId="0" animBg="1"/>
          <p:bldP spid="79" grpId="0" animBg="1"/>
          <p:bldP spid="80" grpId="0" animBg="1"/>
          <p:bldP spid="81" grpId="0"/>
          <p:bldP spid="82" grpId="0"/>
          <p:bldP spid="83"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78"/>
                                            </p:tgtEl>
                                            <p:attrNameLst>
                                              <p:attrName>style.visibility</p:attrName>
                                            </p:attrNameLst>
                                          </p:cBhvr>
                                          <p:to>
                                            <p:strVal val="visible"/>
                                          </p:to>
                                        </p:set>
                                        <p:anim calcmode="lin" valueType="num">
                                          <p:cBhvr additive="base">
                                            <p:cTn id="7" dur="750" fill="hold"/>
                                            <p:tgtEl>
                                              <p:spTgt spid="78"/>
                                            </p:tgtEl>
                                            <p:attrNameLst>
                                              <p:attrName>ppt_x</p:attrName>
                                            </p:attrNameLst>
                                          </p:cBhvr>
                                          <p:tavLst>
                                            <p:tav tm="0">
                                              <p:val>
                                                <p:strVal val="#ppt_x"/>
                                              </p:val>
                                            </p:tav>
                                            <p:tav tm="100000">
                                              <p:val>
                                                <p:strVal val="#ppt_x"/>
                                              </p:val>
                                            </p:tav>
                                          </p:tavLst>
                                        </p:anim>
                                        <p:anim calcmode="lin" valueType="num">
                                          <p:cBhvr additive="base">
                                            <p:cTn id="8" dur="750" fill="hold"/>
                                            <p:tgtEl>
                                              <p:spTgt spid="78"/>
                                            </p:tgtEl>
                                            <p:attrNameLst>
                                              <p:attrName>ppt_y</p:attrName>
                                            </p:attrNameLst>
                                          </p:cBhvr>
                                          <p:tavLst>
                                            <p:tav tm="0">
                                              <p:val>
                                                <p:strVal val="0-#ppt_h/2"/>
                                              </p:val>
                                            </p:tav>
                                            <p:tav tm="100000">
                                              <p:val>
                                                <p:strVal val="#ppt_y"/>
                                              </p:val>
                                            </p:tav>
                                          </p:tavLst>
                                        </p:anim>
                                      </p:childTnLst>
                                    </p:cTn>
                                  </p:par>
                                  <p:par>
                                    <p:cTn id="9" presetID="2" presetClass="entr" presetSubtype="2" fill="hold" grpId="0" nodeType="withEffect">
                                      <p:stCondLst>
                                        <p:cond delay="250"/>
                                      </p:stCondLst>
                                      <p:childTnLst>
                                        <p:set>
                                          <p:cBhvr>
                                            <p:cTn id="10" dur="1" fill="hold">
                                              <p:stCondLst>
                                                <p:cond delay="0"/>
                                              </p:stCondLst>
                                            </p:cTn>
                                            <p:tgtEl>
                                              <p:spTgt spid="77"/>
                                            </p:tgtEl>
                                            <p:attrNameLst>
                                              <p:attrName>style.visibility</p:attrName>
                                            </p:attrNameLst>
                                          </p:cBhvr>
                                          <p:to>
                                            <p:strVal val="visible"/>
                                          </p:to>
                                        </p:set>
                                        <p:anim calcmode="lin" valueType="num">
                                          <p:cBhvr additive="base">
                                            <p:cTn id="11" dur="750" fill="hold"/>
                                            <p:tgtEl>
                                              <p:spTgt spid="77"/>
                                            </p:tgtEl>
                                            <p:attrNameLst>
                                              <p:attrName>ppt_x</p:attrName>
                                            </p:attrNameLst>
                                          </p:cBhvr>
                                          <p:tavLst>
                                            <p:tav tm="0">
                                              <p:val>
                                                <p:strVal val="1+#ppt_w/2"/>
                                              </p:val>
                                            </p:tav>
                                            <p:tav tm="100000">
                                              <p:val>
                                                <p:strVal val="#ppt_x"/>
                                              </p:val>
                                            </p:tav>
                                          </p:tavLst>
                                        </p:anim>
                                        <p:anim calcmode="lin" valueType="num">
                                          <p:cBhvr additive="base">
                                            <p:cTn id="12" dur="750" fill="hold"/>
                                            <p:tgtEl>
                                              <p:spTgt spid="77"/>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79"/>
                                            </p:tgtEl>
                                            <p:attrNameLst>
                                              <p:attrName>style.visibility</p:attrName>
                                            </p:attrNameLst>
                                          </p:cBhvr>
                                          <p:to>
                                            <p:strVal val="visible"/>
                                          </p:to>
                                        </p:set>
                                        <p:anim calcmode="lin" valueType="num">
                                          <p:cBhvr additive="base">
                                            <p:cTn id="15" dur="750" fill="hold"/>
                                            <p:tgtEl>
                                              <p:spTgt spid="79"/>
                                            </p:tgtEl>
                                            <p:attrNameLst>
                                              <p:attrName>ppt_x</p:attrName>
                                            </p:attrNameLst>
                                          </p:cBhvr>
                                          <p:tavLst>
                                            <p:tav tm="0">
                                              <p:val>
                                                <p:strVal val="0-#ppt_w/2"/>
                                              </p:val>
                                            </p:tav>
                                            <p:tav tm="100000">
                                              <p:val>
                                                <p:strVal val="#ppt_x"/>
                                              </p:val>
                                            </p:tav>
                                          </p:tavLst>
                                        </p:anim>
                                        <p:anim calcmode="lin" valueType="num">
                                          <p:cBhvr additive="base">
                                            <p:cTn id="16" dur="750" fill="hold"/>
                                            <p:tgtEl>
                                              <p:spTgt spid="79"/>
                                            </p:tgtEl>
                                            <p:attrNameLst>
                                              <p:attrName>ppt_y</p:attrName>
                                            </p:attrNameLst>
                                          </p:cBhvr>
                                          <p:tavLst>
                                            <p:tav tm="0">
                                              <p:val>
                                                <p:strVal val="#ppt_y"/>
                                              </p:val>
                                            </p:tav>
                                            <p:tav tm="100000">
                                              <p:val>
                                                <p:strVal val="#ppt_y"/>
                                              </p:val>
                                            </p:tav>
                                          </p:tavLst>
                                        </p:anim>
                                      </p:childTnLst>
                                    </p:cTn>
                                  </p:par>
                                  <p:par>
                                    <p:cTn id="17" presetID="2" presetClass="entr" presetSubtype="3" fill="hold" grpId="0" nodeType="withEffect">
                                      <p:stCondLst>
                                        <p:cond delay="500"/>
                                      </p:stCondLst>
                                      <p:childTnLst>
                                        <p:set>
                                          <p:cBhvr>
                                            <p:cTn id="18" dur="1" fill="hold">
                                              <p:stCondLst>
                                                <p:cond delay="0"/>
                                              </p:stCondLst>
                                            </p:cTn>
                                            <p:tgtEl>
                                              <p:spTgt spid="80"/>
                                            </p:tgtEl>
                                            <p:attrNameLst>
                                              <p:attrName>style.visibility</p:attrName>
                                            </p:attrNameLst>
                                          </p:cBhvr>
                                          <p:to>
                                            <p:strVal val="visible"/>
                                          </p:to>
                                        </p:set>
                                        <p:anim calcmode="lin" valueType="num">
                                          <p:cBhvr additive="base">
                                            <p:cTn id="19" dur="750" fill="hold"/>
                                            <p:tgtEl>
                                              <p:spTgt spid="80"/>
                                            </p:tgtEl>
                                            <p:attrNameLst>
                                              <p:attrName>ppt_x</p:attrName>
                                            </p:attrNameLst>
                                          </p:cBhvr>
                                          <p:tavLst>
                                            <p:tav tm="0">
                                              <p:val>
                                                <p:strVal val="1+#ppt_w/2"/>
                                              </p:val>
                                            </p:tav>
                                            <p:tav tm="100000">
                                              <p:val>
                                                <p:strVal val="#ppt_x"/>
                                              </p:val>
                                            </p:tav>
                                          </p:tavLst>
                                        </p:anim>
                                        <p:anim calcmode="lin" valueType="num">
                                          <p:cBhvr additive="base">
                                            <p:cTn id="20" dur="750" fill="hold"/>
                                            <p:tgtEl>
                                              <p:spTgt spid="80"/>
                                            </p:tgtEl>
                                            <p:attrNameLst>
                                              <p:attrName>ppt_y</p:attrName>
                                            </p:attrNameLst>
                                          </p:cBhvr>
                                          <p:tavLst>
                                            <p:tav tm="0">
                                              <p:val>
                                                <p:strVal val="0-#ppt_h/2"/>
                                              </p:val>
                                            </p:tav>
                                            <p:tav tm="100000">
                                              <p:val>
                                                <p:strVal val="#ppt_y"/>
                                              </p:val>
                                            </p:tav>
                                          </p:tavLst>
                                        </p:anim>
                                      </p:childTnLst>
                                    </p:cTn>
                                  </p:par>
                                  <p:par>
                                    <p:cTn id="21" presetID="53" presetClass="entr" presetSubtype="16" fill="hold" grpId="0" nodeType="withEffect">
                                      <p:stCondLst>
                                        <p:cond delay="500"/>
                                      </p:stCondLst>
                                      <p:childTnLst>
                                        <p:set>
                                          <p:cBhvr>
                                            <p:cTn id="22" dur="1" fill="hold">
                                              <p:stCondLst>
                                                <p:cond delay="0"/>
                                              </p:stCondLst>
                                            </p:cTn>
                                            <p:tgtEl>
                                              <p:spTgt spid="83"/>
                                            </p:tgtEl>
                                            <p:attrNameLst>
                                              <p:attrName>style.visibility</p:attrName>
                                            </p:attrNameLst>
                                          </p:cBhvr>
                                          <p:to>
                                            <p:strVal val="visible"/>
                                          </p:to>
                                        </p:set>
                                        <p:anim calcmode="lin" valueType="num">
                                          <p:cBhvr>
                                            <p:cTn id="23" dur="500" fill="hold"/>
                                            <p:tgtEl>
                                              <p:spTgt spid="83"/>
                                            </p:tgtEl>
                                            <p:attrNameLst>
                                              <p:attrName>ppt_w</p:attrName>
                                            </p:attrNameLst>
                                          </p:cBhvr>
                                          <p:tavLst>
                                            <p:tav tm="0">
                                              <p:val>
                                                <p:fltVal val="0"/>
                                              </p:val>
                                            </p:tav>
                                            <p:tav tm="100000">
                                              <p:val>
                                                <p:strVal val="#ppt_w"/>
                                              </p:val>
                                            </p:tav>
                                          </p:tavLst>
                                        </p:anim>
                                        <p:anim calcmode="lin" valueType="num">
                                          <p:cBhvr>
                                            <p:cTn id="24" dur="500" fill="hold"/>
                                            <p:tgtEl>
                                              <p:spTgt spid="83"/>
                                            </p:tgtEl>
                                            <p:attrNameLst>
                                              <p:attrName>ppt_h</p:attrName>
                                            </p:attrNameLst>
                                          </p:cBhvr>
                                          <p:tavLst>
                                            <p:tav tm="0">
                                              <p:val>
                                                <p:fltVal val="0"/>
                                              </p:val>
                                            </p:tav>
                                            <p:tav tm="100000">
                                              <p:val>
                                                <p:strVal val="#ppt_h"/>
                                              </p:val>
                                            </p:tav>
                                          </p:tavLst>
                                        </p:anim>
                                        <p:animEffect transition="in" filter="fade">
                                          <p:cBhvr>
                                            <p:cTn id="25" dur="500"/>
                                            <p:tgtEl>
                                              <p:spTgt spid="83"/>
                                            </p:tgtEl>
                                          </p:cBhvr>
                                        </p:animEffect>
                                      </p:childTnLst>
                                    </p:cTn>
                                  </p:par>
                                  <p:par>
                                    <p:cTn id="26" presetID="22" presetClass="entr" presetSubtype="8" fill="hold" grpId="0" nodeType="withEffect">
                                      <p:stCondLst>
                                        <p:cond delay="500"/>
                                      </p:stCondLst>
                                      <p:childTnLst>
                                        <p:set>
                                          <p:cBhvr>
                                            <p:cTn id="27" dur="1" fill="hold">
                                              <p:stCondLst>
                                                <p:cond delay="0"/>
                                              </p:stCondLst>
                                            </p:cTn>
                                            <p:tgtEl>
                                              <p:spTgt spid="81"/>
                                            </p:tgtEl>
                                            <p:attrNameLst>
                                              <p:attrName>style.visibility</p:attrName>
                                            </p:attrNameLst>
                                          </p:cBhvr>
                                          <p:to>
                                            <p:strVal val="visible"/>
                                          </p:to>
                                        </p:set>
                                        <p:animEffect transition="in" filter="wipe(left)">
                                          <p:cBhvr>
                                            <p:cTn id="28" dur="500"/>
                                            <p:tgtEl>
                                              <p:spTgt spid="81"/>
                                            </p:tgtEl>
                                          </p:cBhvr>
                                        </p:animEffect>
                                      </p:childTnLst>
                                    </p:cTn>
                                  </p:par>
                                  <p:par>
                                    <p:cTn id="29" presetID="22" presetClass="entr" presetSubtype="8" fill="hold" grpId="0" nodeType="withEffect">
                                      <p:stCondLst>
                                        <p:cond delay="750"/>
                                      </p:stCondLst>
                                      <p:childTnLst>
                                        <p:set>
                                          <p:cBhvr>
                                            <p:cTn id="30" dur="1" fill="hold">
                                              <p:stCondLst>
                                                <p:cond delay="0"/>
                                              </p:stCondLst>
                                            </p:cTn>
                                            <p:tgtEl>
                                              <p:spTgt spid="82"/>
                                            </p:tgtEl>
                                            <p:attrNameLst>
                                              <p:attrName>style.visibility</p:attrName>
                                            </p:attrNameLst>
                                          </p:cBhvr>
                                          <p:to>
                                            <p:strVal val="visible"/>
                                          </p:to>
                                        </p:set>
                                        <p:animEffect transition="in" filter="wipe(left)">
                                          <p:cBhvr>
                                            <p:cTn id="31" dur="500"/>
                                            <p:tgtEl>
                                              <p:spTgt spid="82"/>
                                            </p:tgtEl>
                                          </p:cBhvr>
                                        </p:animEffect>
                                      </p:childTnLst>
                                    </p:cTn>
                                  </p:par>
                                  <p:par>
                                    <p:cTn id="32" presetID="10" presetClass="entr" presetSubtype="0" fill="hold" nodeType="withEffect">
                                      <p:stCondLst>
                                        <p:cond delay="0"/>
                                      </p:stCondLst>
                                      <p:childTnLst>
                                        <p:set>
                                          <p:cBhvr>
                                            <p:cTn id="33" dur="1" fill="hold">
                                              <p:stCondLst>
                                                <p:cond delay="0"/>
                                              </p:stCondLst>
                                            </p:cTn>
                                            <p:tgtEl>
                                              <p:spTgt spid="46"/>
                                            </p:tgtEl>
                                            <p:attrNameLst>
                                              <p:attrName>style.visibility</p:attrName>
                                            </p:attrNameLst>
                                          </p:cBhvr>
                                          <p:to>
                                            <p:strVal val="visible"/>
                                          </p:to>
                                        </p:set>
                                        <p:animEffect transition="in" filter="fade">
                                          <p:cBhvr>
                                            <p:cTn id="34" dur="500"/>
                                            <p:tgtEl>
                                              <p:spTgt spid="46"/>
                                            </p:tgtEl>
                                          </p:cBhvr>
                                        </p:animEffect>
                                      </p:childTnLst>
                                    </p:cTn>
                                  </p:par>
                                  <p:par>
                                    <p:cTn id="35" presetID="10" presetClass="entr" presetSubtype="0" fill="hold" nodeType="withEffect">
                                      <p:stCondLst>
                                        <p:cond delay="250"/>
                                      </p:stCondLst>
                                      <p:childTnLst>
                                        <p:set>
                                          <p:cBhvr>
                                            <p:cTn id="36" dur="1" fill="hold">
                                              <p:stCondLst>
                                                <p:cond delay="0"/>
                                              </p:stCondLst>
                                            </p:cTn>
                                            <p:tgtEl>
                                              <p:spTgt spid="55"/>
                                            </p:tgtEl>
                                            <p:attrNameLst>
                                              <p:attrName>style.visibility</p:attrName>
                                            </p:attrNameLst>
                                          </p:cBhvr>
                                          <p:to>
                                            <p:strVal val="visible"/>
                                          </p:to>
                                        </p:set>
                                        <p:animEffect transition="in" filter="fade">
                                          <p:cBhvr>
                                            <p:cTn id="37" dur="500"/>
                                            <p:tgtEl>
                                              <p:spTgt spid="55"/>
                                            </p:tgtEl>
                                          </p:cBhvr>
                                        </p:animEffect>
                                      </p:childTnLst>
                                    </p:cTn>
                                  </p:par>
                                  <p:par>
                                    <p:cTn id="38" presetID="10" presetClass="entr" presetSubtype="0" fill="hold" nodeType="withEffect">
                                      <p:stCondLst>
                                        <p:cond delay="500"/>
                                      </p:stCondLst>
                                      <p:childTnLst>
                                        <p:set>
                                          <p:cBhvr>
                                            <p:cTn id="39" dur="1" fill="hold">
                                              <p:stCondLst>
                                                <p:cond delay="0"/>
                                              </p:stCondLst>
                                            </p:cTn>
                                            <p:tgtEl>
                                              <p:spTgt spid="64"/>
                                            </p:tgtEl>
                                            <p:attrNameLst>
                                              <p:attrName>style.visibility</p:attrName>
                                            </p:attrNameLst>
                                          </p:cBhvr>
                                          <p:to>
                                            <p:strVal val="visible"/>
                                          </p:to>
                                        </p:set>
                                        <p:animEffect transition="in" filter="fade">
                                          <p:cBhvr>
                                            <p:cTn id="40" dur="500"/>
                                            <p:tgtEl>
                                              <p:spTgt spid="64"/>
                                            </p:tgtEl>
                                          </p:cBhvr>
                                        </p:animEffect>
                                      </p:childTnLst>
                                    </p:cTn>
                                  </p:par>
                                </p:childTnLst>
                              </p:cTn>
                            </p:par>
                            <p:par>
                              <p:cTn id="41" fill="hold">
                                <p:stCondLst>
                                  <p:cond delay="1250"/>
                                </p:stCondLst>
                                <p:childTnLst>
                                  <p:par>
                                    <p:cTn id="42" presetID="42" presetClass="entr" presetSubtype="0" fill="hold" nodeType="afterEffect">
                                      <p:stCondLst>
                                        <p:cond delay="0"/>
                                      </p:stCondLst>
                                      <p:childTnLst>
                                        <p:set>
                                          <p:cBhvr>
                                            <p:cTn id="43" dur="1" fill="hold">
                                              <p:stCondLst>
                                                <p:cond delay="0"/>
                                              </p:stCondLst>
                                            </p:cTn>
                                            <p:tgtEl>
                                              <p:spTgt spid="38"/>
                                            </p:tgtEl>
                                            <p:attrNameLst>
                                              <p:attrName>style.visibility</p:attrName>
                                            </p:attrNameLst>
                                          </p:cBhvr>
                                          <p:to>
                                            <p:strVal val="visible"/>
                                          </p:to>
                                        </p:set>
                                        <p:animEffect transition="in" filter="fade">
                                          <p:cBhvr>
                                            <p:cTn id="44" dur="1000"/>
                                            <p:tgtEl>
                                              <p:spTgt spid="38"/>
                                            </p:tgtEl>
                                          </p:cBhvr>
                                        </p:animEffect>
                                        <p:anim calcmode="lin" valueType="num">
                                          <p:cBhvr>
                                            <p:cTn id="45" dur="1000" fill="hold"/>
                                            <p:tgtEl>
                                              <p:spTgt spid="38"/>
                                            </p:tgtEl>
                                            <p:attrNameLst>
                                              <p:attrName>ppt_x</p:attrName>
                                            </p:attrNameLst>
                                          </p:cBhvr>
                                          <p:tavLst>
                                            <p:tav tm="0">
                                              <p:val>
                                                <p:strVal val="#ppt_x"/>
                                              </p:val>
                                            </p:tav>
                                            <p:tav tm="100000">
                                              <p:val>
                                                <p:strVal val="#ppt_x"/>
                                              </p:val>
                                            </p:tav>
                                          </p:tavLst>
                                        </p:anim>
                                        <p:anim calcmode="lin" valueType="num">
                                          <p:cBhvr>
                                            <p:cTn id="46" dur="1000" fill="hold"/>
                                            <p:tgtEl>
                                              <p:spTgt spid="38"/>
                                            </p:tgtEl>
                                            <p:attrNameLst>
                                              <p:attrName>ppt_y</p:attrName>
                                            </p:attrNameLst>
                                          </p:cBhvr>
                                          <p:tavLst>
                                            <p:tav tm="0">
                                              <p:val>
                                                <p:strVal val="#ppt_y+.1"/>
                                              </p:val>
                                            </p:tav>
                                            <p:tav tm="100000">
                                              <p:val>
                                                <p:strVal val="#ppt_y"/>
                                              </p:val>
                                            </p:tav>
                                          </p:tavLst>
                                        </p:anim>
                                      </p:childTnLst>
                                    </p:cTn>
                                  </p:par>
                                  <p:par>
                                    <p:cTn id="47" presetID="42" presetClass="entr" presetSubtype="0" fill="hold" nodeType="withEffect">
                                      <p:stCondLst>
                                        <p:cond delay="250"/>
                                      </p:stCondLst>
                                      <p:childTnLst>
                                        <p:set>
                                          <p:cBhvr>
                                            <p:cTn id="48" dur="1" fill="hold">
                                              <p:stCondLst>
                                                <p:cond delay="0"/>
                                              </p:stCondLst>
                                            </p:cTn>
                                            <p:tgtEl>
                                              <p:spTgt spid="50"/>
                                            </p:tgtEl>
                                            <p:attrNameLst>
                                              <p:attrName>style.visibility</p:attrName>
                                            </p:attrNameLst>
                                          </p:cBhvr>
                                          <p:to>
                                            <p:strVal val="visible"/>
                                          </p:to>
                                        </p:set>
                                        <p:animEffect transition="in" filter="fade">
                                          <p:cBhvr>
                                            <p:cTn id="49" dur="1000"/>
                                            <p:tgtEl>
                                              <p:spTgt spid="50"/>
                                            </p:tgtEl>
                                          </p:cBhvr>
                                        </p:animEffect>
                                        <p:anim calcmode="lin" valueType="num">
                                          <p:cBhvr>
                                            <p:cTn id="50" dur="1000" fill="hold"/>
                                            <p:tgtEl>
                                              <p:spTgt spid="50"/>
                                            </p:tgtEl>
                                            <p:attrNameLst>
                                              <p:attrName>ppt_x</p:attrName>
                                            </p:attrNameLst>
                                          </p:cBhvr>
                                          <p:tavLst>
                                            <p:tav tm="0">
                                              <p:val>
                                                <p:strVal val="#ppt_x"/>
                                              </p:val>
                                            </p:tav>
                                            <p:tav tm="100000">
                                              <p:val>
                                                <p:strVal val="#ppt_x"/>
                                              </p:val>
                                            </p:tav>
                                          </p:tavLst>
                                        </p:anim>
                                        <p:anim calcmode="lin" valueType="num">
                                          <p:cBhvr>
                                            <p:cTn id="51" dur="1000" fill="hold"/>
                                            <p:tgtEl>
                                              <p:spTgt spid="50"/>
                                            </p:tgtEl>
                                            <p:attrNameLst>
                                              <p:attrName>ppt_y</p:attrName>
                                            </p:attrNameLst>
                                          </p:cBhvr>
                                          <p:tavLst>
                                            <p:tav tm="0">
                                              <p:val>
                                                <p:strVal val="#ppt_y+.1"/>
                                              </p:val>
                                            </p:tav>
                                            <p:tav tm="100000">
                                              <p:val>
                                                <p:strVal val="#ppt_y"/>
                                              </p:val>
                                            </p:tav>
                                          </p:tavLst>
                                        </p:anim>
                                      </p:childTnLst>
                                    </p:cTn>
                                  </p:par>
                                  <p:par>
                                    <p:cTn id="52" presetID="42" presetClass="entr" presetSubtype="0" fill="hold" nodeType="withEffect">
                                      <p:stCondLst>
                                        <p:cond delay="500"/>
                                      </p:stCondLst>
                                      <p:childTnLst>
                                        <p:set>
                                          <p:cBhvr>
                                            <p:cTn id="53" dur="1" fill="hold">
                                              <p:stCondLst>
                                                <p:cond delay="0"/>
                                              </p:stCondLst>
                                            </p:cTn>
                                            <p:tgtEl>
                                              <p:spTgt spid="59"/>
                                            </p:tgtEl>
                                            <p:attrNameLst>
                                              <p:attrName>style.visibility</p:attrName>
                                            </p:attrNameLst>
                                          </p:cBhvr>
                                          <p:to>
                                            <p:strVal val="visible"/>
                                          </p:to>
                                        </p:set>
                                        <p:animEffect transition="in" filter="fade">
                                          <p:cBhvr>
                                            <p:cTn id="54" dur="1000"/>
                                            <p:tgtEl>
                                              <p:spTgt spid="59"/>
                                            </p:tgtEl>
                                          </p:cBhvr>
                                        </p:animEffect>
                                        <p:anim calcmode="lin" valueType="num">
                                          <p:cBhvr>
                                            <p:cTn id="55" dur="1000" fill="hold"/>
                                            <p:tgtEl>
                                              <p:spTgt spid="59"/>
                                            </p:tgtEl>
                                            <p:attrNameLst>
                                              <p:attrName>ppt_x</p:attrName>
                                            </p:attrNameLst>
                                          </p:cBhvr>
                                          <p:tavLst>
                                            <p:tav tm="0">
                                              <p:val>
                                                <p:strVal val="#ppt_x"/>
                                              </p:val>
                                            </p:tav>
                                            <p:tav tm="100000">
                                              <p:val>
                                                <p:strVal val="#ppt_x"/>
                                              </p:val>
                                            </p:tav>
                                          </p:tavLst>
                                        </p:anim>
                                        <p:anim calcmode="lin" valueType="num">
                                          <p:cBhvr>
                                            <p:cTn id="56" dur="1000" fill="hold"/>
                                            <p:tgtEl>
                                              <p:spTgt spid="59"/>
                                            </p:tgtEl>
                                            <p:attrNameLst>
                                              <p:attrName>ppt_y</p:attrName>
                                            </p:attrNameLst>
                                          </p:cBhvr>
                                          <p:tavLst>
                                            <p:tav tm="0">
                                              <p:val>
                                                <p:strVal val="#ppt_y+.1"/>
                                              </p:val>
                                            </p:tav>
                                            <p:tav tm="100000">
                                              <p:val>
                                                <p:strVal val="#ppt_y"/>
                                              </p:val>
                                            </p:tav>
                                          </p:tavLst>
                                        </p:anim>
                                      </p:childTnLst>
                                    </p:cTn>
                                  </p:par>
                                </p:childTnLst>
                              </p:cTn>
                            </p:par>
                            <p:par>
                              <p:cTn id="57" fill="hold">
                                <p:stCondLst>
                                  <p:cond delay="2750"/>
                                </p:stCondLst>
                                <p:childTnLst>
                                  <p:par>
                                    <p:cTn id="58" presetID="16" presetClass="entr" presetSubtype="37" fill="hold" nodeType="afterEffect">
                                      <p:stCondLst>
                                        <p:cond delay="0"/>
                                      </p:stCondLst>
                                      <p:childTnLst>
                                        <p:set>
                                          <p:cBhvr>
                                            <p:cTn id="59" dur="1" fill="hold">
                                              <p:stCondLst>
                                                <p:cond delay="0"/>
                                              </p:stCondLst>
                                            </p:cTn>
                                            <p:tgtEl>
                                              <p:spTgt spid="68"/>
                                            </p:tgtEl>
                                            <p:attrNameLst>
                                              <p:attrName>style.visibility</p:attrName>
                                            </p:attrNameLst>
                                          </p:cBhvr>
                                          <p:to>
                                            <p:strVal val="visible"/>
                                          </p:to>
                                        </p:set>
                                        <p:animEffect transition="in" filter="barn(outVertical)">
                                          <p:cBhvr>
                                            <p:cTn id="60" dur="1000"/>
                                            <p:tgtEl>
                                              <p:spTgt spid="68"/>
                                            </p:tgtEl>
                                          </p:cBhvr>
                                        </p:animEffect>
                                      </p:childTnLst>
                                    </p:cTn>
                                  </p:par>
                                </p:childTnLst>
                              </p:cTn>
                            </p:par>
                            <p:par>
                              <p:cTn id="61" fill="hold">
                                <p:stCondLst>
                                  <p:cond delay="3750"/>
                                </p:stCondLst>
                                <p:childTnLst>
                                  <p:par>
                                    <p:cTn id="62" presetID="16" presetClass="entr" presetSubtype="37" fill="hold" nodeType="afterEffect">
                                      <p:stCondLst>
                                        <p:cond delay="0"/>
                                      </p:stCondLst>
                                      <p:childTnLst>
                                        <p:set>
                                          <p:cBhvr>
                                            <p:cTn id="63" dur="1" fill="hold">
                                              <p:stCondLst>
                                                <p:cond delay="0"/>
                                              </p:stCondLst>
                                            </p:cTn>
                                            <p:tgtEl>
                                              <p:spTgt spid="71"/>
                                            </p:tgtEl>
                                            <p:attrNameLst>
                                              <p:attrName>style.visibility</p:attrName>
                                            </p:attrNameLst>
                                          </p:cBhvr>
                                          <p:to>
                                            <p:strVal val="visible"/>
                                          </p:to>
                                        </p:set>
                                        <p:animEffect transition="in" filter="barn(outVertical)">
                                          <p:cBhvr>
                                            <p:cTn id="64" dur="1000"/>
                                            <p:tgtEl>
                                              <p:spTgt spid="71"/>
                                            </p:tgtEl>
                                          </p:cBhvr>
                                        </p:animEffect>
                                      </p:childTnLst>
                                    </p:cTn>
                                  </p:par>
                                </p:childTnLst>
                              </p:cTn>
                            </p:par>
                            <p:par>
                              <p:cTn id="65" fill="hold">
                                <p:stCondLst>
                                  <p:cond delay="4750"/>
                                </p:stCondLst>
                                <p:childTnLst>
                                  <p:par>
                                    <p:cTn id="66" presetID="16" presetClass="entr" presetSubtype="37" fill="hold" nodeType="afterEffect">
                                      <p:stCondLst>
                                        <p:cond delay="0"/>
                                      </p:stCondLst>
                                      <p:childTnLst>
                                        <p:set>
                                          <p:cBhvr>
                                            <p:cTn id="67" dur="1" fill="hold">
                                              <p:stCondLst>
                                                <p:cond delay="0"/>
                                              </p:stCondLst>
                                            </p:cTn>
                                            <p:tgtEl>
                                              <p:spTgt spid="74"/>
                                            </p:tgtEl>
                                            <p:attrNameLst>
                                              <p:attrName>style.visibility</p:attrName>
                                            </p:attrNameLst>
                                          </p:cBhvr>
                                          <p:to>
                                            <p:strVal val="visible"/>
                                          </p:to>
                                        </p:set>
                                        <p:animEffect transition="in" filter="barn(outVertical)">
                                          <p:cBhvr>
                                            <p:cTn id="68" dur="1000"/>
                                            <p:tgtEl>
                                              <p:spTgt spid="74"/>
                                            </p:tgtEl>
                                          </p:cBhvr>
                                        </p:animEffect>
                                      </p:childTnLst>
                                    </p:cTn>
                                  </p:par>
                                </p:childTnLst>
                              </p:cTn>
                            </p:par>
                            <p:par>
                              <p:cTn id="69" fill="hold">
                                <p:stCondLst>
                                  <p:cond delay="5750"/>
                                </p:stCondLst>
                                <p:childTnLst>
                                  <p:par>
                                    <p:cTn id="70" presetID="22" presetClass="entr" presetSubtype="1" fill="hold" grpId="0" nodeType="afterEffect">
                                      <p:stCondLst>
                                        <p:cond delay="0"/>
                                      </p:stCondLst>
                                      <p:childTnLst>
                                        <p:set>
                                          <p:cBhvr>
                                            <p:cTn id="71" dur="1" fill="hold">
                                              <p:stCondLst>
                                                <p:cond delay="0"/>
                                              </p:stCondLst>
                                            </p:cTn>
                                            <p:tgtEl>
                                              <p:spTgt spid="49"/>
                                            </p:tgtEl>
                                            <p:attrNameLst>
                                              <p:attrName>style.visibility</p:attrName>
                                            </p:attrNameLst>
                                          </p:cBhvr>
                                          <p:to>
                                            <p:strVal val="visible"/>
                                          </p:to>
                                        </p:set>
                                        <p:animEffect transition="in" filter="wipe(up)">
                                          <p:cBhvr>
                                            <p:cTn id="72" dur="500"/>
                                            <p:tgtEl>
                                              <p:spTgt spid="49"/>
                                            </p:tgtEl>
                                          </p:cBhvr>
                                        </p:animEffect>
                                      </p:childTnLst>
                                    </p:cTn>
                                  </p:par>
                                </p:childTnLst>
                              </p:cTn>
                            </p:par>
                            <p:par>
                              <p:cTn id="73" fill="hold">
                                <p:stCondLst>
                                  <p:cond delay="6250"/>
                                </p:stCondLst>
                                <p:childTnLst>
                                  <p:par>
                                    <p:cTn id="74" presetID="22" presetClass="entr" presetSubtype="1" fill="hold" grpId="0" nodeType="afterEffect">
                                      <p:stCondLst>
                                        <p:cond delay="0"/>
                                      </p:stCondLst>
                                      <p:childTnLst>
                                        <p:set>
                                          <p:cBhvr>
                                            <p:cTn id="75" dur="1" fill="hold">
                                              <p:stCondLst>
                                                <p:cond delay="0"/>
                                              </p:stCondLst>
                                            </p:cTn>
                                            <p:tgtEl>
                                              <p:spTgt spid="58"/>
                                            </p:tgtEl>
                                            <p:attrNameLst>
                                              <p:attrName>style.visibility</p:attrName>
                                            </p:attrNameLst>
                                          </p:cBhvr>
                                          <p:to>
                                            <p:strVal val="visible"/>
                                          </p:to>
                                        </p:set>
                                        <p:animEffect transition="in" filter="wipe(up)">
                                          <p:cBhvr>
                                            <p:cTn id="76" dur="500"/>
                                            <p:tgtEl>
                                              <p:spTgt spid="58"/>
                                            </p:tgtEl>
                                          </p:cBhvr>
                                        </p:animEffect>
                                      </p:childTnLst>
                                    </p:cTn>
                                  </p:par>
                                </p:childTnLst>
                              </p:cTn>
                            </p:par>
                            <p:par>
                              <p:cTn id="77" fill="hold">
                                <p:stCondLst>
                                  <p:cond delay="6750"/>
                                </p:stCondLst>
                                <p:childTnLst>
                                  <p:par>
                                    <p:cTn id="78" presetID="22" presetClass="entr" presetSubtype="1" fill="hold" grpId="0" nodeType="afterEffect">
                                      <p:stCondLst>
                                        <p:cond delay="0"/>
                                      </p:stCondLst>
                                      <p:childTnLst>
                                        <p:set>
                                          <p:cBhvr>
                                            <p:cTn id="79" dur="1" fill="hold">
                                              <p:stCondLst>
                                                <p:cond delay="0"/>
                                              </p:stCondLst>
                                            </p:cTn>
                                            <p:tgtEl>
                                              <p:spTgt spid="67"/>
                                            </p:tgtEl>
                                            <p:attrNameLst>
                                              <p:attrName>style.visibility</p:attrName>
                                            </p:attrNameLst>
                                          </p:cBhvr>
                                          <p:to>
                                            <p:strVal val="visible"/>
                                          </p:to>
                                        </p:set>
                                        <p:animEffect transition="in" filter="wipe(up)">
                                          <p:cBhvr>
                                            <p:cTn id="80" dur="500"/>
                                            <p:tgtEl>
                                              <p:spTgt spid="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P spid="58" grpId="0"/>
          <p:bldP spid="67" grpId="0"/>
          <p:bldP spid="77" grpId="0" animBg="1"/>
          <p:bldP spid="78" grpId="0" animBg="1"/>
          <p:bldP spid="79" grpId="0" animBg="1"/>
          <p:bldP spid="80" grpId="0" animBg="1"/>
          <p:bldP spid="81" grpId="0"/>
          <p:bldP spid="82" grpId="0"/>
          <p:bldP spid="83" grpId="0"/>
        </p:bldLst>
      </p:timing>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4"/>
          <p:cNvSpPr/>
          <p:nvPr/>
        </p:nvSpPr>
        <p:spPr>
          <a:xfrm flipH="1" flipV="1">
            <a:off x="-6064" y="1355834"/>
            <a:ext cx="8183112" cy="4151586"/>
          </a:xfrm>
          <a:custGeom>
            <a:avLst/>
            <a:gdLst>
              <a:gd name="connsiteX0" fmla="*/ 0 w 7373815"/>
              <a:gd name="connsiteY0" fmla="*/ 0 h 4141076"/>
              <a:gd name="connsiteX1" fmla="*/ 7373815 w 7373815"/>
              <a:gd name="connsiteY1" fmla="*/ 0 h 4141076"/>
              <a:gd name="connsiteX2" fmla="*/ 7373815 w 7373815"/>
              <a:gd name="connsiteY2" fmla="*/ 4141076 h 4141076"/>
              <a:gd name="connsiteX3" fmla="*/ 0 w 7373815"/>
              <a:gd name="connsiteY3" fmla="*/ 4141076 h 4141076"/>
              <a:gd name="connsiteX4" fmla="*/ 0 w 7373815"/>
              <a:gd name="connsiteY4" fmla="*/ 0 h 4141076"/>
              <a:gd name="connsiteX0" fmla="*/ 0 w 7373815"/>
              <a:gd name="connsiteY0" fmla="*/ 0 h 4141076"/>
              <a:gd name="connsiteX1" fmla="*/ 3915912 w 7373815"/>
              <a:gd name="connsiteY1" fmla="*/ 0 h 4141076"/>
              <a:gd name="connsiteX2" fmla="*/ 7373815 w 7373815"/>
              <a:gd name="connsiteY2" fmla="*/ 0 h 4141076"/>
              <a:gd name="connsiteX3" fmla="*/ 7373815 w 7373815"/>
              <a:gd name="connsiteY3" fmla="*/ 4141076 h 4141076"/>
              <a:gd name="connsiteX4" fmla="*/ 0 w 7373815"/>
              <a:gd name="connsiteY4" fmla="*/ 4141076 h 4141076"/>
              <a:gd name="connsiteX5" fmla="*/ 0 w 7373815"/>
              <a:gd name="connsiteY5" fmla="*/ 0 h 4141076"/>
              <a:gd name="connsiteX0" fmla="*/ 0 w 7373815"/>
              <a:gd name="connsiteY0" fmla="*/ 4141076 h 4141076"/>
              <a:gd name="connsiteX1" fmla="*/ 3915912 w 7373815"/>
              <a:gd name="connsiteY1" fmla="*/ 0 h 4141076"/>
              <a:gd name="connsiteX2" fmla="*/ 7373815 w 7373815"/>
              <a:gd name="connsiteY2" fmla="*/ 0 h 4141076"/>
              <a:gd name="connsiteX3" fmla="*/ 7373815 w 7373815"/>
              <a:gd name="connsiteY3" fmla="*/ 4141076 h 4141076"/>
              <a:gd name="connsiteX4" fmla="*/ 0 w 7373815"/>
              <a:gd name="connsiteY4" fmla="*/ 4141076 h 4141076"/>
              <a:gd name="connsiteX0" fmla="*/ 0 w 8193622"/>
              <a:gd name="connsiteY0" fmla="*/ 4141076 h 4141076"/>
              <a:gd name="connsiteX1" fmla="*/ 3915912 w 8193622"/>
              <a:gd name="connsiteY1" fmla="*/ 0 h 4141076"/>
              <a:gd name="connsiteX2" fmla="*/ 7373815 w 8193622"/>
              <a:gd name="connsiteY2" fmla="*/ 0 h 4141076"/>
              <a:gd name="connsiteX3" fmla="*/ 8193622 w 8193622"/>
              <a:gd name="connsiteY3" fmla="*/ 4099034 h 4141076"/>
              <a:gd name="connsiteX4" fmla="*/ 0 w 8193622"/>
              <a:gd name="connsiteY4" fmla="*/ 4141076 h 4141076"/>
              <a:gd name="connsiteX0" fmla="*/ 0 w 8193622"/>
              <a:gd name="connsiteY0" fmla="*/ 4151586 h 4151586"/>
              <a:gd name="connsiteX1" fmla="*/ 3915912 w 8193622"/>
              <a:gd name="connsiteY1" fmla="*/ 10510 h 4151586"/>
              <a:gd name="connsiteX2" fmla="*/ 8172602 w 8193622"/>
              <a:gd name="connsiteY2" fmla="*/ 0 h 4151586"/>
              <a:gd name="connsiteX3" fmla="*/ 8193622 w 8193622"/>
              <a:gd name="connsiteY3" fmla="*/ 4109544 h 4151586"/>
              <a:gd name="connsiteX4" fmla="*/ 0 w 8193622"/>
              <a:gd name="connsiteY4" fmla="*/ 4151586 h 4151586"/>
              <a:gd name="connsiteX0" fmla="*/ 0 w 8183112"/>
              <a:gd name="connsiteY0" fmla="*/ 4151586 h 4151586"/>
              <a:gd name="connsiteX1" fmla="*/ 3915912 w 8183112"/>
              <a:gd name="connsiteY1" fmla="*/ 10510 h 4151586"/>
              <a:gd name="connsiteX2" fmla="*/ 8172602 w 8183112"/>
              <a:gd name="connsiteY2" fmla="*/ 0 h 4151586"/>
              <a:gd name="connsiteX3" fmla="*/ 8183112 w 8183112"/>
              <a:gd name="connsiteY3" fmla="*/ 4130565 h 4151586"/>
              <a:gd name="connsiteX4" fmla="*/ 0 w 8183112"/>
              <a:gd name="connsiteY4" fmla="*/ 4151586 h 41515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83112" h="4151586">
                <a:moveTo>
                  <a:pt x="0" y="4151586"/>
                </a:moveTo>
                <a:lnTo>
                  <a:pt x="3915912" y="10510"/>
                </a:lnTo>
                <a:lnTo>
                  <a:pt x="8172602" y="0"/>
                </a:lnTo>
                <a:cubicBezTo>
                  <a:pt x="8176105" y="1376855"/>
                  <a:pt x="8179609" y="2753710"/>
                  <a:pt x="8183112" y="4130565"/>
                </a:cubicBezTo>
                <a:lnTo>
                  <a:pt x="0" y="4151586"/>
                </a:lnTo>
                <a:close/>
              </a:path>
            </a:pathLst>
          </a:custGeom>
          <a:solidFill>
            <a:srgbClr val="0298DA"/>
          </a:solidFill>
          <a:ln>
            <a:noFill/>
          </a:ln>
          <a:effectLst>
            <a:outerShdw blurRad="101600" dist="101600" dir="8100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5" name="矩形 4"/>
          <p:cNvSpPr/>
          <p:nvPr/>
        </p:nvSpPr>
        <p:spPr>
          <a:xfrm>
            <a:off x="4818185" y="1355834"/>
            <a:ext cx="7373815" cy="4141076"/>
          </a:xfrm>
          <a:custGeom>
            <a:avLst/>
            <a:gdLst>
              <a:gd name="connsiteX0" fmla="*/ 0 w 7373815"/>
              <a:gd name="connsiteY0" fmla="*/ 0 h 4141076"/>
              <a:gd name="connsiteX1" fmla="*/ 7373815 w 7373815"/>
              <a:gd name="connsiteY1" fmla="*/ 0 h 4141076"/>
              <a:gd name="connsiteX2" fmla="*/ 7373815 w 7373815"/>
              <a:gd name="connsiteY2" fmla="*/ 4141076 h 4141076"/>
              <a:gd name="connsiteX3" fmla="*/ 0 w 7373815"/>
              <a:gd name="connsiteY3" fmla="*/ 4141076 h 4141076"/>
              <a:gd name="connsiteX4" fmla="*/ 0 w 7373815"/>
              <a:gd name="connsiteY4" fmla="*/ 0 h 4141076"/>
              <a:gd name="connsiteX0" fmla="*/ 0 w 7373815"/>
              <a:gd name="connsiteY0" fmla="*/ 0 h 4141076"/>
              <a:gd name="connsiteX1" fmla="*/ 3915912 w 7373815"/>
              <a:gd name="connsiteY1" fmla="*/ 0 h 4141076"/>
              <a:gd name="connsiteX2" fmla="*/ 7373815 w 7373815"/>
              <a:gd name="connsiteY2" fmla="*/ 0 h 4141076"/>
              <a:gd name="connsiteX3" fmla="*/ 7373815 w 7373815"/>
              <a:gd name="connsiteY3" fmla="*/ 4141076 h 4141076"/>
              <a:gd name="connsiteX4" fmla="*/ 0 w 7373815"/>
              <a:gd name="connsiteY4" fmla="*/ 4141076 h 4141076"/>
              <a:gd name="connsiteX5" fmla="*/ 0 w 7373815"/>
              <a:gd name="connsiteY5" fmla="*/ 0 h 4141076"/>
              <a:gd name="connsiteX0" fmla="*/ 0 w 7373815"/>
              <a:gd name="connsiteY0" fmla="*/ 4141076 h 4141076"/>
              <a:gd name="connsiteX1" fmla="*/ 3915912 w 7373815"/>
              <a:gd name="connsiteY1" fmla="*/ 0 h 4141076"/>
              <a:gd name="connsiteX2" fmla="*/ 7373815 w 7373815"/>
              <a:gd name="connsiteY2" fmla="*/ 0 h 4141076"/>
              <a:gd name="connsiteX3" fmla="*/ 7373815 w 7373815"/>
              <a:gd name="connsiteY3" fmla="*/ 4141076 h 4141076"/>
              <a:gd name="connsiteX4" fmla="*/ 0 w 7373815"/>
              <a:gd name="connsiteY4" fmla="*/ 4141076 h 41410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373815" h="4141076">
                <a:moveTo>
                  <a:pt x="0" y="4141076"/>
                </a:moveTo>
                <a:lnTo>
                  <a:pt x="3915912" y="0"/>
                </a:lnTo>
                <a:lnTo>
                  <a:pt x="7373815" y="0"/>
                </a:lnTo>
                <a:lnTo>
                  <a:pt x="7373815" y="4141076"/>
                </a:lnTo>
                <a:lnTo>
                  <a:pt x="0" y="4141076"/>
                </a:lnTo>
                <a:close/>
              </a:path>
            </a:pathLst>
          </a:custGeom>
          <a:gradFill>
            <a:gsLst>
              <a:gs pos="100000">
                <a:srgbClr val="004C89"/>
              </a:gs>
              <a:gs pos="50000">
                <a:srgbClr val="006BC7"/>
              </a:gs>
              <a:gs pos="0">
                <a:srgbClr val="0087FC"/>
              </a:gs>
            </a:gsLst>
            <a:lin ang="5400000" scaled="1"/>
          </a:gradFill>
          <a:ln>
            <a:noFill/>
          </a:ln>
          <a:effectLst>
            <a:outerShdw blurRad="101600" dist="101600" dir="8100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nvGrpSpPr>
          <p:cNvPr id="15" name="组合 14"/>
          <p:cNvGrpSpPr/>
          <p:nvPr/>
        </p:nvGrpSpPr>
        <p:grpSpPr>
          <a:xfrm>
            <a:off x="-536836" y="1355834"/>
            <a:ext cx="8183112" cy="5200174"/>
            <a:chOff x="-536836" y="1355834"/>
            <a:chExt cx="8183112" cy="5200174"/>
          </a:xfrm>
          <a:blipFill dpi="0" rotWithShape="1">
            <a:blip r:embed="rId3">
              <a:extLst>
                <a:ext uri="{28A0092B-C50C-407E-A947-70E740481C1C}">
                  <a14:useLocalDpi xmlns:a14="http://schemas.microsoft.com/office/drawing/2010/main" val="0"/>
                </a:ext>
              </a:extLst>
            </a:blip>
            <a:srcRect/>
            <a:stretch>
              <a:fillRect/>
            </a:stretch>
          </a:blipFill>
          <a:effectLst>
            <a:outerShdw blurRad="101600" dist="101600" dir="8100000" algn="tr" rotWithShape="0">
              <a:prstClr val="black">
                <a:alpha val="30000"/>
              </a:prstClr>
            </a:outerShdw>
          </a:effectLst>
        </p:grpSpPr>
        <p:sp>
          <p:nvSpPr>
            <p:cNvPr id="7" name="矩形 4"/>
            <p:cNvSpPr/>
            <p:nvPr/>
          </p:nvSpPr>
          <p:spPr>
            <a:xfrm flipH="1" flipV="1">
              <a:off x="-536836" y="1355834"/>
              <a:ext cx="8183112" cy="4151586"/>
            </a:xfrm>
            <a:custGeom>
              <a:avLst/>
              <a:gdLst>
                <a:gd name="connsiteX0" fmla="*/ 0 w 7373815"/>
                <a:gd name="connsiteY0" fmla="*/ 0 h 4141076"/>
                <a:gd name="connsiteX1" fmla="*/ 7373815 w 7373815"/>
                <a:gd name="connsiteY1" fmla="*/ 0 h 4141076"/>
                <a:gd name="connsiteX2" fmla="*/ 7373815 w 7373815"/>
                <a:gd name="connsiteY2" fmla="*/ 4141076 h 4141076"/>
                <a:gd name="connsiteX3" fmla="*/ 0 w 7373815"/>
                <a:gd name="connsiteY3" fmla="*/ 4141076 h 4141076"/>
                <a:gd name="connsiteX4" fmla="*/ 0 w 7373815"/>
                <a:gd name="connsiteY4" fmla="*/ 0 h 4141076"/>
                <a:gd name="connsiteX0" fmla="*/ 0 w 7373815"/>
                <a:gd name="connsiteY0" fmla="*/ 0 h 4141076"/>
                <a:gd name="connsiteX1" fmla="*/ 3915912 w 7373815"/>
                <a:gd name="connsiteY1" fmla="*/ 0 h 4141076"/>
                <a:gd name="connsiteX2" fmla="*/ 7373815 w 7373815"/>
                <a:gd name="connsiteY2" fmla="*/ 0 h 4141076"/>
                <a:gd name="connsiteX3" fmla="*/ 7373815 w 7373815"/>
                <a:gd name="connsiteY3" fmla="*/ 4141076 h 4141076"/>
                <a:gd name="connsiteX4" fmla="*/ 0 w 7373815"/>
                <a:gd name="connsiteY4" fmla="*/ 4141076 h 4141076"/>
                <a:gd name="connsiteX5" fmla="*/ 0 w 7373815"/>
                <a:gd name="connsiteY5" fmla="*/ 0 h 4141076"/>
                <a:gd name="connsiteX0" fmla="*/ 0 w 7373815"/>
                <a:gd name="connsiteY0" fmla="*/ 4141076 h 4141076"/>
                <a:gd name="connsiteX1" fmla="*/ 3915912 w 7373815"/>
                <a:gd name="connsiteY1" fmla="*/ 0 h 4141076"/>
                <a:gd name="connsiteX2" fmla="*/ 7373815 w 7373815"/>
                <a:gd name="connsiteY2" fmla="*/ 0 h 4141076"/>
                <a:gd name="connsiteX3" fmla="*/ 7373815 w 7373815"/>
                <a:gd name="connsiteY3" fmla="*/ 4141076 h 4141076"/>
                <a:gd name="connsiteX4" fmla="*/ 0 w 7373815"/>
                <a:gd name="connsiteY4" fmla="*/ 4141076 h 4141076"/>
                <a:gd name="connsiteX0" fmla="*/ 0 w 8193622"/>
                <a:gd name="connsiteY0" fmla="*/ 4141076 h 4141076"/>
                <a:gd name="connsiteX1" fmla="*/ 3915912 w 8193622"/>
                <a:gd name="connsiteY1" fmla="*/ 0 h 4141076"/>
                <a:gd name="connsiteX2" fmla="*/ 7373815 w 8193622"/>
                <a:gd name="connsiteY2" fmla="*/ 0 h 4141076"/>
                <a:gd name="connsiteX3" fmla="*/ 8193622 w 8193622"/>
                <a:gd name="connsiteY3" fmla="*/ 4099034 h 4141076"/>
                <a:gd name="connsiteX4" fmla="*/ 0 w 8193622"/>
                <a:gd name="connsiteY4" fmla="*/ 4141076 h 4141076"/>
                <a:gd name="connsiteX0" fmla="*/ 0 w 8193622"/>
                <a:gd name="connsiteY0" fmla="*/ 4151586 h 4151586"/>
                <a:gd name="connsiteX1" fmla="*/ 3915912 w 8193622"/>
                <a:gd name="connsiteY1" fmla="*/ 10510 h 4151586"/>
                <a:gd name="connsiteX2" fmla="*/ 8172602 w 8193622"/>
                <a:gd name="connsiteY2" fmla="*/ 0 h 4151586"/>
                <a:gd name="connsiteX3" fmla="*/ 8193622 w 8193622"/>
                <a:gd name="connsiteY3" fmla="*/ 4109544 h 4151586"/>
                <a:gd name="connsiteX4" fmla="*/ 0 w 8193622"/>
                <a:gd name="connsiteY4" fmla="*/ 4151586 h 4151586"/>
                <a:gd name="connsiteX0" fmla="*/ 0 w 8183112"/>
                <a:gd name="connsiteY0" fmla="*/ 4151586 h 4151586"/>
                <a:gd name="connsiteX1" fmla="*/ 3915912 w 8183112"/>
                <a:gd name="connsiteY1" fmla="*/ 10510 h 4151586"/>
                <a:gd name="connsiteX2" fmla="*/ 8172602 w 8183112"/>
                <a:gd name="connsiteY2" fmla="*/ 0 h 4151586"/>
                <a:gd name="connsiteX3" fmla="*/ 8183112 w 8183112"/>
                <a:gd name="connsiteY3" fmla="*/ 4130565 h 4151586"/>
                <a:gd name="connsiteX4" fmla="*/ 0 w 8183112"/>
                <a:gd name="connsiteY4" fmla="*/ 4151586 h 41515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83112" h="4151586">
                  <a:moveTo>
                    <a:pt x="0" y="4151586"/>
                  </a:moveTo>
                  <a:lnTo>
                    <a:pt x="3915912" y="10510"/>
                  </a:lnTo>
                  <a:lnTo>
                    <a:pt x="8172602" y="0"/>
                  </a:lnTo>
                  <a:cubicBezTo>
                    <a:pt x="8176105" y="1376855"/>
                    <a:pt x="8179609" y="2753710"/>
                    <a:pt x="8183112" y="4130565"/>
                  </a:cubicBezTo>
                  <a:lnTo>
                    <a:pt x="0" y="415158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8" name="矩形 4"/>
            <p:cNvSpPr/>
            <p:nvPr/>
          </p:nvSpPr>
          <p:spPr>
            <a:xfrm flipH="1" flipV="1">
              <a:off x="-1722" y="5759624"/>
              <a:ext cx="4111267" cy="796384"/>
            </a:xfrm>
            <a:custGeom>
              <a:avLst/>
              <a:gdLst>
                <a:gd name="connsiteX0" fmla="*/ 0 w 7373815"/>
                <a:gd name="connsiteY0" fmla="*/ 0 h 4141076"/>
                <a:gd name="connsiteX1" fmla="*/ 7373815 w 7373815"/>
                <a:gd name="connsiteY1" fmla="*/ 0 h 4141076"/>
                <a:gd name="connsiteX2" fmla="*/ 7373815 w 7373815"/>
                <a:gd name="connsiteY2" fmla="*/ 4141076 h 4141076"/>
                <a:gd name="connsiteX3" fmla="*/ 0 w 7373815"/>
                <a:gd name="connsiteY3" fmla="*/ 4141076 h 4141076"/>
                <a:gd name="connsiteX4" fmla="*/ 0 w 7373815"/>
                <a:gd name="connsiteY4" fmla="*/ 0 h 4141076"/>
                <a:gd name="connsiteX0" fmla="*/ 0 w 7373815"/>
                <a:gd name="connsiteY0" fmla="*/ 0 h 4141076"/>
                <a:gd name="connsiteX1" fmla="*/ 3915912 w 7373815"/>
                <a:gd name="connsiteY1" fmla="*/ 0 h 4141076"/>
                <a:gd name="connsiteX2" fmla="*/ 7373815 w 7373815"/>
                <a:gd name="connsiteY2" fmla="*/ 0 h 4141076"/>
                <a:gd name="connsiteX3" fmla="*/ 7373815 w 7373815"/>
                <a:gd name="connsiteY3" fmla="*/ 4141076 h 4141076"/>
                <a:gd name="connsiteX4" fmla="*/ 0 w 7373815"/>
                <a:gd name="connsiteY4" fmla="*/ 4141076 h 4141076"/>
                <a:gd name="connsiteX5" fmla="*/ 0 w 7373815"/>
                <a:gd name="connsiteY5" fmla="*/ 0 h 4141076"/>
                <a:gd name="connsiteX0" fmla="*/ 0 w 7373815"/>
                <a:gd name="connsiteY0" fmla="*/ 4141076 h 4141076"/>
                <a:gd name="connsiteX1" fmla="*/ 3915912 w 7373815"/>
                <a:gd name="connsiteY1" fmla="*/ 0 h 4141076"/>
                <a:gd name="connsiteX2" fmla="*/ 7373815 w 7373815"/>
                <a:gd name="connsiteY2" fmla="*/ 0 h 4141076"/>
                <a:gd name="connsiteX3" fmla="*/ 7373815 w 7373815"/>
                <a:gd name="connsiteY3" fmla="*/ 4141076 h 4141076"/>
                <a:gd name="connsiteX4" fmla="*/ 0 w 7373815"/>
                <a:gd name="connsiteY4" fmla="*/ 4141076 h 4141076"/>
                <a:gd name="connsiteX0" fmla="*/ 0 w 8193622"/>
                <a:gd name="connsiteY0" fmla="*/ 4141076 h 4141076"/>
                <a:gd name="connsiteX1" fmla="*/ 3915912 w 8193622"/>
                <a:gd name="connsiteY1" fmla="*/ 0 h 4141076"/>
                <a:gd name="connsiteX2" fmla="*/ 7373815 w 8193622"/>
                <a:gd name="connsiteY2" fmla="*/ 0 h 4141076"/>
                <a:gd name="connsiteX3" fmla="*/ 8193622 w 8193622"/>
                <a:gd name="connsiteY3" fmla="*/ 4099034 h 4141076"/>
                <a:gd name="connsiteX4" fmla="*/ 0 w 8193622"/>
                <a:gd name="connsiteY4" fmla="*/ 4141076 h 4141076"/>
                <a:gd name="connsiteX0" fmla="*/ 0 w 8193622"/>
                <a:gd name="connsiteY0" fmla="*/ 4151586 h 4151586"/>
                <a:gd name="connsiteX1" fmla="*/ 3915912 w 8193622"/>
                <a:gd name="connsiteY1" fmla="*/ 10510 h 4151586"/>
                <a:gd name="connsiteX2" fmla="*/ 8172602 w 8193622"/>
                <a:gd name="connsiteY2" fmla="*/ 0 h 4151586"/>
                <a:gd name="connsiteX3" fmla="*/ 8193622 w 8193622"/>
                <a:gd name="connsiteY3" fmla="*/ 4109544 h 4151586"/>
                <a:gd name="connsiteX4" fmla="*/ 0 w 8193622"/>
                <a:gd name="connsiteY4" fmla="*/ 4151586 h 4151586"/>
                <a:gd name="connsiteX0" fmla="*/ 0 w 8183112"/>
                <a:gd name="connsiteY0" fmla="*/ 4151586 h 4151586"/>
                <a:gd name="connsiteX1" fmla="*/ 3915912 w 8183112"/>
                <a:gd name="connsiteY1" fmla="*/ 10510 h 4151586"/>
                <a:gd name="connsiteX2" fmla="*/ 8172602 w 8183112"/>
                <a:gd name="connsiteY2" fmla="*/ 0 h 4151586"/>
                <a:gd name="connsiteX3" fmla="*/ 8183112 w 8183112"/>
                <a:gd name="connsiteY3" fmla="*/ 4130565 h 4151586"/>
                <a:gd name="connsiteX4" fmla="*/ 0 w 8183112"/>
                <a:gd name="connsiteY4" fmla="*/ 4151586 h 4151586"/>
                <a:gd name="connsiteX0" fmla="*/ 0 w 8183112"/>
                <a:gd name="connsiteY0" fmla="*/ 4151586 h 4151586"/>
                <a:gd name="connsiteX1" fmla="*/ 2980515 w 8183112"/>
                <a:gd name="connsiteY1" fmla="*/ 1008147 h 4151586"/>
                <a:gd name="connsiteX2" fmla="*/ 3915912 w 8183112"/>
                <a:gd name="connsiteY2" fmla="*/ 10510 h 4151586"/>
                <a:gd name="connsiteX3" fmla="*/ 8172602 w 8183112"/>
                <a:gd name="connsiteY3" fmla="*/ 0 h 4151586"/>
                <a:gd name="connsiteX4" fmla="*/ 8183112 w 8183112"/>
                <a:gd name="connsiteY4" fmla="*/ 4130565 h 4151586"/>
                <a:gd name="connsiteX5" fmla="*/ 0 w 8183112"/>
                <a:gd name="connsiteY5" fmla="*/ 4151586 h 4151586"/>
                <a:gd name="connsiteX0" fmla="*/ 0 w 8789658"/>
                <a:gd name="connsiteY0" fmla="*/ 4151586 h 4151586"/>
                <a:gd name="connsiteX1" fmla="*/ 2980515 w 8789658"/>
                <a:gd name="connsiteY1" fmla="*/ 1008147 h 4151586"/>
                <a:gd name="connsiteX2" fmla="*/ 3915912 w 8789658"/>
                <a:gd name="connsiteY2" fmla="*/ 10510 h 4151586"/>
                <a:gd name="connsiteX3" fmla="*/ 8172602 w 8789658"/>
                <a:gd name="connsiteY3" fmla="*/ 0 h 4151586"/>
                <a:gd name="connsiteX4" fmla="*/ 8183112 w 8789658"/>
                <a:gd name="connsiteY4" fmla="*/ 981535 h 4151586"/>
                <a:gd name="connsiteX5" fmla="*/ 8183112 w 8789658"/>
                <a:gd name="connsiteY5" fmla="*/ 4130565 h 4151586"/>
                <a:gd name="connsiteX6" fmla="*/ 0 w 8789658"/>
                <a:gd name="connsiteY6" fmla="*/ 4151586 h 4151586"/>
                <a:gd name="connsiteX0" fmla="*/ 5202597 w 5809141"/>
                <a:gd name="connsiteY0" fmla="*/ 4130565 h 4130564"/>
                <a:gd name="connsiteX1" fmla="*/ 0 w 5809141"/>
                <a:gd name="connsiteY1" fmla="*/ 1008147 h 4130564"/>
                <a:gd name="connsiteX2" fmla="*/ 935397 w 5809141"/>
                <a:gd name="connsiteY2" fmla="*/ 10510 h 4130564"/>
                <a:gd name="connsiteX3" fmla="*/ 5192087 w 5809141"/>
                <a:gd name="connsiteY3" fmla="*/ 0 h 4130564"/>
                <a:gd name="connsiteX4" fmla="*/ 5202597 w 5809141"/>
                <a:gd name="connsiteY4" fmla="*/ 981535 h 4130564"/>
                <a:gd name="connsiteX5" fmla="*/ 5202597 w 5809141"/>
                <a:gd name="connsiteY5" fmla="*/ 4130565 h 4130564"/>
                <a:gd name="connsiteX0" fmla="*/ 5202597 w 5790361"/>
                <a:gd name="connsiteY0" fmla="*/ 981535 h 1119166"/>
                <a:gd name="connsiteX1" fmla="*/ 0 w 5790361"/>
                <a:gd name="connsiteY1" fmla="*/ 1008147 h 1119166"/>
                <a:gd name="connsiteX2" fmla="*/ 935397 w 5790361"/>
                <a:gd name="connsiteY2" fmla="*/ 10510 h 1119166"/>
                <a:gd name="connsiteX3" fmla="*/ 5192087 w 5790361"/>
                <a:gd name="connsiteY3" fmla="*/ 0 h 1119166"/>
                <a:gd name="connsiteX4" fmla="*/ 5202597 w 5790361"/>
                <a:gd name="connsiteY4" fmla="*/ 981535 h 1119166"/>
                <a:gd name="connsiteX0" fmla="*/ 5202597 w 5790361"/>
                <a:gd name="connsiteY0" fmla="*/ 981535 h 1068204"/>
                <a:gd name="connsiteX1" fmla="*/ 0 w 5790361"/>
                <a:gd name="connsiteY1" fmla="*/ 1008147 h 1068204"/>
                <a:gd name="connsiteX2" fmla="*/ 935397 w 5790361"/>
                <a:gd name="connsiteY2" fmla="*/ 10510 h 1068204"/>
                <a:gd name="connsiteX3" fmla="*/ 5192087 w 5790361"/>
                <a:gd name="connsiteY3" fmla="*/ 0 h 1068204"/>
                <a:gd name="connsiteX4" fmla="*/ 5202597 w 5790361"/>
                <a:gd name="connsiteY4" fmla="*/ 981535 h 1068204"/>
                <a:gd name="connsiteX0" fmla="*/ 5202597 w 5511029"/>
                <a:gd name="connsiteY0" fmla="*/ 981535 h 1068204"/>
                <a:gd name="connsiteX1" fmla="*/ 0 w 5511029"/>
                <a:gd name="connsiteY1" fmla="*/ 1008147 h 1068204"/>
                <a:gd name="connsiteX2" fmla="*/ 935397 w 5511029"/>
                <a:gd name="connsiteY2" fmla="*/ 10510 h 1068204"/>
                <a:gd name="connsiteX3" fmla="*/ 5192087 w 5511029"/>
                <a:gd name="connsiteY3" fmla="*/ 0 h 1068204"/>
                <a:gd name="connsiteX4" fmla="*/ 5202597 w 5511029"/>
                <a:gd name="connsiteY4" fmla="*/ 981535 h 1068204"/>
                <a:gd name="connsiteX0" fmla="*/ 5202597 w 5204776"/>
                <a:gd name="connsiteY0" fmla="*/ 981535 h 1068204"/>
                <a:gd name="connsiteX1" fmla="*/ 0 w 5204776"/>
                <a:gd name="connsiteY1" fmla="*/ 1008147 h 1068204"/>
                <a:gd name="connsiteX2" fmla="*/ 935397 w 5204776"/>
                <a:gd name="connsiteY2" fmla="*/ 10510 h 1068204"/>
                <a:gd name="connsiteX3" fmla="*/ 5192087 w 5204776"/>
                <a:gd name="connsiteY3" fmla="*/ 0 h 1068204"/>
                <a:gd name="connsiteX4" fmla="*/ 5202597 w 5204776"/>
                <a:gd name="connsiteY4" fmla="*/ 981535 h 1068204"/>
                <a:gd name="connsiteX0" fmla="*/ 5202597 w 5204776"/>
                <a:gd name="connsiteY0" fmla="*/ 981535 h 1008204"/>
                <a:gd name="connsiteX1" fmla="*/ 0 w 5204776"/>
                <a:gd name="connsiteY1" fmla="*/ 1008147 h 1008204"/>
                <a:gd name="connsiteX2" fmla="*/ 935397 w 5204776"/>
                <a:gd name="connsiteY2" fmla="*/ 10510 h 1008204"/>
                <a:gd name="connsiteX3" fmla="*/ 5192087 w 5204776"/>
                <a:gd name="connsiteY3" fmla="*/ 0 h 1008204"/>
                <a:gd name="connsiteX4" fmla="*/ 5202597 w 5204776"/>
                <a:gd name="connsiteY4" fmla="*/ 981535 h 10082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04776" h="1008204">
                  <a:moveTo>
                    <a:pt x="5202597" y="981535"/>
                  </a:moveTo>
                  <a:cubicBezTo>
                    <a:pt x="5202130" y="949972"/>
                    <a:pt x="72518" y="1010313"/>
                    <a:pt x="0" y="1008147"/>
                  </a:cubicBezTo>
                  <a:lnTo>
                    <a:pt x="935397" y="10510"/>
                  </a:lnTo>
                  <a:lnTo>
                    <a:pt x="5192087" y="0"/>
                  </a:lnTo>
                  <a:cubicBezTo>
                    <a:pt x="5211382" y="2167"/>
                    <a:pt x="5203065" y="933263"/>
                    <a:pt x="5202597" y="981535"/>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sp>
        <p:nvSpPr>
          <p:cNvPr id="9" name="矩形 4"/>
          <p:cNvSpPr/>
          <p:nvPr/>
        </p:nvSpPr>
        <p:spPr>
          <a:xfrm>
            <a:off x="8921561" y="346797"/>
            <a:ext cx="4111267" cy="796384"/>
          </a:xfrm>
          <a:custGeom>
            <a:avLst/>
            <a:gdLst>
              <a:gd name="connsiteX0" fmla="*/ 0 w 7373815"/>
              <a:gd name="connsiteY0" fmla="*/ 0 h 4141076"/>
              <a:gd name="connsiteX1" fmla="*/ 7373815 w 7373815"/>
              <a:gd name="connsiteY1" fmla="*/ 0 h 4141076"/>
              <a:gd name="connsiteX2" fmla="*/ 7373815 w 7373815"/>
              <a:gd name="connsiteY2" fmla="*/ 4141076 h 4141076"/>
              <a:gd name="connsiteX3" fmla="*/ 0 w 7373815"/>
              <a:gd name="connsiteY3" fmla="*/ 4141076 h 4141076"/>
              <a:gd name="connsiteX4" fmla="*/ 0 w 7373815"/>
              <a:gd name="connsiteY4" fmla="*/ 0 h 4141076"/>
              <a:gd name="connsiteX0" fmla="*/ 0 w 7373815"/>
              <a:gd name="connsiteY0" fmla="*/ 0 h 4141076"/>
              <a:gd name="connsiteX1" fmla="*/ 3915912 w 7373815"/>
              <a:gd name="connsiteY1" fmla="*/ 0 h 4141076"/>
              <a:gd name="connsiteX2" fmla="*/ 7373815 w 7373815"/>
              <a:gd name="connsiteY2" fmla="*/ 0 h 4141076"/>
              <a:gd name="connsiteX3" fmla="*/ 7373815 w 7373815"/>
              <a:gd name="connsiteY3" fmla="*/ 4141076 h 4141076"/>
              <a:gd name="connsiteX4" fmla="*/ 0 w 7373815"/>
              <a:gd name="connsiteY4" fmla="*/ 4141076 h 4141076"/>
              <a:gd name="connsiteX5" fmla="*/ 0 w 7373815"/>
              <a:gd name="connsiteY5" fmla="*/ 0 h 4141076"/>
              <a:gd name="connsiteX0" fmla="*/ 0 w 7373815"/>
              <a:gd name="connsiteY0" fmla="*/ 4141076 h 4141076"/>
              <a:gd name="connsiteX1" fmla="*/ 3915912 w 7373815"/>
              <a:gd name="connsiteY1" fmla="*/ 0 h 4141076"/>
              <a:gd name="connsiteX2" fmla="*/ 7373815 w 7373815"/>
              <a:gd name="connsiteY2" fmla="*/ 0 h 4141076"/>
              <a:gd name="connsiteX3" fmla="*/ 7373815 w 7373815"/>
              <a:gd name="connsiteY3" fmla="*/ 4141076 h 4141076"/>
              <a:gd name="connsiteX4" fmla="*/ 0 w 7373815"/>
              <a:gd name="connsiteY4" fmla="*/ 4141076 h 4141076"/>
              <a:gd name="connsiteX0" fmla="*/ 0 w 8193622"/>
              <a:gd name="connsiteY0" fmla="*/ 4141076 h 4141076"/>
              <a:gd name="connsiteX1" fmla="*/ 3915912 w 8193622"/>
              <a:gd name="connsiteY1" fmla="*/ 0 h 4141076"/>
              <a:gd name="connsiteX2" fmla="*/ 7373815 w 8193622"/>
              <a:gd name="connsiteY2" fmla="*/ 0 h 4141076"/>
              <a:gd name="connsiteX3" fmla="*/ 8193622 w 8193622"/>
              <a:gd name="connsiteY3" fmla="*/ 4099034 h 4141076"/>
              <a:gd name="connsiteX4" fmla="*/ 0 w 8193622"/>
              <a:gd name="connsiteY4" fmla="*/ 4141076 h 4141076"/>
              <a:gd name="connsiteX0" fmla="*/ 0 w 8193622"/>
              <a:gd name="connsiteY0" fmla="*/ 4151586 h 4151586"/>
              <a:gd name="connsiteX1" fmla="*/ 3915912 w 8193622"/>
              <a:gd name="connsiteY1" fmla="*/ 10510 h 4151586"/>
              <a:gd name="connsiteX2" fmla="*/ 8172602 w 8193622"/>
              <a:gd name="connsiteY2" fmla="*/ 0 h 4151586"/>
              <a:gd name="connsiteX3" fmla="*/ 8193622 w 8193622"/>
              <a:gd name="connsiteY3" fmla="*/ 4109544 h 4151586"/>
              <a:gd name="connsiteX4" fmla="*/ 0 w 8193622"/>
              <a:gd name="connsiteY4" fmla="*/ 4151586 h 4151586"/>
              <a:gd name="connsiteX0" fmla="*/ 0 w 8183112"/>
              <a:gd name="connsiteY0" fmla="*/ 4151586 h 4151586"/>
              <a:gd name="connsiteX1" fmla="*/ 3915912 w 8183112"/>
              <a:gd name="connsiteY1" fmla="*/ 10510 h 4151586"/>
              <a:gd name="connsiteX2" fmla="*/ 8172602 w 8183112"/>
              <a:gd name="connsiteY2" fmla="*/ 0 h 4151586"/>
              <a:gd name="connsiteX3" fmla="*/ 8183112 w 8183112"/>
              <a:gd name="connsiteY3" fmla="*/ 4130565 h 4151586"/>
              <a:gd name="connsiteX4" fmla="*/ 0 w 8183112"/>
              <a:gd name="connsiteY4" fmla="*/ 4151586 h 4151586"/>
              <a:gd name="connsiteX0" fmla="*/ 0 w 8183112"/>
              <a:gd name="connsiteY0" fmla="*/ 4151586 h 4151586"/>
              <a:gd name="connsiteX1" fmla="*/ 2980515 w 8183112"/>
              <a:gd name="connsiteY1" fmla="*/ 1008147 h 4151586"/>
              <a:gd name="connsiteX2" fmla="*/ 3915912 w 8183112"/>
              <a:gd name="connsiteY2" fmla="*/ 10510 h 4151586"/>
              <a:gd name="connsiteX3" fmla="*/ 8172602 w 8183112"/>
              <a:gd name="connsiteY3" fmla="*/ 0 h 4151586"/>
              <a:gd name="connsiteX4" fmla="*/ 8183112 w 8183112"/>
              <a:gd name="connsiteY4" fmla="*/ 4130565 h 4151586"/>
              <a:gd name="connsiteX5" fmla="*/ 0 w 8183112"/>
              <a:gd name="connsiteY5" fmla="*/ 4151586 h 4151586"/>
              <a:gd name="connsiteX0" fmla="*/ 0 w 8789658"/>
              <a:gd name="connsiteY0" fmla="*/ 4151586 h 4151586"/>
              <a:gd name="connsiteX1" fmla="*/ 2980515 w 8789658"/>
              <a:gd name="connsiteY1" fmla="*/ 1008147 h 4151586"/>
              <a:gd name="connsiteX2" fmla="*/ 3915912 w 8789658"/>
              <a:gd name="connsiteY2" fmla="*/ 10510 h 4151586"/>
              <a:gd name="connsiteX3" fmla="*/ 8172602 w 8789658"/>
              <a:gd name="connsiteY3" fmla="*/ 0 h 4151586"/>
              <a:gd name="connsiteX4" fmla="*/ 8183112 w 8789658"/>
              <a:gd name="connsiteY4" fmla="*/ 981535 h 4151586"/>
              <a:gd name="connsiteX5" fmla="*/ 8183112 w 8789658"/>
              <a:gd name="connsiteY5" fmla="*/ 4130565 h 4151586"/>
              <a:gd name="connsiteX6" fmla="*/ 0 w 8789658"/>
              <a:gd name="connsiteY6" fmla="*/ 4151586 h 4151586"/>
              <a:gd name="connsiteX0" fmla="*/ 5202597 w 5809141"/>
              <a:gd name="connsiteY0" fmla="*/ 4130565 h 4130564"/>
              <a:gd name="connsiteX1" fmla="*/ 0 w 5809141"/>
              <a:gd name="connsiteY1" fmla="*/ 1008147 h 4130564"/>
              <a:gd name="connsiteX2" fmla="*/ 935397 w 5809141"/>
              <a:gd name="connsiteY2" fmla="*/ 10510 h 4130564"/>
              <a:gd name="connsiteX3" fmla="*/ 5192087 w 5809141"/>
              <a:gd name="connsiteY3" fmla="*/ 0 h 4130564"/>
              <a:gd name="connsiteX4" fmla="*/ 5202597 w 5809141"/>
              <a:gd name="connsiteY4" fmla="*/ 981535 h 4130564"/>
              <a:gd name="connsiteX5" fmla="*/ 5202597 w 5809141"/>
              <a:gd name="connsiteY5" fmla="*/ 4130565 h 4130564"/>
              <a:gd name="connsiteX0" fmla="*/ 5202597 w 5790361"/>
              <a:gd name="connsiteY0" fmla="*/ 981535 h 1119166"/>
              <a:gd name="connsiteX1" fmla="*/ 0 w 5790361"/>
              <a:gd name="connsiteY1" fmla="*/ 1008147 h 1119166"/>
              <a:gd name="connsiteX2" fmla="*/ 935397 w 5790361"/>
              <a:gd name="connsiteY2" fmla="*/ 10510 h 1119166"/>
              <a:gd name="connsiteX3" fmla="*/ 5192087 w 5790361"/>
              <a:gd name="connsiteY3" fmla="*/ 0 h 1119166"/>
              <a:gd name="connsiteX4" fmla="*/ 5202597 w 5790361"/>
              <a:gd name="connsiteY4" fmla="*/ 981535 h 1119166"/>
              <a:gd name="connsiteX0" fmla="*/ 5202597 w 5790361"/>
              <a:gd name="connsiteY0" fmla="*/ 981535 h 1068204"/>
              <a:gd name="connsiteX1" fmla="*/ 0 w 5790361"/>
              <a:gd name="connsiteY1" fmla="*/ 1008147 h 1068204"/>
              <a:gd name="connsiteX2" fmla="*/ 935397 w 5790361"/>
              <a:gd name="connsiteY2" fmla="*/ 10510 h 1068204"/>
              <a:gd name="connsiteX3" fmla="*/ 5192087 w 5790361"/>
              <a:gd name="connsiteY3" fmla="*/ 0 h 1068204"/>
              <a:gd name="connsiteX4" fmla="*/ 5202597 w 5790361"/>
              <a:gd name="connsiteY4" fmla="*/ 981535 h 1068204"/>
              <a:gd name="connsiteX0" fmla="*/ 5202597 w 5511029"/>
              <a:gd name="connsiteY0" fmla="*/ 981535 h 1068204"/>
              <a:gd name="connsiteX1" fmla="*/ 0 w 5511029"/>
              <a:gd name="connsiteY1" fmla="*/ 1008147 h 1068204"/>
              <a:gd name="connsiteX2" fmla="*/ 935397 w 5511029"/>
              <a:gd name="connsiteY2" fmla="*/ 10510 h 1068204"/>
              <a:gd name="connsiteX3" fmla="*/ 5192087 w 5511029"/>
              <a:gd name="connsiteY3" fmla="*/ 0 h 1068204"/>
              <a:gd name="connsiteX4" fmla="*/ 5202597 w 5511029"/>
              <a:gd name="connsiteY4" fmla="*/ 981535 h 1068204"/>
              <a:gd name="connsiteX0" fmla="*/ 5202597 w 5204776"/>
              <a:gd name="connsiteY0" fmla="*/ 981535 h 1068204"/>
              <a:gd name="connsiteX1" fmla="*/ 0 w 5204776"/>
              <a:gd name="connsiteY1" fmla="*/ 1008147 h 1068204"/>
              <a:gd name="connsiteX2" fmla="*/ 935397 w 5204776"/>
              <a:gd name="connsiteY2" fmla="*/ 10510 h 1068204"/>
              <a:gd name="connsiteX3" fmla="*/ 5192087 w 5204776"/>
              <a:gd name="connsiteY3" fmla="*/ 0 h 1068204"/>
              <a:gd name="connsiteX4" fmla="*/ 5202597 w 5204776"/>
              <a:gd name="connsiteY4" fmla="*/ 981535 h 1068204"/>
              <a:gd name="connsiteX0" fmla="*/ 5202597 w 5204776"/>
              <a:gd name="connsiteY0" fmla="*/ 981535 h 1008204"/>
              <a:gd name="connsiteX1" fmla="*/ 0 w 5204776"/>
              <a:gd name="connsiteY1" fmla="*/ 1008147 h 1008204"/>
              <a:gd name="connsiteX2" fmla="*/ 935397 w 5204776"/>
              <a:gd name="connsiteY2" fmla="*/ 10510 h 1008204"/>
              <a:gd name="connsiteX3" fmla="*/ 5192087 w 5204776"/>
              <a:gd name="connsiteY3" fmla="*/ 0 h 1008204"/>
              <a:gd name="connsiteX4" fmla="*/ 5202597 w 5204776"/>
              <a:gd name="connsiteY4" fmla="*/ 981535 h 10082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04776" h="1008204">
                <a:moveTo>
                  <a:pt x="5202597" y="981535"/>
                </a:moveTo>
                <a:cubicBezTo>
                  <a:pt x="5202130" y="949972"/>
                  <a:pt x="72518" y="1010313"/>
                  <a:pt x="0" y="1008147"/>
                </a:cubicBezTo>
                <a:lnTo>
                  <a:pt x="935397" y="10510"/>
                </a:lnTo>
                <a:lnTo>
                  <a:pt x="5192087" y="0"/>
                </a:lnTo>
                <a:cubicBezTo>
                  <a:pt x="5211382" y="2167"/>
                  <a:pt x="5203065" y="933263"/>
                  <a:pt x="5202597" y="981535"/>
                </a:cubicBezTo>
                <a:close/>
              </a:path>
            </a:pathLst>
          </a:custGeom>
          <a:solidFill>
            <a:srgbClr val="0298DA"/>
          </a:solidFill>
          <a:ln>
            <a:noFill/>
          </a:ln>
          <a:effectLst>
            <a:outerShdw blurRad="101600" dist="101600" dir="8100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0" name="五边形 9"/>
          <p:cNvSpPr/>
          <p:nvPr/>
        </p:nvSpPr>
        <p:spPr>
          <a:xfrm>
            <a:off x="-6064" y="346797"/>
            <a:ext cx="3180188" cy="220762"/>
          </a:xfrm>
          <a:prstGeom prst="homePlate">
            <a:avLst/>
          </a:prstGeom>
          <a:solidFill>
            <a:srgbClr val="D6D6D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1" name="五边形 10"/>
          <p:cNvSpPr/>
          <p:nvPr/>
        </p:nvSpPr>
        <p:spPr>
          <a:xfrm>
            <a:off x="-6064" y="801383"/>
            <a:ext cx="4513734" cy="168157"/>
          </a:xfrm>
          <a:prstGeom prst="homePlate">
            <a:avLst/>
          </a:pr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2" name="五边形 11"/>
          <p:cNvSpPr/>
          <p:nvPr/>
        </p:nvSpPr>
        <p:spPr>
          <a:xfrm flipH="1">
            <a:off x="9108830" y="6201106"/>
            <a:ext cx="3083169" cy="168157"/>
          </a:xfrm>
          <a:prstGeom prst="homePlate">
            <a:avLst/>
          </a:pr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3" name="五边形 12"/>
          <p:cNvSpPr/>
          <p:nvPr/>
        </p:nvSpPr>
        <p:spPr>
          <a:xfrm flipH="1">
            <a:off x="7681964" y="5759624"/>
            <a:ext cx="4510033" cy="168157"/>
          </a:xfrm>
          <a:prstGeom prst="homePlate">
            <a:avLst/>
          </a:prstGeom>
          <a:solidFill>
            <a:srgbClr val="D6D6D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6" name="文本框 15"/>
          <p:cNvSpPr txBox="1"/>
          <p:nvPr/>
        </p:nvSpPr>
        <p:spPr>
          <a:xfrm>
            <a:off x="7517618" y="3645419"/>
            <a:ext cx="4570482" cy="923330"/>
          </a:xfrm>
          <a:prstGeom prst="rect">
            <a:avLst/>
          </a:prstGeom>
          <a:noFill/>
        </p:spPr>
        <p:txBody>
          <a:bodyPr wrap="non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zh-CN" altLang="en-US" sz="5400" b="1" i="0" u="none" strike="noStrike" kern="1200" cap="none" spc="30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Arial Unicode MS" panose="020B0604020202020204" pitchFamily="34" charset="-122"/>
              </a:rPr>
              <a:t>感谢您的聆听</a:t>
            </a:r>
          </a:p>
        </p:txBody>
      </p:sp>
      <p:sp>
        <p:nvSpPr>
          <p:cNvPr id="17" name="文本框 16" descr="e7d195523061f1c0deeec63e560781cfd59afb0ea006f2a87ABB68BF51EA6619813959095094C18C62A12F549504892A4AAA8C1554C6663626E05CA27F281A14E6983772AFC3FB97135759321DEA3D709AACD122C08E6ED1C77BAD4A88EF4CD28A80260D8F97957F436F83C1F553EF0169027D0DBFA7A77088E1513DBDFC101C4B4DFF310B01A5021663E46B6BC2AAB5"/>
          <p:cNvSpPr txBox="1"/>
          <p:nvPr/>
        </p:nvSpPr>
        <p:spPr>
          <a:xfrm rot="21342">
            <a:off x="6918601" y="4790005"/>
            <a:ext cx="5100499" cy="523220"/>
          </a:xfrm>
          <a:prstGeom prst="rect">
            <a:avLst/>
          </a:prstGeom>
          <a:noFill/>
        </p:spPr>
        <p:txBody>
          <a:bodyPr wrap="none" rtlCol="0">
            <a:spAutoFit/>
          </a:bodyPr>
          <a:lstStyle/>
          <a:p>
            <a:pPr marL="0" marR="0" lvl="0" indent="0" algn="r" defTabSz="1218804" rtl="0" eaLnBrk="1" fontAlgn="auto" latinLnBrk="0" hangingPunct="1">
              <a:lnSpc>
                <a:spcPct val="100000"/>
              </a:lnSpc>
              <a:spcBef>
                <a:spcPts val="0"/>
              </a:spcBef>
              <a:spcAft>
                <a:spcPts val="0"/>
              </a:spcAft>
              <a:buClrTx/>
              <a:buSzTx/>
              <a:buFontTx/>
              <a:buNone/>
              <a:tabLst/>
              <a:defRPr/>
            </a:pPr>
            <a:r>
              <a:rPr kumimoji="0" lang="en-US" altLang="zh-CN" sz="28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Kartika" panose="02020503030404060203" pitchFamily="18" charset="0"/>
              </a:rPr>
              <a:t>THANK YOU FOR LISTENING</a:t>
            </a:r>
          </a:p>
        </p:txBody>
      </p:sp>
      <p:cxnSp>
        <p:nvCxnSpPr>
          <p:cNvPr id="18" name="直接连接符 17"/>
          <p:cNvCxnSpPr/>
          <p:nvPr/>
        </p:nvCxnSpPr>
        <p:spPr>
          <a:xfrm>
            <a:off x="6858000" y="4696674"/>
            <a:ext cx="5121887" cy="0"/>
          </a:xfrm>
          <a:prstGeom prst="line">
            <a:avLst/>
          </a:prstGeom>
          <a:ln w="1905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20" name="文本框 19"/>
          <p:cNvSpPr txBox="1"/>
          <p:nvPr/>
        </p:nvSpPr>
        <p:spPr>
          <a:xfrm>
            <a:off x="8663476" y="1658468"/>
            <a:ext cx="3389454" cy="1077218"/>
          </a:xfrm>
          <a:prstGeom prst="rect">
            <a:avLst/>
          </a:prstGeom>
          <a:noFill/>
        </p:spPr>
        <p:txBody>
          <a:bodyPr wrap="non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altLang="zh-CN" sz="32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Arial Unicode MS" panose="020B0604020202020204" pitchFamily="34" charset="-122"/>
              </a:rPr>
              <a:t>COMPANY</a:t>
            </a:r>
          </a:p>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altLang="zh-CN" sz="32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Arial Unicode MS" panose="020B0604020202020204" pitchFamily="34" charset="-122"/>
              </a:rPr>
              <a:t>INTRODUCTION</a:t>
            </a:r>
            <a:endParaRPr kumimoji="0" lang="zh-CN" altLang="en-US" sz="32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Arial Unicode MS" panose="020B0604020202020204" pitchFamily="34" charset="-122"/>
            </a:endParaRPr>
          </a:p>
        </p:txBody>
      </p:sp>
      <p:pic>
        <p:nvPicPr>
          <p:cNvPr id="22" name="图片 2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28" y="-343362"/>
            <a:ext cx="5850781" cy="5850781"/>
          </a:xfrm>
          <a:prstGeom prst="rect">
            <a:avLst/>
          </a:prstGeom>
        </p:spPr>
      </p:pic>
    </p:spTree>
    <p:extLst>
      <p:ext uri="{BB962C8B-B14F-4D97-AF65-F5344CB8AC3E}">
        <p14:creationId xmlns:p14="http://schemas.microsoft.com/office/powerpoint/2010/main" val="1737276351"/>
      </p:ext>
    </p:extLst>
  </p:cSld>
  <p:clrMapOvr>
    <a:masterClrMapping/>
  </p:clrMapOvr>
  <mc:AlternateContent xmlns:mc="http://schemas.openxmlformats.org/markup-compatibility/2006">
    <mc:Choice xmlns:p14="http://schemas.microsoft.com/office/powerpoint/2010/main" Requires="p14">
      <p:transition spd="slow" p14:dur="4000">
        <p14:vortex dir="r"/>
      </p:transition>
    </mc:Choice>
    <mc:Fallback>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14:presetBounceEnd="40000">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14:bounceEnd="40000">
                                          <p:cBhvr additive="base">
                                            <p:cTn id="7" dur="1000" fill="hold"/>
                                            <p:tgtEl>
                                              <p:spTgt spid="15"/>
                                            </p:tgtEl>
                                            <p:attrNameLst>
                                              <p:attrName>ppt_x</p:attrName>
                                            </p:attrNameLst>
                                          </p:cBhvr>
                                          <p:tavLst>
                                            <p:tav tm="0">
                                              <p:val>
                                                <p:strVal val="0-#ppt_w/2"/>
                                              </p:val>
                                            </p:tav>
                                            <p:tav tm="100000">
                                              <p:val>
                                                <p:strVal val="#ppt_x"/>
                                              </p:val>
                                            </p:tav>
                                          </p:tavLst>
                                        </p:anim>
                                        <p:anim calcmode="lin" valueType="num" p14:bounceEnd="40000">
                                          <p:cBhvr additive="base">
                                            <p:cTn id="8" dur="1000" fill="hold"/>
                                            <p:tgtEl>
                                              <p:spTgt spid="15"/>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14:presetBounceEnd="40000">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14:bounceEnd="40000">
                                          <p:cBhvr additive="base">
                                            <p:cTn id="11" dur="1000" fill="hold"/>
                                            <p:tgtEl>
                                              <p:spTgt spid="6"/>
                                            </p:tgtEl>
                                            <p:attrNameLst>
                                              <p:attrName>ppt_x</p:attrName>
                                            </p:attrNameLst>
                                          </p:cBhvr>
                                          <p:tavLst>
                                            <p:tav tm="0">
                                              <p:val>
                                                <p:strVal val="0-#ppt_w/2"/>
                                              </p:val>
                                            </p:tav>
                                            <p:tav tm="100000">
                                              <p:val>
                                                <p:strVal val="#ppt_x"/>
                                              </p:val>
                                            </p:tav>
                                          </p:tavLst>
                                        </p:anim>
                                        <p:anim calcmode="lin" valueType="num" p14:bounceEnd="40000">
                                          <p:cBhvr additive="base">
                                            <p:cTn id="12" dur="1000" fill="hold"/>
                                            <p:tgtEl>
                                              <p:spTgt spid="6"/>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14:presetBounceEnd="40000">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14:bounceEnd="40000">
                                          <p:cBhvr additive="base">
                                            <p:cTn id="15" dur="1000" fill="hold"/>
                                            <p:tgtEl>
                                              <p:spTgt spid="9"/>
                                            </p:tgtEl>
                                            <p:attrNameLst>
                                              <p:attrName>ppt_x</p:attrName>
                                            </p:attrNameLst>
                                          </p:cBhvr>
                                          <p:tavLst>
                                            <p:tav tm="0">
                                              <p:val>
                                                <p:strVal val="1+#ppt_w/2"/>
                                              </p:val>
                                            </p:tav>
                                            <p:tav tm="100000">
                                              <p:val>
                                                <p:strVal val="#ppt_x"/>
                                              </p:val>
                                            </p:tav>
                                          </p:tavLst>
                                        </p:anim>
                                        <p:anim calcmode="lin" valueType="num" p14:bounceEnd="40000">
                                          <p:cBhvr additive="base">
                                            <p:cTn id="16" dur="1000" fill="hold"/>
                                            <p:tgtEl>
                                              <p:spTgt spid="9"/>
                                            </p:tgtEl>
                                            <p:attrNameLst>
                                              <p:attrName>ppt_y</p:attrName>
                                            </p:attrNameLst>
                                          </p:cBhvr>
                                          <p:tavLst>
                                            <p:tav tm="0">
                                              <p:val>
                                                <p:strVal val="#ppt_y"/>
                                              </p:val>
                                            </p:tav>
                                            <p:tav tm="100000">
                                              <p:val>
                                                <p:strVal val="#ppt_y"/>
                                              </p:val>
                                            </p:tav>
                                          </p:tavLst>
                                        </p:anim>
                                      </p:childTnLst>
                                    </p:cTn>
                                  </p:par>
                                  <p:par>
                                    <p:cTn id="17" presetID="2" presetClass="entr" presetSubtype="2" fill="hold" grpId="0" nodeType="withEffect" p14:presetBounceEnd="40000">
                                      <p:stCondLst>
                                        <p:cond delay="500"/>
                                      </p:stCondLst>
                                      <p:childTnLst>
                                        <p:set>
                                          <p:cBhvr>
                                            <p:cTn id="18" dur="1" fill="hold">
                                              <p:stCondLst>
                                                <p:cond delay="0"/>
                                              </p:stCondLst>
                                            </p:cTn>
                                            <p:tgtEl>
                                              <p:spTgt spid="5"/>
                                            </p:tgtEl>
                                            <p:attrNameLst>
                                              <p:attrName>style.visibility</p:attrName>
                                            </p:attrNameLst>
                                          </p:cBhvr>
                                          <p:to>
                                            <p:strVal val="visible"/>
                                          </p:to>
                                        </p:set>
                                        <p:anim calcmode="lin" valueType="num" p14:bounceEnd="40000">
                                          <p:cBhvr additive="base">
                                            <p:cTn id="19" dur="1000" fill="hold"/>
                                            <p:tgtEl>
                                              <p:spTgt spid="5"/>
                                            </p:tgtEl>
                                            <p:attrNameLst>
                                              <p:attrName>ppt_x</p:attrName>
                                            </p:attrNameLst>
                                          </p:cBhvr>
                                          <p:tavLst>
                                            <p:tav tm="0">
                                              <p:val>
                                                <p:strVal val="1+#ppt_w/2"/>
                                              </p:val>
                                            </p:tav>
                                            <p:tav tm="100000">
                                              <p:val>
                                                <p:strVal val="#ppt_x"/>
                                              </p:val>
                                            </p:tav>
                                          </p:tavLst>
                                        </p:anim>
                                        <p:anim calcmode="lin" valueType="num" p14:bounceEnd="40000">
                                          <p:cBhvr additive="base">
                                            <p:cTn id="20" dur="1000" fill="hold"/>
                                            <p:tgtEl>
                                              <p:spTgt spid="5"/>
                                            </p:tgtEl>
                                            <p:attrNameLst>
                                              <p:attrName>ppt_y</p:attrName>
                                            </p:attrNameLst>
                                          </p:cBhvr>
                                          <p:tavLst>
                                            <p:tav tm="0">
                                              <p:val>
                                                <p:strVal val="#ppt_y"/>
                                              </p:val>
                                            </p:tav>
                                            <p:tav tm="100000">
                                              <p:val>
                                                <p:strVal val="#ppt_y"/>
                                              </p:val>
                                            </p:tav>
                                          </p:tavLst>
                                        </p:anim>
                                      </p:childTnLst>
                                    </p:cTn>
                                  </p:par>
                                  <p:par>
                                    <p:cTn id="21" presetID="2" presetClass="entr" presetSubtype="8" fill="hold" nodeType="withEffect" p14:presetBounceEnd="40000">
                                      <p:stCondLst>
                                        <p:cond delay="750"/>
                                      </p:stCondLst>
                                      <p:childTnLst>
                                        <p:set>
                                          <p:cBhvr>
                                            <p:cTn id="22" dur="1" fill="hold">
                                              <p:stCondLst>
                                                <p:cond delay="0"/>
                                              </p:stCondLst>
                                            </p:cTn>
                                            <p:tgtEl>
                                              <p:spTgt spid="22"/>
                                            </p:tgtEl>
                                            <p:attrNameLst>
                                              <p:attrName>style.visibility</p:attrName>
                                            </p:attrNameLst>
                                          </p:cBhvr>
                                          <p:to>
                                            <p:strVal val="visible"/>
                                          </p:to>
                                        </p:set>
                                        <p:anim calcmode="lin" valueType="num" p14:bounceEnd="40000">
                                          <p:cBhvr additive="base">
                                            <p:cTn id="23" dur="1000" fill="hold"/>
                                            <p:tgtEl>
                                              <p:spTgt spid="22"/>
                                            </p:tgtEl>
                                            <p:attrNameLst>
                                              <p:attrName>ppt_x</p:attrName>
                                            </p:attrNameLst>
                                          </p:cBhvr>
                                          <p:tavLst>
                                            <p:tav tm="0">
                                              <p:val>
                                                <p:strVal val="0-#ppt_w/2"/>
                                              </p:val>
                                            </p:tav>
                                            <p:tav tm="100000">
                                              <p:val>
                                                <p:strVal val="#ppt_x"/>
                                              </p:val>
                                            </p:tav>
                                          </p:tavLst>
                                        </p:anim>
                                        <p:anim calcmode="lin" valueType="num" p14:bounceEnd="40000">
                                          <p:cBhvr additive="base">
                                            <p:cTn id="24" dur="1000" fill="hold"/>
                                            <p:tgtEl>
                                              <p:spTgt spid="22"/>
                                            </p:tgtEl>
                                            <p:attrNameLst>
                                              <p:attrName>ppt_y</p:attrName>
                                            </p:attrNameLst>
                                          </p:cBhvr>
                                          <p:tavLst>
                                            <p:tav tm="0">
                                              <p:val>
                                                <p:strVal val="#ppt_y"/>
                                              </p:val>
                                            </p:tav>
                                            <p:tav tm="100000">
                                              <p:val>
                                                <p:strVal val="#ppt_y"/>
                                              </p:val>
                                            </p:tav>
                                          </p:tavLst>
                                        </p:anim>
                                      </p:childTnLst>
                                    </p:cTn>
                                  </p:par>
                                  <p:par>
                                    <p:cTn id="25" presetID="2" presetClass="entr" presetSubtype="2" fill="hold" grpId="0" nodeType="withEffect" p14:presetBounceEnd="40000">
                                      <p:stCondLst>
                                        <p:cond delay="250"/>
                                      </p:stCondLst>
                                      <p:childTnLst>
                                        <p:set>
                                          <p:cBhvr>
                                            <p:cTn id="26" dur="1" fill="hold">
                                              <p:stCondLst>
                                                <p:cond delay="0"/>
                                              </p:stCondLst>
                                            </p:cTn>
                                            <p:tgtEl>
                                              <p:spTgt spid="13"/>
                                            </p:tgtEl>
                                            <p:attrNameLst>
                                              <p:attrName>style.visibility</p:attrName>
                                            </p:attrNameLst>
                                          </p:cBhvr>
                                          <p:to>
                                            <p:strVal val="visible"/>
                                          </p:to>
                                        </p:set>
                                        <p:anim calcmode="lin" valueType="num" p14:bounceEnd="40000">
                                          <p:cBhvr additive="base">
                                            <p:cTn id="27" dur="1000" fill="hold"/>
                                            <p:tgtEl>
                                              <p:spTgt spid="13"/>
                                            </p:tgtEl>
                                            <p:attrNameLst>
                                              <p:attrName>ppt_x</p:attrName>
                                            </p:attrNameLst>
                                          </p:cBhvr>
                                          <p:tavLst>
                                            <p:tav tm="0">
                                              <p:val>
                                                <p:strVal val="1+#ppt_w/2"/>
                                              </p:val>
                                            </p:tav>
                                            <p:tav tm="100000">
                                              <p:val>
                                                <p:strVal val="#ppt_x"/>
                                              </p:val>
                                            </p:tav>
                                          </p:tavLst>
                                        </p:anim>
                                        <p:anim calcmode="lin" valueType="num" p14:bounceEnd="40000">
                                          <p:cBhvr additive="base">
                                            <p:cTn id="28" dur="1000" fill="hold"/>
                                            <p:tgtEl>
                                              <p:spTgt spid="13"/>
                                            </p:tgtEl>
                                            <p:attrNameLst>
                                              <p:attrName>ppt_y</p:attrName>
                                            </p:attrNameLst>
                                          </p:cBhvr>
                                          <p:tavLst>
                                            <p:tav tm="0">
                                              <p:val>
                                                <p:strVal val="#ppt_y"/>
                                              </p:val>
                                            </p:tav>
                                            <p:tav tm="100000">
                                              <p:val>
                                                <p:strVal val="#ppt_y"/>
                                              </p:val>
                                            </p:tav>
                                          </p:tavLst>
                                        </p:anim>
                                      </p:childTnLst>
                                    </p:cTn>
                                  </p:par>
                                  <p:par>
                                    <p:cTn id="29" presetID="2" presetClass="entr" presetSubtype="2" fill="hold" grpId="0" nodeType="withEffect" p14:presetBounceEnd="40000">
                                      <p:stCondLst>
                                        <p:cond delay="0"/>
                                      </p:stCondLst>
                                      <p:childTnLst>
                                        <p:set>
                                          <p:cBhvr>
                                            <p:cTn id="30" dur="1" fill="hold">
                                              <p:stCondLst>
                                                <p:cond delay="0"/>
                                              </p:stCondLst>
                                            </p:cTn>
                                            <p:tgtEl>
                                              <p:spTgt spid="12"/>
                                            </p:tgtEl>
                                            <p:attrNameLst>
                                              <p:attrName>style.visibility</p:attrName>
                                            </p:attrNameLst>
                                          </p:cBhvr>
                                          <p:to>
                                            <p:strVal val="visible"/>
                                          </p:to>
                                        </p:set>
                                        <p:anim calcmode="lin" valueType="num" p14:bounceEnd="40000">
                                          <p:cBhvr additive="base">
                                            <p:cTn id="31" dur="1000" fill="hold"/>
                                            <p:tgtEl>
                                              <p:spTgt spid="12"/>
                                            </p:tgtEl>
                                            <p:attrNameLst>
                                              <p:attrName>ppt_x</p:attrName>
                                            </p:attrNameLst>
                                          </p:cBhvr>
                                          <p:tavLst>
                                            <p:tav tm="0">
                                              <p:val>
                                                <p:strVal val="1+#ppt_w/2"/>
                                              </p:val>
                                            </p:tav>
                                            <p:tav tm="100000">
                                              <p:val>
                                                <p:strVal val="#ppt_x"/>
                                              </p:val>
                                            </p:tav>
                                          </p:tavLst>
                                        </p:anim>
                                        <p:anim calcmode="lin" valueType="num" p14:bounceEnd="40000">
                                          <p:cBhvr additive="base">
                                            <p:cTn id="32" dur="1000" fill="hold"/>
                                            <p:tgtEl>
                                              <p:spTgt spid="12"/>
                                            </p:tgtEl>
                                            <p:attrNameLst>
                                              <p:attrName>ppt_y</p:attrName>
                                            </p:attrNameLst>
                                          </p:cBhvr>
                                          <p:tavLst>
                                            <p:tav tm="0">
                                              <p:val>
                                                <p:strVal val="#ppt_y"/>
                                              </p:val>
                                            </p:tav>
                                            <p:tav tm="100000">
                                              <p:val>
                                                <p:strVal val="#ppt_y"/>
                                              </p:val>
                                            </p:tav>
                                          </p:tavLst>
                                        </p:anim>
                                      </p:childTnLst>
                                    </p:cTn>
                                  </p:par>
                                  <p:par>
                                    <p:cTn id="33" presetID="2" presetClass="entr" presetSubtype="8" fill="hold" grpId="0" nodeType="withEffect" p14:presetBounceEnd="40000">
                                      <p:stCondLst>
                                        <p:cond delay="0"/>
                                      </p:stCondLst>
                                      <p:childTnLst>
                                        <p:set>
                                          <p:cBhvr>
                                            <p:cTn id="34" dur="1" fill="hold">
                                              <p:stCondLst>
                                                <p:cond delay="0"/>
                                              </p:stCondLst>
                                            </p:cTn>
                                            <p:tgtEl>
                                              <p:spTgt spid="10"/>
                                            </p:tgtEl>
                                            <p:attrNameLst>
                                              <p:attrName>style.visibility</p:attrName>
                                            </p:attrNameLst>
                                          </p:cBhvr>
                                          <p:to>
                                            <p:strVal val="visible"/>
                                          </p:to>
                                        </p:set>
                                        <p:anim calcmode="lin" valueType="num" p14:bounceEnd="40000">
                                          <p:cBhvr additive="base">
                                            <p:cTn id="35" dur="1000" fill="hold"/>
                                            <p:tgtEl>
                                              <p:spTgt spid="10"/>
                                            </p:tgtEl>
                                            <p:attrNameLst>
                                              <p:attrName>ppt_x</p:attrName>
                                            </p:attrNameLst>
                                          </p:cBhvr>
                                          <p:tavLst>
                                            <p:tav tm="0">
                                              <p:val>
                                                <p:strVal val="0-#ppt_w/2"/>
                                              </p:val>
                                            </p:tav>
                                            <p:tav tm="100000">
                                              <p:val>
                                                <p:strVal val="#ppt_x"/>
                                              </p:val>
                                            </p:tav>
                                          </p:tavLst>
                                        </p:anim>
                                        <p:anim calcmode="lin" valueType="num" p14:bounceEnd="40000">
                                          <p:cBhvr additive="base">
                                            <p:cTn id="36" dur="1000" fill="hold"/>
                                            <p:tgtEl>
                                              <p:spTgt spid="10"/>
                                            </p:tgtEl>
                                            <p:attrNameLst>
                                              <p:attrName>ppt_y</p:attrName>
                                            </p:attrNameLst>
                                          </p:cBhvr>
                                          <p:tavLst>
                                            <p:tav tm="0">
                                              <p:val>
                                                <p:strVal val="#ppt_y"/>
                                              </p:val>
                                            </p:tav>
                                            <p:tav tm="100000">
                                              <p:val>
                                                <p:strVal val="#ppt_y"/>
                                              </p:val>
                                            </p:tav>
                                          </p:tavLst>
                                        </p:anim>
                                      </p:childTnLst>
                                    </p:cTn>
                                  </p:par>
                                  <p:par>
                                    <p:cTn id="37" presetID="2" presetClass="entr" presetSubtype="8" fill="hold" grpId="0" nodeType="withEffect" p14:presetBounceEnd="40000">
                                      <p:stCondLst>
                                        <p:cond delay="500"/>
                                      </p:stCondLst>
                                      <p:childTnLst>
                                        <p:set>
                                          <p:cBhvr>
                                            <p:cTn id="38" dur="1" fill="hold">
                                              <p:stCondLst>
                                                <p:cond delay="0"/>
                                              </p:stCondLst>
                                            </p:cTn>
                                            <p:tgtEl>
                                              <p:spTgt spid="11"/>
                                            </p:tgtEl>
                                            <p:attrNameLst>
                                              <p:attrName>style.visibility</p:attrName>
                                            </p:attrNameLst>
                                          </p:cBhvr>
                                          <p:to>
                                            <p:strVal val="visible"/>
                                          </p:to>
                                        </p:set>
                                        <p:anim calcmode="lin" valueType="num" p14:bounceEnd="40000">
                                          <p:cBhvr additive="base">
                                            <p:cTn id="39" dur="1000" fill="hold"/>
                                            <p:tgtEl>
                                              <p:spTgt spid="11"/>
                                            </p:tgtEl>
                                            <p:attrNameLst>
                                              <p:attrName>ppt_x</p:attrName>
                                            </p:attrNameLst>
                                          </p:cBhvr>
                                          <p:tavLst>
                                            <p:tav tm="0">
                                              <p:val>
                                                <p:strVal val="0-#ppt_w/2"/>
                                              </p:val>
                                            </p:tav>
                                            <p:tav tm="100000">
                                              <p:val>
                                                <p:strVal val="#ppt_x"/>
                                              </p:val>
                                            </p:tav>
                                          </p:tavLst>
                                        </p:anim>
                                        <p:anim calcmode="lin" valueType="num" p14:bounceEnd="40000">
                                          <p:cBhvr additive="base">
                                            <p:cTn id="40" dur="1000" fill="hold"/>
                                            <p:tgtEl>
                                              <p:spTgt spid="11"/>
                                            </p:tgtEl>
                                            <p:attrNameLst>
                                              <p:attrName>ppt_y</p:attrName>
                                            </p:attrNameLst>
                                          </p:cBhvr>
                                          <p:tavLst>
                                            <p:tav tm="0">
                                              <p:val>
                                                <p:strVal val="#ppt_y"/>
                                              </p:val>
                                            </p:tav>
                                            <p:tav tm="100000">
                                              <p:val>
                                                <p:strVal val="#ppt_y"/>
                                              </p:val>
                                            </p:tav>
                                          </p:tavLst>
                                        </p:anim>
                                      </p:childTnLst>
                                    </p:cTn>
                                  </p:par>
                                  <p:par>
                                    <p:cTn id="41" presetID="41" presetClass="entr" presetSubtype="0" fill="hold" grpId="0" nodeType="withEffect">
                                      <p:stCondLst>
                                        <p:cond delay="500"/>
                                      </p:stCondLst>
                                      <p:iterate type="lt">
                                        <p:tmPct val="10000"/>
                                      </p:iterate>
                                      <p:childTnLst>
                                        <p:set>
                                          <p:cBhvr>
                                            <p:cTn id="42" dur="1" fill="hold">
                                              <p:stCondLst>
                                                <p:cond delay="0"/>
                                              </p:stCondLst>
                                            </p:cTn>
                                            <p:tgtEl>
                                              <p:spTgt spid="20"/>
                                            </p:tgtEl>
                                            <p:attrNameLst>
                                              <p:attrName>style.visibility</p:attrName>
                                            </p:attrNameLst>
                                          </p:cBhvr>
                                          <p:to>
                                            <p:strVal val="visible"/>
                                          </p:to>
                                        </p:set>
                                        <p:anim calcmode="lin" valueType="num">
                                          <p:cBhvr>
                                            <p:cTn id="43" dur="500" fill="hold"/>
                                            <p:tgtEl>
                                              <p:spTgt spid="20"/>
                                            </p:tgtEl>
                                            <p:attrNameLst>
                                              <p:attrName>ppt_x</p:attrName>
                                            </p:attrNameLst>
                                          </p:cBhvr>
                                          <p:tavLst>
                                            <p:tav tm="0">
                                              <p:val>
                                                <p:strVal val="#ppt_x"/>
                                              </p:val>
                                            </p:tav>
                                            <p:tav tm="50000">
                                              <p:val>
                                                <p:strVal val="#ppt_x+.1"/>
                                              </p:val>
                                            </p:tav>
                                            <p:tav tm="100000">
                                              <p:val>
                                                <p:strVal val="#ppt_x"/>
                                              </p:val>
                                            </p:tav>
                                          </p:tavLst>
                                        </p:anim>
                                        <p:anim calcmode="lin" valueType="num">
                                          <p:cBhvr>
                                            <p:cTn id="44" dur="500" fill="hold"/>
                                            <p:tgtEl>
                                              <p:spTgt spid="20"/>
                                            </p:tgtEl>
                                            <p:attrNameLst>
                                              <p:attrName>ppt_y</p:attrName>
                                            </p:attrNameLst>
                                          </p:cBhvr>
                                          <p:tavLst>
                                            <p:tav tm="0">
                                              <p:val>
                                                <p:strVal val="#ppt_y"/>
                                              </p:val>
                                            </p:tav>
                                            <p:tav tm="100000">
                                              <p:val>
                                                <p:strVal val="#ppt_y"/>
                                              </p:val>
                                            </p:tav>
                                          </p:tavLst>
                                        </p:anim>
                                        <p:anim calcmode="lin" valueType="num">
                                          <p:cBhvr>
                                            <p:cTn id="45" dur="500" fill="hold"/>
                                            <p:tgtEl>
                                              <p:spTgt spid="20"/>
                                            </p:tgtEl>
                                            <p:attrNameLst>
                                              <p:attrName>ppt_h</p:attrName>
                                            </p:attrNameLst>
                                          </p:cBhvr>
                                          <p:tavLst>
                                            <p:tav tm="0">
                                              <p:val>
                                                <p:strVal val="#ppt_h/10"/>
                                              </p:val>
                                            </p:tav>
                                            <p:tav tm="50000">
                                              <p:val>
                                                <p:strVal val="#ppt_h+.01"/>
                                              </p:val>
                                            </p:tav>
                                            <p:tav tm="100000">
                                              <p:val>
                                                <p:strVal val="#ppt_h"/>
                                              </p:val>
                                            </p:tav>
                                          </p:tavLst>
                                        </p:anim>
                                        <p:anim calcmode="lin" valueType="num">
                                          <p:cBhvr>
                                            <p:cTn id="46" dur="500" fill="hold"/>
                                            <p:tgtEl>
                                              <p:spTgt spid="20"/>
                                            </p:tgtEl>
                                            <p:attrNameLst>
                                              <p:attrName>ppt_w</p:attrName>
                                            </p:attrNameLst>
                                          </p:cBhvr>
                                          <p:tavLst>
                                            <p:tav tm="0">
                                              <p:val>
                                                <p:strVal val="#ppt_w/10"/>
                                              </p:val>
                                            </p:tav>
                                            <p:tav tm="50000">
                                              <p:val>
                                                <p:strVal val="#ppt_w+.01"/>
                                              </p:val>
                                            </p:tav>
                                            <p:tav tm="100000">
                                              <p:val>
                                                <p:strVal val="#ppt_w"/>
                                              </p:val>
                                            </p:tav>
                                          </p:tavLst>
                                        </p:anim>
                                        <p:animEffect transition="in" filter="fade">
                                          <p:cBhvr>
                                            <p:cTn id="47" dur="500" tmFilter="0,0; .5, 1; 1, 1"/>
                                            <p:tgtEl>
                                              <p:spTgt spid="20"/>
                                            </p:tgtEl>
                                          </p:cBhvr>
                                        </p:animEffect>
                                      </p:childTnLst>
                                    </p:cTn>
                                  </p:par>
                                </p:childTnLst>
                              </p:cTn>
                            </p:par>
                            <p:par>
                              <p:cTn id="48" fill="hold">
                                <p:stCondLst>
                                  <p:cond delay="1900"/>
                                </p:stCondLst>
                                <p:childTnLst>
                                  <p:par>
                                    <p:cTn id="49" presetID="41" presetClass="entr" presetSubtype="0" fill="hold" grpId="0" nodeType="afterEffect">
                                      <p:stCondLst>
                                        <p:cond delay="0"/>
                                      </p:stCondLst>
                                      <p:iterate type="lt">
                                        <p:tmPct val="10000"/>
                                      </p:iterate>
                                      <p:childTnLst>
                                        <p:set>
                                          <p:cBhvr>
                                            <p:cTn id="50" dur="1" fill="hold">
                                              <p:stCondLst>
                                                <p:cond delay="0"/>
                                              </p:stCondLst>
                                            </p:cTn>
                                            <p:tgtEl>
                                              <p:spTgt spid="16"/>
                                            </p:tgtEl>
                                            <p:attrNameLst>
                                              <p:attrName>style.visibility</p:attrName>
                                            </p:attrNameLst>
                                          </p:cBhvr>
                                          <p:to>
                                            <p:strVal val="visible"/>
                                          </p:to>
                                        </p:set>
                                        <p:anim calcmode="lin" valueType="num">
                                          <p:cBhvr>
                                            <p:cTn id="51" dur="50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52" dur="500" fill="hold"/>
                                            <p:tgtEl>
                                              <p:spTgt spid="16"/>
                                            </p:tgtEl>
                                            <p:attrNameLst>
                                              <p:attrName>ppt_y</p:attrName>
                                            </p:attrNameLst>
                                          </p:cBhvr>
                                          <p:tavLst>
                                            <p:tav tm="0">
                                              <p:val>
                                                <p:strVal val="#ppt_y"/>
                                              </p:val>
                                            </p:tav>
                                            <p:tav tm="100000">
                                              <p:val>
                                                <p:strVal val="#ppt_y"/>
                                              </p:val>
                                            </p:tav>
                                          </p:tavLst>
                                        </p:anim>
                                        <p:anim calcmode="lin" valueType="num">
                                          <p:cBhvr>
                                            <p:cTn id="53" dur="50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54" dur="50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55" dur="500" tmFilter="0,0; .5, 1; 1, 1"/>
                                            <p:tgtEl>
                                              <p:spTgt spid="16"/>
                                            </p:tgtEl>
                                          </p:cBhvr>
                                        </p:animEffect>
                                      </p:childTnLst>
                                    </p:cTn>
                                  </p:par>
                                </p:childTnLst>
                              </p:cTn>
                            </p:par>
                            <p:par>
                              <p:cTn id="56" fill="hold">
                                <p:stCondLst>
                                  <p:cond delay="2650"/>
                                </p:stCondLst>
                                <p:childTnLst>
                                  <p:par>
                                    <p:cTn id="57" presetID="22" presetClass="entr" presetSubtype="8" fill="hold" nodeType="afterEffect">
                                      <p:stCondLst>
                                        <p:cond delay="0"/>
                                      </p:stCondLst>
                                      <p:childTnLst>
                                        <p:set>
                                          <p:cBhvr>
                                            <p:cTn id="58" dur="1" fill="hold">
                                              <p:stCondLst>
                                                <p:cond delay="0"/>
                                              </p:stCondLst>
                                            </p:cTn>
                                            <p:tgtEl>
                                              <p:spTgt spid="18"/>
                                            </p:tgtEl>
                                            <p:attrNameLst>
                                              <p:attrName>style.visibility</p:attrName>
                                            </p:attrNameLst>
                                          </p:cBhvr>
                                          <p:to>
                                            <p:strVal val="visible"/>
                                          </p:to>
                                        </p:set>
                                        <p:animEffect transition="in" filter="wipe(left)">
                                          <p:cBhvr>
                                            <p:cTn id="59" dur="500"/>
                                            <p:tgtEl>
                                              <p:spTgt spid="18"/>
                                            </p:tgtEl>
                                          </p:cBhvr>
                                        </p:animEffect>
                                      </p:childTnLst>
                                    </p:cTn>
                                  </p:par>
                                </p:childTnLst>
                              </p:cTn>
                            </p:par>
                            <p:par>
                              <p:cTn id="60" fill="hold">
                                <p:stCondLst>
                                  <p:cond delay="3150"/>
                                </p:stCondLst>
                                <p:childTnLst>
                                  <p:par>
                                    <p:cTn id="61" presetID="41" presetClass="entr" presetSubtype="0" fill="hold" grpId="0" nodeType="afterEffect">
                                      <p:stCondLst>
                                        <p:cond delay="0"/>
                                      </p:stCondLst>
                                      <p:iterate type="lt">
                                        <p:tmPct val="10000"/>
                                      </p:iterate>
                                      <p:childTnLst>
                                        <p:set>
                                          <p:cBhvr>
                                            <p:cTn id="62" dur="1" fill="hold">
                                              <p:stCondLst>
                                                <p:cond delay="0"/>
                                              </p:stCondLst>
                                            </p:cTn>
                                            <p:tgtEl>
                                              <p:spTgt spid="17"/>
                                            </p:tgtEl>
                                            <p:attrNameLst>
                                              <p:attrName>style.visibility</p:attrName>
                                            </p:attrNameLst>
                                          </p:cBhvr>
                                          <p:to>
                                            <p:strVal val="visible"/>
                                          </p:to>
                                        </p:set>
                                        <p:anim calcmode="lin" valueType="num">
                                          <p:cBhvr>
                                            <p:cTn id="63" dur="500" fill="hold"/>
                                            <p:tgtEl>
                                              <p:spTgt spid="17"/>
                                            </p:tgtEl>
                                            <p:attrNameLst>
                                              <p:attrName>ppt_x</p:attrName>
                                            </p:attrNameLst>
                                          </p:cBhvr>
                                          <p:tavLst>
                                            <p:tav tm="0">
                                              <p:val>
                                                <p:strVal val="#ppt_x"/>
                                              </p:val>
                                            </p:tav>
                                            <p:tav tm="50000">
                                              <p:val>
                                                <p:strVal val="#ppt_x+.1"/>
                                              </p:val>
                                            </p:tav>
                                            <p:tav tm="100000">
                                              <p:val>
                                                <p:strVal val="#ppt_x"/>
                                              </p:val>
                                            </p:tav>
                                          </p:tavLst>
                                        </p:anim>
                                        <p:anim calcmode="lin" valueType="num">
                                          <p:cBhvr>
                                            <p:cTn id="64" dur="500" fill="hold"/>
                                            <p:tgtEl>
                                              <p:spTgt spid="17"/>
                                            </p:tgtEl>
                                            <p:attrNameLst>
                                              <p:attrName>ppt_y</p:attrName>
                                            </p:attrNameLst>
                                          </p:cBhvr>
                                          <p:tavLst>
                                            <p:tav tm="0">
                                              <p:val>
                                                <p:strVal val="#ppt_y"/>
                                              </p:val>
                                            </p:tav>
                                            <p:tav tm="100000">
                                              <p:val>
                                                <p:strVal val="#ppt_y"/>
                                              </p:val>
                                            </p:tav>
                                          </p:tavLst>
                                        </p:anim>
                                        <p:anim calcmode="lin" valueType="num">
                                          <p:cBhvr>
                                            <p:cTn id="65" dur="500" fill="hold"/>
                                            <p:tgtEl>
                                              <p:spTgt spid="17"/>
                                            </p:tgtEl>
                                            <p:attrNameLst>
                                              <p:attrName>ppt_h</p:attrName>
                                            </p:attrNameLst>
                                          </p:cBhvr>
                                          <p:tavLst>
                                            <p:tav tm="0">
                                              <p:val>
                                                <p:strVal val="#ppt_h/10"/>
                                              </p:val>
                                            </p:tav>
                                            <p:tav tm="50000">
                                              <p:val>
                                                <p:strVal val="#ppt_h+.01"/>
                                              </p:val>
                                            </p:tav>
                                            <p:tav tm="100000">
                                              <p:val>
                                                <p:strVal val="#ppt_h"/>
                                              </p:val>
                                            </p:tav>
                                          </p:tavLst>
                                        </p:anim>
                                        <p:anim calcmode="lin" valueType="num">
                                          <p:cBhvr>
                                            <p:cTn id="66" dur="500" fill="hold"/>
                                            <p:tgtEl>
                                              <p:spTgt spid="17"/>
                                            </p:tgtEl>
                                            <p:attrNameLst>
                                              <p:attrName>ppt_w</p:attrName>
                                            </p:attrNameLst>
                                          </p:cBhvr>
                                          <p:tavLst>
                                            <p:tav tm="0">
                                              <p:val>
                                                <p:strVal val="#ppt_w/10"/>
                                              </p:val>
                                            </p:tav>
                                            <p:tav tm="50000">
                                              <p:val>
                                                <p:strVal val="#ppt_w+.01"/>
                                              </p:val>
                                            </p:tav>
                                            <p:tav tm="100000">
                                              <p:val>
                                                <p:strVal val="#ppt_w"/>
                                              </p:val>
                                            </p:tav>
                                          </p:tavLst>
                                        </p:anim>
                                        <p:animEffect transition="in" filter="fade">
                                          <p:cBhvr>
                                            <p:cTn id="67" dur="500" tmFilter="0,0; .5, 1; 1, 1"/>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5" grpId="0" animBg="1"/>
          <p:bldP spid="9" grpId="0" animBg="1"/>
          <p:bldP spid="10" grpId="0" animBg="1"/>
          <p:bldP spid="11" grpId="0" animBg="1"/>
          <p:bldP spid="12" grpId="0" animBg="1"/>
          <p:bldP spid="13" grpId="0" animBg="1"/>
          <p:bldP spid="16" grpId="0"/>
          <p:bldP spid="17" grpId="0"/>
          <p:bldP spid="20"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1000" fill="hold"/>
                                            <p:tgtEl>
                                              <p:spTgt spid="15"/>
                                            </p:tgtEl>
                                            <p:attrNameLst>
                                              <p:attrName>ppt_x</p:attrName>
                                            </p:attrNameLst>
                                          </p:cBhvr>
                                          <p:tavLst>
                                            <p:tav tm="0">
                                              <p:val>
                                                <p:strVal val="0-#ppt_w/2"/>
                                              </p:val>
                                            </p:tav>
                                            <p:tav tm="100000">
                                              <p:val>
                                                <p:strVal val="#ppt_x"/>
                                              </p:val>
                                            </p:tav>
                                          </p:tavLst>
                                        </p:anim>
                                        <p:anim calcmode="lin" valueType="num">
                                          <p:cBhvr additive="base">
                                            <p:cTn id="8" dur="1000" fill="hold"/>
                                            <p:tgtEl>
                                              <p:spTgt spid="15"/>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1000" fill="hold"/>
                                            <p:tgtEl>
                                              <p:spTgt spid="6"/>
                                            </p:tgtEl>
                                            <p:attrNameLst>
                                              <p:attrName>ppt_x</p:attrName>
                                            </p:attrNameLst>
                                          </p:cBhvr>
                                          <p:tavLst>
                                            <p:tav tm="0">
                                              <p:val>
                                                <p:strVal val="0-#ppt_w/2"/>
                                              </p:val>
                                            </p:tav>
                                            <p:tav tm="100000">
                                              <p:val>
                                                <p:strVal val="#ppt_x"/>
                                              </p:val>
                                            </p:tav>
                                          </p:tavLst>
                                        </p:anim>
                                        <p:anim calcmode="lin" valueType="num">
                                          <p:cBhvr additive="base">
                                            <p:cTn id="12" dur="1000" fill="hold"/>
                                            <p:tgtEl>
                                              <p:spTgt spid="6"/>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1000" fill="hold"/>
                                            <p:tgtEl>
                                              <p:spTgt spid="9"/>
                                            </p:tgtEl>
                                            <p:attrNameLst>
                                              <p:attrName>ppt_x</p:attrName>
                                            </p:attrNameLst>
                                          </p:cBhvr>
                                          <p:tavLst>
                                            <p:tav tm="0">
                                              <p:val>
                                                <p:strVal val="1+#ppt_w/2"/>
                                              </p:val>
                                            </p:tav>
                                            <p:tav tm="100000">
                                              <p:val>
                                                <p:strVal val="#ppt_x"/>
                                              </p:val>
                                            </p:tav>
                                          </p:tavLst>
                                        </p:anim>
                                        <p:anim calcmode="lin" valueType="num">
                                          <p:cBhvr additive="base">
                                            <p:cTn id="16" dur="1000" fill="hold"/>
                                            <p:tgtEl>
                                              <p:spTgt spid="9"/>
                                            </p:tgtEl>
                                            <p:attrNameLst>
                                              <p:attrName>ppt_y</p:attrName>
                                            </p:attrNameLst>
                                          </p:cBhvr>
                                          <p:tavLst>
                                            <p:tav tm="0">
                                              <p:val>
                                                <p:strVal val="#ppt_y"/>
                                              </p:val>
                                            </p:tav>
                                            <p:tav tm="100000">
                                              <p:val>
                                                <p:strVal val="#ppt_y"/>
                                              </p:val>
                                            </p:tav>
                                          </p:tavLst>
                                        </p:anim>
                                      </p:childTnLst>
                                    </p:cTn>
                                  </p:par>
                                  <p:par>
                                    <p:cTn id="17" presetID="2" presetClass="entr" presetSubtype="2" fill="hold" grpId="0" nodeType="withEffect">
                                      <p:stCondLst>
                                        <p:cond delay="50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1000" fill="hold"/>
                                            <p:tgtEl>
                                              <p:spTgt spid="5"/>
                                            </p:tgtEl>
                                            <p:attrNameLst>
                                              <p:attrName>ppt_x</p:attrName>
                                            </p:attrNameLst>
                                          </p:cBhvr>
                                          <p:tavLst>
                                            <p:tav tm="0">
                                              <p:val>
                                                <p:strVal val="1+#ppt_w/2"/>
                                              </p:val>
                                            </p:tav>
                                            <p:tav tm="100000">
                                              <p:val>
                                                <p:strVal val="#ppt_x"/>
                                              </p:val>
                                            </p:tav>
                                          </p:tavLst>
                                        </p:anim>
                                        <p:anim calcmode="lin" valueType="num">
                                          <p:cBhvr additive="base">
                                            <p:cTn id="20" dur="1000" fill="hold"/>
                                            <p:tgtEl>
                                              <p:spTgt spid="5"/>
                                            </p:tgtEl>
                                            <p:attrNameLst>
                                              <p:attrName>ppt_y</p:attrName>
                                            </p:attrNameLst>
                                          </p:cBhvr>
                                          <p:tavLst>
                                            <p:tav tm="0">
                                              <p:val>
                                                <p:strVal val="#ppt_y"/>
                                              </p:val>
                                            </p:tav>
                                            <p:tav tm="100000">
                                              <p:val>
                                                <p:strVal val="#ppt_y"/>
                                              </p:val>
                                            </p:tav>
                                          </p:tavLst>
                                        </p:anim>
                                      </p:childTnLst>
                                    </p:cTn>
                                  </p:par>
                                  <p:par>
                                    <p:cTn id="21" presetID="2" presetClass="entr" presetSubtype="8" fill="hold" nodeType="withEffect">
                                      <p:stCondLst>
                                        <p:cond delay="750"/>
                                      </p:stCondLst>
                                      <p:childTnLst>
                                        <p:set>
                                          <p:cBhvr>
                                            <p:cTn id="22" dur="1" fill="hold">
                                              <p:stCondLst>
                                                <p:cond delay="0"/>
                                              </p:stCondLst>
                                            </p:cTn>
                                            <p:tgtEl>
                                              <p:spTgt spid="22"/>
                                            </p:tgtEl>
                                            <p:attrNameLst>
                                              <p:attrName>style.visibility</p:attrName>
                                            </p:attrNameLst>
                                          </p:cBhvr>
                                          <p:to>
                                            <p:strVal val="visible"/>
                                          </p:to>
                                        </p:set>
                                        <p:anim calcmode="lin" valueType="num">
                                          <p:cBhvr additive="base">
                                            <p:cTn id="23" dur="1000" fill="hold"/>
                                            <p:tgtEl>
                                              <p:spTgt spid="22"/>
                                            </p:tgtEl>
                                            <p:attrNameLst>
                                              <p:attrName>ppt_x</p:attrName>
                                            </p:attrNameLst>
                                          </p:cBhvr>
                                          <p:tavLst>
                                            <p:tav tm="0">
                                              <p:val>
                                                <p:strVal val="0-#ppt_w/2"/>
                                              </p:val>
                                            </p:tav>
                                            <p:tav tm="100000">
                                              <p:val>
                                                <p:strVal val="#ppt_x"/>
                                              </p:val>
                                            </p:tav>
                                          </p:tavLst>
                                        </p:anim>
                                        <p:anim calcmode="lin" valueType="num">
                                          <p:cBhvr additive="base">
                                            <p:cTn id="24" dur="1000" fill="hold"/>
                                            <p:tgtEl>
                                              <p:spTgt spid="22"/>
                                            </p:tgtEl>
                                            <p:attrNameLst>
                                              <p:attrName>ppt_y</p:attrName>
                                            </p:attrNameLst>
                                          </p:cBhvr>
                                          <p:tavLst>
                                            <p:tav tm="0">
                                              <p:val>
                                                <p:strVal val="#ppt_y"/>
                                              </p:val>
                                            </p:tav>
                                            <p:tav tm="100000">
                                              <p:val>
                                                <p:strVal val="#ppt_y"/>
                                              </p:val>
                                            </p:tav>
                                          </p:tavLst>
                                        </p:anim>
                                      </p:childTnLst>
                                    </p:cTn>
                                  </p:par>
                                  <p:par>
                                    <p:cTn id="25" presetID="2" presetClass="entr" presetSubtype="2" fill="hold" grpId="0" nodeType="withEffect">
                                      <p:stCondLst>
                                        <p:cond delay="250"/>
                                      </p:stCondLst>
                                      <p:childTnLst>
                                        <p:set>
                                          <p:cBhvr>
                                            <p:cTn id="26" dur="1" fill="hold">
                                              <p:stCondLst>
                                                <p:cond delay="0"/>
                                              </p:stCondLst>
                                            </p:cTn>
                                            <p:tgtEl>
                                              <p:spTgt spid="13"/>
                                            </p:tgtEl>
                                            <p:attrNameLst>
                                              <p:attrName>style.visibility</p:attrName>
                                            </p:attrNameLst>
                                          </p:cBhvr>
                                          <p:to>
                                            <p:strVal val="visible"/>
                                          </p:to>
                                        </p:set>
                                        <p:anim calcmode="lin" valueType="num">
                                          <p:cBhvr additive="base">
                                            <p:cTn id="27" dur="1000" fill="hold"/>
                                            <p:tgtEl>
                                              <p:spTgt spid="13"/>
                                            </p:tgtEl>
                                            <p:attrNameLst>
                                              <p:attrName>ppt_x</p:attrName>
                                            </p:attrNameLst>
                                          </p:cBhvr>
                                          <p:tavLst>
                                            <p:tav tm="0">
                                              <p:val>
                                                <p:strVal val="1+#ppt_w/2"/>
                                              </p:val>
                                            </p:tav>
                                            <p:tav tm="100000">
                                              <p:val>
                                                <p:strVal val="#ppt_x"/>
                                              </p:val>
                                            </p:tav>
                                          </p:tavLst>
                                        </p:anim>
                                        <p:anim calcmode="lin" valueType="num">
                                          <p:cBhvr additive="base">
                                            <p:cTn id="28" dur="1000" fill="hold"/>
                                            <p:tgtEl>
                                              <p:spTgt spid="13"/>
                                            </p:tgtEl>
                                            <p:attrNameLst>
                                              <p:attrName>ppt_y</p:attrName>
                                            </p:attrNameLst>
                                          </p:cBhvr>
                                          <p:tavLst>
                                            <p:tav tm="0">
                                              <p:val>
                                                <p:strVal val="#ppt_y"/>
                                              </p:val>
                                            </p:tav>
                                            <p:tav tm="100000">
                                              <p:val>
                                                <p:strVal val="#ppt_y"/>
                                              </p:val>
                                            </p:tav>
                                          </p:tavLst>
                                        </p:anim>
                                      </p:childTnLst>
                                    </p:cTn>
                                  </p:par>
                                  <p:par>
                                    <p:cTn id="29" presetID="2" presetClass="entr" presetSubtype="2" fill="hold" grpId="0" nodeType="withEffect">
                                      <p:stCondLst>
                                        <p:cond delay="0"/>
                                      </p:stCondLst>
                                      <p:childTnLst>
                                        <p:set>
                                          <p:cBhvr>
                                            <p:cTn id="30" dur="1" fill="hold">
                                              <p:stCondLst>
                                                <p:cond delay="0"/>
                                              </p:stCondLst>
                                            </p:cTn>
                                            <p:tgtEl>
                                              <p:spTgt spid="12"/>
                                            </p:tgtEl>
                                            <p:attrNameLst>
                                              <p:attrName>style.visibility</p:attrName>
                                            </p:attrNameLst>
                                          </p:cBhvr>
                                          <p:to>
                                            <p:strVal val="visible"/>
                                          </p:to>
                                        </p:set>
                                        <p:anim calcmode="lin" valueType="num">
                                          <p:cBhvr additive="base">
                                            <p:cTn id="31" dur="1000" fill="hold"/>
                                            <p:tgtEl>
                                              <p:spTgt spid="12"/>
                                            </p:tgtEl>
                                            <p:attrNameLst>
                                              <p:attrName>ppt_x</p:attrName>
                                            </p:attrNameLst>
                                          </p:cBhvr>
                                          <p:tavLst>
                                            <p:tav tm="0">
                                              <p:val>
                                                <p:strVal val="1+#ppt_w/2"/>
                                              </p:val>
                                            </p:tav>
                                            <p:tav tm="100000">
                                              <p:val>
                                                <p:strVal val="#ppt_x"/>
                                              </p:val>
                                            </p:tav>
                                          </p:tavLst>
                                        </p:anim>
                                        <p:anim calcmode="lin" valueType="num">
                                          <p:cBhvr additive="base">
                                            <p:cTn id="32" dur="1000" fill="hold"/>
                                            <p:tgtEl>
                                              <p:spTgt spid="12"/>
                                            </p:tgtEl>
                                            <p:attrNameLst>
                                              <p:attrName>ppt_y</p:attrName>
                                            </p:attrNameLst>
                                          </p:cBhvr>
                                          <p:tavLst>
                                            <p:tav tm="0">
                                              <p:val>
                                                <p:strVal val="#ppt_y"/>
                                              </p:val>
                                            </p:tav>
                                            <p:tav tm="100000">
                                              <p:val>
                                                <p:strVal val="#ppt_y"/>
                                              </p:val>
                                            </p:tav>
                                          </p:tavLst>
                                        </p:anim>
                                      </p:childTnLst>
                                    </p:cTn>
                                  </p:par>
                                  <p:par>
                                    <p:cTn id="33" presetID="2" presetClass="entr" presetSubtype="8" fill="hold" grpId="0" nodeType="withEffect">
                                      <p:stCondLst>
                                        <p:cond delay="0"/>
                                      </p:stCondLst>
                                      <p:childTnLst>
                                        <p:set>
                                          <p:cBhvr>
                                            <p:cTn id="34" dur="1" fill="hold">
                                              <p:stCondLst>
                                                <p:cond delay="0"/>
                                              </p:stCondLst>
                                            </p:cTn>
                                            <p:tgtEl>
                                              <p:spTgt spid="10"/>
                                            </p:tgtEl>
                                            <p:attrNameLst>
                                              <p:attrName>style.visibility</p:attrName>
                                            </p:attrNameLst>
                                          </p:cBhvr>
                                          <p:to>
                                            <p:strVal val="visible"/>
                                          </p:to>
                                        </p:set>
                                        <p:anim calcmode="lin" valueType="num">
                                          <p:cBhvr additive="base">
                                            <p:cTn id="35" dur="1000" fill="hold"/>
                                            <p:tgtEl>
                                              <p:spTgt spid="10"/>
                                            </p:tgtEl>
                                            <p:attrNameLst>
                                              <p:attrName>ppt_x</p:attrName>
                                            </p:attrNameLst>
                                          </p:cBhvr>
                                          <p:tavLst>
                                            <p:tav tm="0">
                                              <p:val>
                                                <p:strVal val="0-#ppt_w/2"/>
                                              </p:val>
                                            </p:tav>
                                            <p:tav tm="100000">
                                              <p:val>
                                                <p:strVal val="#ppt_x"/>
                                              </p:val>
                                            </p:tav>
                                          </p:tavLst>
                                        </p:anim>
                                        <p:anim calcmode="lin" valueType="num">
                                          <p:cBhvr additive="base">
                                            <p:cTn id="36" dur="1000" fill="hold"/>
                                            <p:tgtEl>
                                              <p:spTgt spid="10"/>
                                            </p:tgtEl>
                                            <p:attrNameLst>
                                              <p:attrName>ppt_y</p:attrName>
                                            </p:attrNameLst>
                                          </p:cBhvr>
                                          <p:tavLst>
                                            <p:tav tm="0">
                                              <p:val>
                                                <p:strVal val="#ppt_y"/>
                                              </p:val>
                                            </p:tav>
                                            <p:tav tm="100000">
                                              <p:val>
                                                <p:strVal val="#ppt_y"/>
                                              </p:val>
                                            </p:tav>
                                          </p:tavLst>
                                        </p:anim>
                                      </p:childTnLst>
                                    </p:cTn>
                                  </p:par>
                                  <p:par>
                                    <p:cTn id="37" presetID="2" presetClass="entr" presetSubtype="8" fill="hold" grpId="0" nodeType="withEffect">
                                      <p:stCondLst>
                                        <p:cond delay="500"/>
                                      </p:stCondLst>
                                      <p:childTnLst>
                                        <p:set>
                                          <p:cBhvr>
                                            <p:cTn id="38" dur="1" fill="hold">
                                              <p:stCondLst>
                                                <p:cond delay="0"/>
                                              </p:stCondLst>
                                            </p:cTn>
                                            <p:tgtEl>
                                              <p:spTgt spid="11"/>
                                            </p:tgtEl>
                                            <p:attrNameLst>
                                              <p:attrName>style.visibility</p:attrName>
                                            </p:attrNameLst>
                                          </p:cBhvr>
                                          <p:to>
                                            <p:strVal val="visible"/>
                                          </p:to>
                                        </p:set>
                                        <p:anim calcmode="lin" valueType="num">
                                          <p:cBhvr additive="base">
                                            <p:cTn id="39" dur="1000" fill="hold"/>
                                            <p:tgtEl>
                                              <p:spTgt spid="11"/>
                                            </p:tgtEl>
                                            <p:attrNameLst>
                                              <p:attrName>ppt_x</p:attrName>
                                            </p:attrNameLst>
                                          </p:cBhvr>
                                          <p:tavLst>
                                            <p:tav tm="0">
                                              <p:val>
                                                <p:strVal val="0-#ppt_w/2"/>
                                              </p:val>
                                            </p:tav>
                                            <p:tav tm="100000">
                                              <p:val>
                                                <p:strVal val="#ppt_x"/>
                                              </p:val>
                                            </p:tav>
                                          </p:tavLst>
                                        </p:anim>
                                        <p:anim calcmode="lin" valueType="num">
                                          <p:cBhvr additive="base">
                                            <p:cTn id="40" dur="1000" fill="hold"/>
                                            <p:tgtEl>
                                              <p:spTgt spid="11"/>
                                            </p:tgtEl>
                                            <p:attrNameLst>
                                              <p:attrName>ppt_y</p:attrName>
                                            </p:attrNameLst>
                                          </p:cBhvr>
                                          <p:tavLst>
                                            <p:tav tm="0">
                                              <p:val>
                                                <p:strVal val="#ppt_y"/>
                                              </p:val>
                                            </p:tav>
                                            <p:tav tm="100000">
                                              <p:val>
                                                <p:strVal val="#ppt_y"/>
                                              </p:val>
                                            </p:tav>
                                          </p:tavLst>
                                        </p:anim>
                                      </p:childTnLst>
                                    </p:cTn>
                                  </p:par>
                                  <p:par>
                                    <p:cTn id="41" presetID="41" presetClass="entr" presetSubtype="0" fill="hold" grpId="0" nodeType="withEffect">
                                      <p:stCondLst>
                                        <p:cond delay="500"/>
                                      </p:stCondLst>
                                      <p:iterate type="lt">
                                        <p:tmPct val="10000"/>
                                      </p:iterate>
                                      <p:childTnLst>
                                        <p:set>
                                          <p:cBhvr>
                                            <p:cTn id="42" dur="1" fill="hold">
                                              <p:stCondLst>
                                                <p:cond delay="0"/>
                                              </p:stCondLst>
                                            </p:cTn>
                                            <p:tgtEl>
                                              <p:spTgt spid="20"/>
                                            </p:tgtEl>
                                            <p:attrNameLst>
                                              <p:attrName>style.visibility</p:attrName>
                                            </p:attrNameLst>
                                          </p:cBhvr>
                                          <p:to>
                                            <p:strVal val="visible"/>
                                          </p:to>
                                        </p:set>
                                        <p:anim calcmode="lin" valueType="num">
                                          <p:cBhvr>
                                            <p:cTn id="43" dur="500" fill="hold"/>
                                            <p:tgtEl>
                                              <p:spTgt spid="20"/>
                                            </p:tgtEl>
                                            <p:attrNameLst>
                                              <p:attrName>ppt_x</p:attrName>
                                            </p:attrNameLst>
                                          </p:cBhvr>
                                          <p:tavLst>
                                            <p:tav tm="0">
                                              <p:val>
                                                <p:strVal val="#ppt_x"/>
                                              </p:val>
                                            </p:tav>
                                            <p:tav tm="50000">
                                              <p:val>
                                                <p:strVal val="#ppt_x+.1"/>
                                              </p:val>
                                            </p:tav>
                                            <p:tav tm="100000">
                                              <p:val>
                                                <p:strVal val="#ppt_x"/>
                                              </p:val>
                                            </p:tav>
                                          </p:tavLst>
                                        </p:anim>
                                        <p:anim calcmode="lin" valueType="num">
                                          <p:cBhvr>
                                            <p:cTn id="44" dur="500" fill="hold"/>
                                            <p:tgtEl>
                                              <p:spTgt spid="20"/>
                                            </p:tgtEl>
                                            <p:attrNameLst>
                                              <p:attrName>ppt_y</p:attrName>
                                            </p:attrNameLst>
                                          </p:cBhvr>
                                          <p:tavLst>
                                            <p:tav tm="0">
                                              <p:val>
                                                <p:strVal val="#ppt_y"/>
                                              </p:val>
                                            </p:tav>
                                            <p:tav tm="100000">
                                              <p:val>
                                                <p:strVal val="#ppt_y"/>
                                              </p:val>
                                            </p:tav>
                                          </p:tavLst>
                                        </p:anim>
                                        <p:anim calcmode="lin" valueType="num">
                                          <p:cBhvr>
                                            <p:cTn id="45" dur="500" fill="hold"/>
                                            <p:tgtEl>
                                              <p:spTgt spid="20"/>
                                            </p:tgtEl>
                                            <p:attrNameLst>
                                              <p:attrName>ppt_h</p:attrName>
                                            </p:attrNameLst>
                                          </p:cBhvr>
                                          <p:tavLst>
                                            <p:tav tm="0">
                                              <p:val>
                                                <p:strVal val="#ppt_h/10"/>
                                              </p:val>
                                            </p:tav>
                                            <p:tav tm="50000">
                                              <p:val>
                                                <p:strVal val="#ppt_h+.01"/>
                                              </p:val>
                                            </p:tav>
                                            <p:tav tm="100000">
                                              <p:val>
                                                <p:strVal val="#ppt_h"/>
                                              </p:val>
                                            </p:tav>
                                          </p:tavLst>
                                        </p:anim>
                                        <p:anim calcmode="lin" valueType="num">
                                          <p:cBhvr>
                                            <p:cTn id="46" dur="500" fill="hold"/>
                                            <p:tgtEl>
                                              <p:spTgt spid="20"/>
                                            </p:tgtEl>
                                            <p:attrNameLst>
                                              <p:attrName>ppt_w</p:attrName>
                                            </p:attrNameLst>
                                          </p:cBhvr>
                                          <p:tavLst>
                                            <p:tav tm="0">
                                              <p:val>
                                                <p:strVal val="#ppt_w/10"/>
                                              </p:val>
                                            </p:tav>
                                            <p:tav tm="50000">
                                              <p:val>
                                                <p:strVal val="#ppt_w+.01"/>
                                              </p:val>
                                            </p:tav>
                                            <p:tav tm="100000">
                                              <p:val>
                                                <p:strVal val="#ppt_w"/>
                                              </p:val>
                                            </p:tav>
                                          </p:tavLst>
                                        </p:anim>
                                        <p:animEffect transition="in" filter="fade">
                                          <p:cBhvr>
                                            <p:cTn id="47" dur="500" tmFilter="0,0; .5, 1; 1, 1"/>
                                            <p:tgtEl>
                                              <p:spTgt spid="20"/>
                                            </p:tgtEl>
                                          </p:cBhvr>
                                        </p:animEffect>
                                      </p:childTnLst>
                                    </p:cTn>
                                  </p:par>
                                </p:childTnLst>
                              </p:cTn>
                            </p:par>
                            <p:par>
                              <p:cTn id="48" fill="hold">
                                <p:stCondLst>
                                  <p:cond delay="1900"/>
                                </p:stCondLst>
                                <p:childTnLst>
                                  <p:par>
                                    <p:cTn id="49" presetID="41" presetClass="entr" presetSubtype="0" fill="hold" grpId="0" nodeType="afterEffect">
                                      <p:stCondLst>
                                        <p:cond delay="0"/>
                                      </p:stCondLst>
                                      <p:iterate type="lt">
                                        <p:tmPct val="10000"/>
                                      </p:iterate>
                                      <p:childTnLst>
                                        <p:set>
                                          <p:cBhvr>
                                            <p:cTn id="50" dur="1" fill="hold">
                                              <p:stCondLst>
                                                <p:cond delay="0"/>
                                              </p:stCondLst>
                                            </p:cTn>
                                            <p:tgtEl>
                                              <p:spTgt spid="16"/>
                                            </p:tgtEl>
                                            <p:attrNameLst>
                                              <p:attrName>style.visibility</p:attrName>
                                            </p:attrNameLst>
                                          </p:cBhvr>
                                          <p:to>
                                            <p:strVal val="visible"/>
                                          </p:to>
                                        </p:set>
                                        <p:anim calcmode="lin" valueType="num">
                                          <p:cBhvr>
                                            <p:cTn id="51" dur="50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52" dur="500" fill="hold"/>
                                            <p:tgtEl>
                                              <p:spTgt spid="16"/>
                                            </p:tgtEl>
                                            <p:attrNameLst>
                                              <p:attrName>ppt_y</p:attrName>
                                            </p:attrNameLst>
                                          </p:cBhvr>
                                          <p:tavLst>
                                            <p:tav tm="0">
                                              <p:val>
                                                <p:strVal val="#ppt_y"/>
                                              </p:val>
                                            </p:tav>
                                            <p:tav tm="100000">
                                              <p:val>
                                                <p:strVal val="#ppt_y"/>
                                              </p:val>
                                            </p:tav>
                                          </p:tavLst>
                                        </p:anim>
                                        <p:anim calcmode="lin" valueType="num">
                                          <p:cBhvr>
                                            <p:cTn id="53" dur="50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54" dur="50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55" dur="500" tmFilter="0,0; .5, 1; 1, 1"/>
                                            <p:tgtEl>
                                              <p:spTgt spid="16"/>
                                            </p:tgtEl>
                                          </p:cBhvr>
                                        </p:animEffect>
                                      </p:childTnLst>
                                    </p:cTn>
                                  </p:par>
                                </p:childTnLst>
                              </p:cTn>
                            </p:par>
                            <p:par>
                              <p:cTn id="56" fill="hold">
                                <p:stCondLst>
                                  <p:cond delay="2650"/>
                                </p:stCondLst>
                                <p:childTnLst>
                                  <p:par>
                                    <p:cTn id="57" presetID="22" presetClass="entr" presetSubtype="8" fill="hold" nodeType="afterEffect">
                                      <p:stCondLst>
                                        <p:cond delay="0"/>
                                      </p:stCondLst>
                                      <p:childTnLst>
                                        <p:set>
                                          <p:cBhvr>
                                            <p:cTn id="58" dur="1" fill="hold">
                                              <p:stCondLst>
                                                <p:cond delay="0"/>
                                              </p:stCondLst>
                                            </p:cTn>
                                            <p:tgtEl>
                                              <p:spTgt spid="18"/>
                                            </p:tgtEl>
                                            <p:attrNameLst>
                                              <p:attrName>style.visibility</p:attrName>
                                            </p:attrNameLst>
                                          </p:cBhvr>
                                          <p:to>
                                            <p:strVal val="visible"/>
                                          </p:to>
                                        </p:set>
                                        <p:animEffect transition="in" filter="wipe(left)">
                                          <p:cBhvr>
                                            <p:cTn id="59" dur="500"/>
                                            <p:tgtEl>
                                              <p:spTgt spid="18"/>
                                            </p:tgtEl>
                                          </p:cBhvr>
                                        </p:animEffect>
                                      </p:childTnLst>
                                    </p:cTn>
                                  </p:par>
                                </p:childTnLst>
                              </p:cTn>
                            </p:par>
                            <p:par>
                              <p:cTn id="60" fill="hold">
                                <p:stCondLst>
                                  <p:cond delay="3150"/>
                                </p:stCondLst>
                                <p:childTnLst>
                                  <p:par>
                                    <p:cTn id="61" presetID="41" presetClass="entr" presetSubtype="0" fill="hold" grpId="0" nodeType="afterEffect">
                                      <p:stCondLst>
                                        <p:cond delay="0"/>
                                      </p:stCondLst>
                                      <p:iterate type="lt">
                                        <p:tmPct val="10000"/>
                                      </p:iterate>
                                      <p:childTnLst>
                                        <p:set>
                                          <p:cBhvr>
                                            <p:cTn id="62" dur="1" fill="hold">
                                              <p:stCondLst>
                                                <p:cond delay="0"/>
                                              </p:stCondLst>
                                            </p:cTn>
                                            <p:tgtEl>
                                              <p:spTgt spid="17"/>
                                            </p:tgtEl>
                                            <p:attrNameLst>
                                              <p:attrName>style.visibility</p:attrName>
                                            </p:attrNameLst>
                                          </p:cBhvr>
                                          <p:to>
                                            <p:strVal val="visible"/>
                                          </p:to>
                                        </p:set>
                                        <p:anim calcmode="lin" valueType="num">
                                          <p:cBhvr>
                                            <p:cTn id="63" dur="500" fill="hold"/>
                                            <p:tgtEl>
                                              <p:spTgt spid="17"/>
                                            </p:tgtEl>
                                            <p:attrNameLst>
                                              <p:attrName>ppt_x</p:attrName>
                                            </p:attrNameLst>
                                          </p:cBhvr>
                                          <p:tavLst>
                                            <p:tav tm="0">
                                              <p:val>
                                                <p:strVal val="#ppt_x"/>
                                              </p:val>
                                            </p:tav>
                                            <p:tav tm="50000">
                                              <p:val>
                                                <p:strVal val="#ppt_x+.1"/>
                                              </p:val>
                                            </p:tav>
                                            <p:tav tm="100000">
                                              <p:val>
                                                <p:strVal val="#ppt_x"/>
                                              </p:val>
                                            </p:tav>
                                          </p:tavLst>
                                        </p:anim>
                                        <p:anim calcmode="lin" valueType="num">
                                          <p:cBhvr>
                                            <p:cTn id="64" dur="500" fill="hold"/>
                                            <p:tgtEl>
                                              <p:spTgt spid="17"/>
                                            </p:tgtEl>
                                            <p:attrNameLst>
                                              <p:attrName>ppt_y</p:attrName>
                                            </p:attrNameLst>
                                          </p:cBhvr>
                                          <p:tavLst>
                                            <p:tav tm="0">
                                              <p:val>
                                                <p:strVal val="#ppt_y"/>
                                              </p:val>
                                            </p:tav>
                                            <p:tav tm="100000">
                                              <p:val>
                                                <p:strVal val="#ppt_y"/>
                                              </p:val>
                                            </p:tav>
                                          </p:tavLst>
                                        </p:anim>
                                        <p:anim calcmode="lin" valueType="num">
                                          <p:cBhvr>
                                            <p:cTn id="65" dur="500" fill="hold"/>
                                            <p:tgtEl>
                                              <p:spTgt spid="17"/>
                                            </p:tgtEl>
                                            <p:attrNameLst>
                                              <p:attrName>ppt_h</p:attrName>
                                            </p:attrNameLst>
                                          </p:cBhvr>
                                          <p:tavLst>
                                            <p:tav tm="0">
                                              <p:val>
                                                <p:strVal val="#ppt_h/10"/>
                                              </p:val>
                                            </p:tav>
                                            <p:tav tm="50000">
                                              <p:val>
                                                <p:strVal val="#ppt_h+.01"/>
                                              </p:val>
                                            </p:tav>
                                            <p:tav tm="100000">
                                              <p:val>
                                                <p:strVal val="#ppt_h"/>
                                              </p:val>
                                            </p:tav>
                                          </p:tavLst>
                                        </p:anim>
                                        <p:anim calcmode="lin" valueType="num">
                                          <p:cBhvr>
                                            <p:cTn id="66" dur="500" fill="hold"/>
                                            <p:tgtEl>
                                              <p:spTgt spid="17"/>
                                            </p:tgtEl>
                                            <p:attrNameLst>
                                              <p:attrName>ppt_w</p:attrName>
                                            </p:attrNameLst>
                                          </p:cBhvr>
                                          <p:tavLst>
                                            <p:tav tm="0">
                                              <p:val>
                                                <p:strVal val="#ppt_w/10"/>
                                              </p:val>
                                            </p:tav>
                                            <p:tav tm="50000">
                                              <p:val>
                                                <p:strVal val="#ppt_w+.01"/>
                                              </p:val>
                                            </p:tav>
                                            <p:tav tm="100000">
                                              <p:val>
                                                <p:strVal val="#ppt_w"/>
                                              </p:val>
                                            </p:tav>
                                          </p:tavLst>
                                        </p:anim>
                                        <p:animEffect transition="in" filter="fade">
                                          <p:cBhvr>
                                            <p:cTn id="67" dur="500" tmFilter="0,0; .5, 1; 1, 1"/>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5" grpId="0" animBg="1"/>
          <p:bldP spid="9" grpId="0" animBg="1"/>
          <p:bldP spid="10" grpId="0" animBg="1"/>
          <p:bldP spid="11" grpId="0" animBg="1"/>
          <p:bldP spid="12" grpId="0" animBg="1"/>
          <p:bldP spid="13" grpId="0" animBg="1"/>
          <p:bldP spid="16" grpId="0"/>
          <p:bldP spid="17" grpId="0"/>
          <p:bldP spid="20" grpId="0"/>
        </p:bldLst>
      </p:timing>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xmlns="" id="{8615E097-266E-48A0-B5B6-CAB752287CEF}"/>
              </a:ext>
            </a:extLst>
          </p:cNvPr>
          <p:cNvGrpSpPr/>
          <p:nvPr/>
        </p:nvGrpSpPr>
        <p:grpSpPr>
          <a:xfrm>
            <a:off x="1484718" y="1457617"/>
            <a:ext cx="9222567" cy="3074627"/>
            <a:chOff x="1687889" y="1457617"/>
            <a:chExt cx="9222566" cy="3074626"/>
          </a:xfrm>
        </p:grpSpPr>
        <p:sp>
          <p:nvSpPr>
            <p:cNvPr id="3" name="矩形 2">
              <a:extLst>
                <a:ext uri="{FF2B5EF4-FFF2-40B4-BE49-F238E27FC236}">
                  <a16:creationId xmlns:a16="http://schemas.microsoft.com/office/drawing/2014/main" xmlns="" id="{206FE03B-17CF-4949-99AF-3FF3F78A8AD9}"/>
                </a:ext>
              </a:extLst>
            </p:cNvPr>
            <p:cNvSpPr/>
            <p:nvPr/>
          </p:nvSpPr>
          <p:spPr>
            <a:xfrm>
              <a:off x="2805546" y="1457617"/>
              <a:ext cx="8104909" cy="3074626"/>
            </a:xfrm>
            <a:prstGeom prst="rect">
              <a:avLst/>
            </a:prstGeom>
            <a:no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eaLnBrk="0" fontAlgn="base" hangingPunct="0">
                <a:spcBef>
                  <a:spcPct val="0"/>
                </a:spcBef>
                <a:spcAft>
                  <a:spcPct val="0"/>
                </a:spcAft>
                <a:defRPr/>
              </a:pPr>
              <a:endParaRPr lang="zh-CN" altLang="en-US">
                <a:solidFill>
                  <a:srgbClr val="4EA4DD"/>
                </a:solidFill>
                <a:latin typeface="微软雅黑"/>
                <a:ea typeface="微软雅黑"/>
              </a:endParaRPr>
            </a:p>
          </p:txBody>
        </p:sp>
        <p:pic>
          <p:nvPicPr>
            <p:cNvPr id="4" name="图片 3">
              <a:extLst>
                <a:ext uri="{FF2B5EF4-FFF2-40B4-BE49-F238E27FC236}">
                  <a16:creationId xmlns:a16="http://schemas.microsoft.com/office/drawing/2014/main" xmlns="" id="{48483239-4D99-42FE-8477-E3FD0CF653E1}"/>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687889" y="1744304"/>
              <a:ext cx="2510037" cy="2510037"/>
            </a:xfrm>
            <a:prstGeom prst="rect">
              <a:avLst/>
            </a:prstGeom>
          </p:spPr>
        </p:pic>
        <p:sp>
          <p:nvSpPr>
            <p:cNvPr id="5" name="文本框 4">
              <a:extLst>
                <a:ext uri="{FF2B5EF4-FFF2-40B4-BE49-F238E27FC236}">
                  <a16:creationId xmlns:a16="http://schemas.microsoft.com/office/drawing/2014/main" xmlns="" id="{E211A322-BB7A-420D-94CC-16B586615142}"/>
                </a:ext>
              </a:extLst>
            </p:cNvPr>
            <p:cNvSpPr txBox="1"/>
            <p:nvPr/>
          </p:nvSpPr>
          <p:spPr>
            <a:xfrm>
              <a:off x="5428617" y="1890846"/>
              <a:ext cx="4813077" cy="2308324"/>
            </a:xfrm>
            <a:prstGeom prst="rect">
              <a:avLst/>
            </a:prstGeom>
            <a:noFill/>
          </p:spPr>
          <p:txBody>
            <a:bodyPr wrap="square" rtlCol="0">
              <a:spAutoFit/>
            </a:bodyPr>
            <a:lstStyle/>
            <a:p>
              <a:pPr>
                <a:lnSpc>
                  <a:spcPct val="200000"/>
                </a:lnSpc>
              </a:pPr>
              <a:r>
                <a:rPr lang="zh-CN" altLang="en-US" dirty="0">
                  <a:latin typeface="微软雅黑" panose="020B0503020204020204" pitchFamily="34" charset="-122"/>
                  <a:ea typeface="微软雅黑" panose="020B0503020204020204" pitchFamily="34" charset="-122"/>
                </a:rPr>
                <a:t>该模板一共</a:t>
              </a:r>
              <a:r>
                <a:rPr lang="en-US" altLang="zh-CN" dirty="0">
                  <a:latin typeface="微软雅黑" panose="020B0503020204020204" pitchFamily="34" charset="-122"/>
                  <a:ea typeface="微软雅黑" panose="020B0503020204020204" pitchFamily="34" charset="-122"/>
                </a:rPr>
                <a:t>44</a:t>
              </a:r>
              <a:r>
                <a:rPr lang="zh-CN" altLang="en-US" dirty="0">
                  <a:latin typeface="微软雅黑" panose="020B0503020204020204" pitchFamily="34" charset="-122"/>
                  <a:ea typeface="微软雅黑" panose="020B0503020204020204" pitchFamily="34" charset="-122"/>
                </a:rPr>
                <a:t>页，同系列模板</a:t>
              </a:r>
              <a:r>
                <a:rPr lang="en-US" altLang="zh-CN" dirty="0">
                  <a:latin typeface="微软雅黑" panose="020B0503020204020204" pitchFamily="34" charset="-122"/>
                  <a:ea typeface="微软雅黑" panose="020B0503020204020204" pitchFamily="34" charset="-122"/>
                </a:rPr>
                <a:t>69</a:t>
              </a:r>
              <a:r>
                <a:rPr lang="zh-CN" altLang="en-US" dirty="0">
                  <a:latin typeface="微软雅黑" panose="020B0503020204020204" pitchFamily="34" charset="-122"/>
                  <a:ea typeface="微软雅黑" panose="020B0503020204020204" pitchFamily="34" charset="-122"/>
                </a:rPr>
                <a:t>套。</a:t>
              </a:r>
              <a:endParaRPr lang="en-US" altLang="zh-CN" dirty="0">
                <a:latin typeface="微软雅黑" panose="020B0503020204020204" pitchFamily="34" charset="-122"/>
                <a:ea typeface="微软雅黑" panose="020B0503020204020204" pitchFamily="34" charset="-122"/>
              </a:endParaRPr>
            </a:p>
            <a:p>
              <a:pPr>
                <a:lnSpc>
                  <a:spcPct val="200000"/>
                </a:lnSpc>
              </a:pPr>
              <a:r>
                <a:rPr lang="zh-CN" altLang="en-US" dirty="0">
                  <a:latin typeface="微软雅黑" panose="020B0503020204020204" pitchFamily="34" charset="-122"/>
                  <a:ea typeface="微软雅黑" panose="020B0503020204020204" pitchFamily="34" charset="-122"/>
                </a:rPr>
                <a:t>请扫描上方二维码，关注“精美</a:t>
              </a:r>
              <a:r>
                <a:rPr lang="en-US" altLang="zh-CN" dirty="0">
                  <a:latin typeface="微软雅黑" panose="020B0503020204020204" pitchFamily="34" charset="-122"/>
                  <a:ea typeface="微软雅黑" panose="020B0503020204020204" pitchFamily="34" charset="-122"/>
                </a:rPr>
                <a:t>PPT</a:t>
              </a:r>
              <a:r>
                <a:rPr lang="zh-CN" altLang="en-US" dirty="0">
                  <a:latin typeface="微软雅黑" panose="020B0503020204020204" pitchFamily="34" charset="-122"/>
                  <a:ea typeface="微软雅黑" panose="020B0503020204020204" pitchFamily="34" charset="-122"/>
                </a:rPr>
                <a:t>模板”</a:t>
              </a:r>
              <a:endParaRPr lang="en-US" altLang="zh-CN" dirty="0">
                <a:latin typeface="微软雅黑" panose="020B0503020204020204" pitchFamily="34" charset="-122"/>
                <a:ea typeface="微软雅黑" panose="020B0503020204020204" pitchFamily="34" charset="-122"/>
              </a:endParaRPr>
            </a:p>
            <a:p>
              <a:pPr>
                <a:lnSpc>
                  <a:spcPct val="200000"/>
                </a:lnSpc>
              </a:pPr>
              <a:r>
                <a:rPr lang="zh-CN" altLang="en-US" dirty="0">
                  <a:latin typeface="微软雅黑" panose="020B0503020204020204" pitchFamily="34" charset="-122"/>
                  <a:ea typeface="微软雅黑" panose="020B0503020204020204" pitchFamily="34" charset="-122"/>
                </a:rPr>
                <a:t>回复“</a:t>
              </a:r>
              <a:r>
                <a:rPr lang="en-US" altLang="zh-CN" b="1" dirty="0">
                  <a:solidFill>
                    <a:srgbClr val="FF0000"/>
                  </a:solidFill>
                  <a:latin typeface="微软雅黑" panose="020B0503020204020204" pitchFamily="34" charset="-122"/>
                  <a:ea typeface="微软雅黑" panose="020B0503020204020204" pitchFamily="34" charset="-122"/>
                </a:rPr>
                <a:t>1907</a:t>
              </a:r>
              <a:r>
                <a:rPr lang="zh-CN" altLang="en-US" dirty="0">
                  <a:latin typeface="微软雅黑" panose="020B0503020204020204" pitchFamily="34" charset="-122"/>
                  <a:ea typeface="微软雅黑" panose="020B0503020204020204" pitchFamily="34" charset="-122"/>
                </a:rPr>
                <a:t>” ，获取完整版。</a:t>
              </a:r>
              <a:endParaRPr lang="en-US" altLang="zh-CN" dirty="0">
                <a:latin typeface="微软雅黑" panose="020B0503020204020204" pitchFamily="34" charset="-122"/>
                <a:ea typeface="微软雅黑" panose="020B0503020204020204" pitchFamily="34" charset="-122"/>
              </a:endParaRPr>
            </a:p>
            <a:p>
              <a:pPr>
                <a:lnSpc>
                  <a:spcPct val="200000"/>
                </a:lnSpc>
              </a:pPr>
              <a:r>
                <a:rPr lang="en-US" altLang="zh-CN" dirty="0">
                  <a:latin typeface="微软雅黑" panose="020B0503020204020204" pitchFamily="34" charset="-122"/>
                  <a:ea typeface="微软雅黑" panose="020B0503020204020204" pitchFamily="34" charset="-122"/>
                </a:rPr>
                <a:t>69</a:t>
              </a:r>
              <a:r>
                <a:rPr lang="zh-CN" altLang="en-US" dirty="0">
                  <a:latin typeface="微软雅黑" panose="020B0503020204020204" pitchFamily="34" charset="-122"/>
                  <a:ea typeface="微软雅黑" panose="020B0503020204020204" pitchFamily="34" charset="-122"/>
                </a:rPr>
                <a:t>套对应回复“</a:t>
              </a:r>
              <a:r>
                <a:rPr lang="en-US" altLang="zh-CN" dirty="0">
                  <a:latin typeface="微软雅黑" panose="020B0503020204020204" pitchFamily="34" charset="-122"/>
                  <a:ea typeface="微软雅黑" panose="020B0503020204020204" pitchFamily="34" charset="-122"/>
                </a:rPr>
                <a:t>69</a:t>
              </a:r>
              <a:r>
                <a:rPr lang="zh-CN" altLang="en-US" dirty="0">
                  <a:latin typeface="微软雅黑" panose="020B0503020204020204" pitchFamily="34" charset="-122"/>
                  <a:ea typeface="微软雅黑" panose="020B0503020204020204" pitchFamily="34" charset="-122"/>
                </a:rPr>
                <a:t>”</a:t>
              </a:r>
            </a:p>
          </p:txBody>
        </p:sp>
      </p:grpSp>
    </p:spTree>
    <p:extLst>
      <p:ext uri="{BB962C8B-B14F-4D97-AF65-F5344CB8AC3E}">
        <p14:creationId xmlns:p14="http://schemas.microsoft.com/office/powerpoint/2010/main" val="2089371269"/>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xmlns="" id="{A2B52E10-013E-4D06-B3C4-A769B7A0DA9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3249880033"/>
      </p:ext>
    </p:extLst>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694267" y="745067"/>
            <a:ext cx="10769600" cy="5367866"/>
          </a:xfrm>
          <a:custGeom>
            <a:avLst/>
            <a:gdLst>
              <a:gd name="connsiteX0" fmla="*/ 0 w 10769600"/>
              <a:gd name="connsiteY0" fmla="*/ 0 h 5367866"/>
              <a:gd name="connsiteX1" fmla="*/ 10769600 w 10769600"/>
              <a:gd name="connsiteY1" fmla="*/ 0 h 5367866"/>
              <a:gd name="connsiteX2" fmla="*/ 10769600 w 10769600"/>
              <a:gd name="connsiteY2" fmla="*/ 5367866 h 5367866"/>
              <a:gd name="connsiteX3" fmla="*/ 0 w 10769600"/>
              <a:gd name="connsiteY3" fmla="*/ 5367866 h 5367866"/>
              <a:gd name="connsiteX4" fmla="*/ 0 w 10769600"/>
              <a:gd name="connsiteY4" fmla="*/ 0 h 5367866"/>
              <a:gd name="connsiteX0" fmla="*/ 0 w 10769600"/>
              <a:gd name="connsiteY0" fmla="*/ 0 h 5367866"/>
              <a:gd name="connsiteX1" fmla="*/ 5147733 w 10769600"/>
              <a:gd name="connsiteY1" fmla="*/ 0 h 5367866"/>
              <a:gd name="connsiteX2" fmla="*/ 10769600 w 10769600"/>
              <a:gd name="connsiteY2" fmla="*/ 0 h 5367866"/>
              <a:gd name="connsiteX3" fmla="*/ 10769600 w 10769600"/>
              <a:gd name="connsiteY3" fmla="*/ 5367866 h 5367866"/>
              <a:gd name="connsiteX4" fmla="*/ 0 w 10769600"/>
              <a:gd name="connsiteY4" fmla="*/ 5367866 h 5367866"/>
              <a:gd name="connsiteX5" fmla="*/ 0 w 10769600"/>
              <a:gd name="connsiteY5" fmla="*/ 0 h 5367866"/>
              <a:gd name="connsiteX0" fmla="*/ 0 w 10769600"/>
              <a:gd name="connsiteY0" fmla="*/ 0 h 5367866"/>
              <a:gd name="connsiteX1" fmla="*/ 5147733 w 10769600"/>
              <a:gd name="connsiteY1" fmla="*/ 0 h 5367866"/>
              <a:gd name="connsiteX2" fmla="*/ 10769600 w 10769600"/>
              <a:gd name="connsiteY2" fmla="*/ 0 h 5367866"/>
              <a:gd name="connsiteX3" fmla="*/ 10769600 w 10769600"/>
              <a:gd name="connsiteY3" fmla="*/ 5367866 h 5367866"/>
              <a:gd name="connsiteX4" fmla="*/ 0 w 10769600"/>
              <a:gd name="connsiteY4" fmla="*/ 5367866 h 5367866"/>
              <a:gd name="connsiteX5" fmla="*/ 0 w 10769600"/>
              <a:gd name="connsiteY5" fmla="*/ 2472266 h 5367866"/>
              <a:gd name="connsiteX6" fmla="*/ 0 w 10769600"/>
              <a:gd name="connsiteY6" fmla="*/ 0 h 5367866"/>
              <a:gd name="connsiteX0" fmla="*/ 0 w 10769600"/>
              <a:gd name="connsiteY0" fmla="*/ 0 h 5367866"/>
              <a:gd name="connsiteX1" fmla="*/ 5147733 w 10769600"/>
              <a:gd name="connsiteY1" fmla="*/ 0 h 5367866"/>
              <a:gd name="connsiteX2" fmla="*/ 10769600 w 10769600"/>
              <a:gd name="connsiteY2" fmla="*/ 0 h 5367866"/>
              <a:gd name="connsiteX3" fmla="*/ 10769600 w 10769600"/>
              <a:gd name="connsiteY3" fmla="*/ 5367866 h 5367866"/>
              <a:gd name="connsiteX4" fmla="*/ 8229600 w 10769600"/>
              <a:gd name="connsiteY4" fmla="*/ 5350933 h 5367866"/>
              <a:gd name="connsiteX5" fmla="*/ 0 w 10769600"/>
              <a:gd name="connsiteY5" fmla="*/ 5367866 h 5367866"/>
              <a:gd name="connsiteX6" fmla="*/ 0 w 10769600"/>
              <a:gd name="connsiteY6" fmla="*/ 2472266 h 5367866"/>
              <a:gd name="connsiteX7" fmla="*/ 0 w 10769600"/>
              <a:gd name="connsiteY7" fmla="*/ 0 h 5367866"/>
              <a:gd name="connsiteX0" fmla="*/ 0 w 10769600"/>
              <a:gd name="connsiteY0" fmla="*/ 0 h 5367866"/>
              <a:gd name="connsiteX1" fmla="*/ 5147733 w 10769600"/>
              <a:gd name="connsiteY1" fmla="*/ 0 h 5367866"/>
              <a:gd name="connsiteX2" fmla="*/ 10769600 w 10769600"/>
              <a:gd name="connsiteY2" fmla="*/ 0 h 5367866"/>
              <a:gd name="connsiteX3" fmla="*/ 10769600 w 10769600"/>
              <a:gd name="connsiteY3" fmla="*/ 1896533 h 5367866"/>
              <a:gd name="connsiteX4" fmla="*/ 10769600 w 10769600"/>
              <a:gd name="connsiteY4" fmla="*/ 5367866 h 5367866"/>
              <a:gd name="connsiteX5" fmla="*/ 8229600 w 10769600"/>
              <a:gd name="connsiteY5" fmla="*/ 5350933 h 5367866"/>
              <a:gd name="connsiteX6" fmla="*/ 0 w 10769600"/>
              <a:gd name="connsiteY6" fmla="*/ 5367866 h 5367866"/>
              <a:gd name="connsiteX7" fmla="*/ 0 w 10769600"/>
              <a:gd name="connsiteY7" fmla="*/ 2472266 h 5367866"/>
              <a:gd name="connsiteX8" fmla="*/ 0 w 10769600"/>
              <a:gd name="connsiteY8" fmla="*/ 0 h 5367866"/>
              <a:gd name="connsiteX0" fmla="*/ 0 w 10769600"/>
              <a:gd name="connsiteY0" fmla="*/ 0 h 5367866"/>
              <a:gd name="connsiteX1" fmla="*/ 5147733 w 10769600"/>
              <a:gd name="connsiteY1" fmla="*/ 0 h 5367866"/>
              <a:gd name="connsiteX2" fmla="*/ 10769600 w 10769600"/>
              <a:gd name="connsiteY2" fmla="*/ 1896533 h 5367866"/>
              <a:gd name="connsiteX3" fmla="*/ 10769600 w 10769600"/>
              <a:gd name="connsiteY3" fmla="*/ 5367866 h 5367866"/>
              <a:gd name="connsiteX4" fmla="*/ 8229600 w 10769600"/>
              <a:gd name="connsiteY4" fmla="*/ 5350933 h 5367866"/>
              <a:gd name="connsiteX5" fmla="*/ 0 w 10769600"/>
              <a:gd name="connsiteY5" fmla="*/ 5367866 h 5367866"/>
              <a:gd name="connsiteX6" fmla="*/ 0 w 10769600"/>
              <a:gd name="connsiteY6" fmla="*/ 2472266 h 5367866"/>
              <a:gd name="connsiteX7" fmla="*/ 0 w 10769600"/>
              <a:gd name="connsiteY7" fmla="*/ 0 h 5367866"/>
              <a:gd name="connsiteX0" fmla="*/ 0 w 10769600"/>
              <a:gd name="connsiteY0" fmla="*/ 0 h 5367866"/>
              <a:gd name="connsiteX1" fmla="*/ 5147733 w 10769600"/>
              <a:gd name="connsiteY1" fmla="*/ 0 h 5367866"/>
              <a:gd name="connsiteX2" fmla="*/ 10769600 w 10769600"/>
              <a:gd name="connsiteY2" fmla="*/ 1896533 h 5367866"/>
              <a:gd name="connsiteX3" fmla="*/ 10769600 w 10769600"/>
              <a:gd name="connsiteY3" fmla="*/ 5367866 h 5367866"/>
              <a:gd name="connsiteX4" fmla="*/ 8229600 w 10769600"/>
              <a:gd name="connsiteY4" fmla="*/ 5350933 h 5367866"/>
              <a:gd name="connsiteX5" fmla="*/ 0 w 10769600"/>
              <a:gd name="connsiteY5" fmla="*/ 2472266 h 5367866"/>
              <a:gd name="connsiteX6" fmla="*/ 0 w 10769600"/>
              <a:gd name="connsiteY6" fmla="*/ 0 h 53678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769600" h="5367866">
                <a:moveTo>
                  <a:pt x="0" y="0"/>
                </a:moveTo>
                <a:lnTo>
                  <a:pt x="5147733" y="0"/>
                </a:lnTo>
                <a:lnTo>
                  <a:pt x="10769600" y="1896533"/>
                </a:lnTo>
                <a:lnTo>
                  <a:pt x="10769600" y="5367866"/>
                </a:lnTo>
                <a:lnTo>
                  <a:pt x="8229600" y="5350933"/>
                </a:lnTo>
                <a:lnTo>
                  <a:pt x="0" y="2472266"/>
                </a:lnTo>
                <a:lnTo>
                  <a:pt x="0" y="0"/>
                </a:lnTo>
                <a:close/>
              </a:path>
            </a:pathLst>
          </a:custGeom>
          <a:blipFill dpi="0" rotWithShape="1">
            <a:blip r:embed="rId3">
              <a:extLst>
                <a:ext uri="{28A0092B-C50C-407E-A947-70E740481C1C}">
                  <a14:useLocalDpi xmlns:a14="http://schemas.microsoft.com/office/drawing/2010/main" val="0"/>
                </a:ext>
              </a:extLst>
            </a:blip>
            <a:srcRect/>
            <a:stretch>
              <a:fillRect l="1" t="-64386" r="-39410" b="-19662"/>
            </a:stretch>
          </a:blipFill>
          <a:ln>
            <a:noFill/>
          </a:ln>
          <a:effectLst>
            <a:outerShdw blurRad="114300" dist="1143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6" name="等腰三角形 5"/>
          <p:cNvSpPr/>
          <p:nvPr/>
        </p:nvSpPr>
        <p:spPr>
          <a:xfrm>
            <a:off x="694267" y="3437467"/>
            <a:ext cx="7332133" cy="2675466"/>
          </a:xfrm>
          <a:prstGeom prst="triangle">
            <a:avLst>
              <a:gd name="adj" fmla="val 0"/>
            </a:avLst>
          </a:prstGeom>
          <a:solidFill>
            <a:srgbClr val="025AA2"/>
          </a:solidFill>
          <a:ln>
            <a:noFill/>
          </a:ln>
          <a:effectLst>
            <a:outerShdw blurRad="114300" dist="1143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nvGrpSpPr>
          <p:cNvPr id="30" name="组合 29"/>
          <p:cNvGrpSpPr/>
          <p:nvPr/>
        </p:nvGrpSpPr>
        <p:grpSpPr>
          <a:xfrm>
            <a:off x="6417731" y="745066"/>
            <a:ext cx="5046133" cy="1811867"/>
            <a:chOff x="6417731" y="745066"/>
            <a:chExt cx="5046133" cy="1811867"/>
          </a:xfrm>
        </p:grpSpPr>
        <p:sp>
          <p:nvSpPr>
            <p:cNvPr id="7" name="等腰三角形 6"/>
            <p:cNvSpPr/>
            <p:nvPr/>
          </p:nvSpPr>
          <p:spPr>
            <a:xfrm flipH="1" flipV="1">
              <a:off x="6417731" y="745067"/>
              <a:ext cx="5046133" cy="1811866"/>
            </a:xfrm>
            <a:prstGeom prst="triangle">
              <a:avLst>
                <a:gd name="adj" fmla="val 0"/>
              </a:avLst>
            </a:prstGeom>
            <a:solidFill>
              <a:srgbClr val="0298DA"/>
            </a:solidFill>
            <a:ln>
              <a:noFill/>
            </a:ln>
            <a:effectLst>
              <a:outerShdw blurRad="114300" dist="1143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8" name="等腰三角形 7"/>
            <p:cNvSpPr/>
            <p:nvPr/>
          </p:nvSpPr>
          <p:spPr>
            <a:xfrm flipH="1" flipV="1">
              <a:off x="6757639" y="745066"/>
              <a:ext cx="4706222" cy="1685899"/>
            </a:xfrm>
            <a:prstGeom prst="triangle">
              <a:avLst>
                <a:gd name="adj"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grpSp>
        <p:nvGrpSpPr>
          <p:cNvPr id="11" name="组合 10"/>
          <p:cNvGrpSpPr/>
          <p:nvPr/>
        </p:nvGrpSpPr>
        <p:grpSpPr>
          <a:xfrm>
            <a:off x="8852943" y="988412"/>
            <a:ext cx="2500022" cy="510250"/>
            <a:chOff x="503899" y="484521"/>
            <a:chExt cx="2500022" cy="510250"/>
          </a:xfrm>
        </p:grpSpPr>
        <p:grpSp>
          <p:nvGrpSpPr>
            <p:cNvPr id="12" name="组合 11"/>
            <p:cNvGrpSpPr/>
            <p:nvPr/>
          </p:nvGrpSpPr>
          <p:grpSpPr>
            <a:xfrm>
              <a:off x="1507860" y="484521"/>
              <a:ext cx="1496061" cy="458204"/>
              <a:chOff x="1602758" y="484521"/>
              <a:chExt cx="1496061" cy="458204"/>
            </a:xfrm>
          </p:grpSpPr>
          <p:sp>
            <p:nvSpPr>
              <p:cNvPr id="15" name="文本框 3"/>
              <p:cNvSpPr txBox="1"/>
              <p:nvPr/>
            </p:nvSpPr>
            <p:spPr>
              <a:xfrm>
                <a:off x="1602758" y="484521"/>
                <a:ext cx="1496061" cy="338554"/>
              </a:xfrm>
              <a:prstGeom prst="rect">
                <a:avLst/>
              </a:prstGeom>
              <a:noFill/>
              <a:effectLst/>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mn-cs"/>
                  </a:rPr>
                  <a:t>科技有限公司</a:t>
                </a:r>
              </a:p>
            </p:txBody>
          </p:sp>
          <p:sp>
            <p:nvSpPr>
              <p:cNvPr id="16" name="文本框 45"/>
              <p:cNvSpPr txBox="1"/>
              <p:nvPr/>
            </p:nvSpPr>
            <p:spPr>
              <a:xfrm>
                <a:off x="1602758" y="696504"/>
                <a:ext cx="1496061" cy="24622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000" b="0" i="0" u="none" strike="noStrike" kern="1200" cap="none" spc="0" normalizeH="0" baseline="0" noProof="0" dirty="0">
                    <a:ln>
                      <a:noFill/>
                    </a:ln>
                    <a:solidFill>
                      <a:prstClr val="black">
                        <a:lumMod val="75000"/>
                        <a:lumOff val="25000"/>
                      </a:prstClr>
                    </a:solidFill>
                    <a:effectLst/>
                    <a:uLnTx/>
                    <a:uFillTx/>
                    <a:latin typeface="黑体" panose="02010609060101010101" pitchFamily="49" charset="-122"/>
                    <a:ea typeface="黑体" panose="02010609060101010101" pitchFamily="49" charset="-122"/>
                    <a:cs typeface="+mn-cs"/>
                  </a:rPr>
                  <a:t>Technology co., Ltd.</a:t>
                </a:r>
                <a:endParaRPr kumimoji="0" lang="en-US" altLang="zh-CN" sz="1000" b="1" i="0" u="none" strike="noStrike" kern="1200" cap="none" spc="0" normalizeH="0" baseline="0" noProof="0" dirty="0">
                  <a:ln>
                    <a:noFill/>
                  </a:ln>
                  <a:solidFill>
                    <a:prstClr val="black">
                      <a:lumMod val="75000"/>
                      <a:lumOff val="25000"/>
                    </a:prstClr>
                  </a:solidFill>
                  <a:effectLst/>
                  <a:uLnTx/>
                  <a:uFillTx/>
                  <a:latin typeface="黑体" panose="02010609060101010101" pitchFamily="49" charset="-122"/>
                  <a:ea typeface="黑体" panose="02010609060101010101" pitchFamily="49" charset="-122"/>
                  <a:cs typeface="+mn-ea"/>
                  <a:sym typeface="Arial" panose="020B0604020202020204" pitchFamily="34" charset="0"/>
                </a:endParaRPr>
              </a:p>
            </p:txBody>
          </p:sp>
        </p:grpSp>
        <p:sp>
          <p:nvSpPr>
            <p:cNvPr id="13" name="文本框 3"/>
            <p:cNvSpPr txBox="1"/>
            <p:nvPr/>
          </p:nvSpPr>
          <p:spPr>
            <a:xfrm>
              <a:off x="503899" y="533106"/>
              <a:ext cx="1224136" cy="461665"/>
            </a:xfrm>
            <a:prstGeom prst="rect">
              <a:avLst/>
            </a:prstGeom>
            <a:noFill/>
            <a:effectLst/>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400" b="1" i="0" u="none" strike="noStrike" kern="2200" cap="none" spc="0" normalizeH="0" baseline="0" noProof="0" dirty="0">
                  <a:ln>
                    <a:noFill/>
                  </a:ln>
                  <a:solidFill>
                    <a:srgbClr val="025AA2"/>
                  </a:solidFill>
                  <a:effectLst/>
                  <a:uLnTx/>
                  <a:uFillTx/>
                  <a:latin typeface="方正兰亭特黑长简体" panose="02010600000000000000" pitchFamily="2" charset="-122"/>
                  <a:ea typeface="方正兰亭特黑长简体" panose="02010600000000000000" pitchFamily="2" charset="-122"/>
                  <a:cs typeface="+mn-cs"/>
                </a:rPr>
                <a:t>LOGO</a:t>
              </a:r>
              <a:endParaRPr kumimoji="0" lang="zh-CN" altLang="en-US" sz="2400" b="1" i="0" u="none" strike="noStrike" kern="2200" cap="none" spc="0" normalizeH="0" baseline="0" noProof="0" dirty="0">
                <a:ln>
                  <a:noFill/>
                </a:ln>
                <a:solidFill>
                  <a:srgbClr val="025AA2"/>
                </a:solidFill>
                <a:effectLst/>
                <a:uLnTx/>
                <a:uFillTx/>
                <a:latin typeface="方正兰亭特黑长简体" panose="02010600000000000000" pitchFamily="2" charset="-122"/>
                <a:ea typeface="方正兰亭特黑长简体" panose="02010600000000000000" pitchFamily="2" charset="-122"/>
                <a:cs typeface="+mn-cs"/>
              </a:endParaRPr>
            </a:p>
          </p:txBody>
        </p:sp>
        <p:cxnSp>
          <p:nvCxnSpPr>
            <p:cNvPr id="14" name="直接连接符 13"/>
            <p:cNvCxnSpPr/>
            <p:nvPr/>
          </p:nvCxnSpPr>
          <p:spPr>
            <a:xfrm>
              <a:off x="1499393" y="565612"/>
              <a:ext cx="0" cy="309609"/>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grpSp>
      <p:pic>
        <p:nvPicPr>
          <p:cNvPr id="9" name="图片 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H="1">
            <a:off x="5869979" y="463040"/>
            <a:ext cx="6346370" cy="6346370"/>
          </a:xfrm>
          <a:prstGeom prst="rect">
            <a:avLst/>
          </a:prstGeom>
        </p:spPr>
      </p:pic>
      <p:sp>
        <p:nvSpPr>
          <p:cNvPr id="10" name="文本框 9"/>
          <p:cNvSpPr txBox="1"/>
          <p:nvPr/>
        </p:nvSpPr>
        <p:spPr>
          <a:xfrm>
            <a:off x="1771517" y="1832626"/>
            <a:ext cx="5950668" cy="79252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4550" b="1" i="0" u="none" strike="noStrike" kern="1200" cap="none" spc="0" normalizeH="0" baseline="0" noProof="0" dirty="0">
                <a:ln>
                  <a:noFill/>
                </a:ln>
                <a:solidFill>
                  <a:srgbClr val="025AA2"/>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Arial Unicode MS" panose="020B0604020202020204" pitchFamily="34" charset="-122"/>
              </a:rPr>
              <a:t>商业计划书 </a:t>
            </a:r>
            <a:r>
              <a:rPr kumimoji="0" lang="zh-CN" altLang="en-US" sz="3600" b="0" i="0" u="none" strike="noStrike" kern="1200" cap="none" spc="0" normalizeH="0" baseline="0" noProof="0" dirty="0">
                <a:ln>
                  <a:noFill/>
                </a:ln>
                <a:solidFill>
                  <a:srgbClr val="025AA2"/>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Arial Unicode MS" panose="020B0604020202020204" pitchFamily="34" charset="-122"/>
              </a:rPr>
              <a:t>宣传</a:t>
            </a:r>
            <a:r>
              <a:rPr kumimoji="0" lang="en-US" altLang="zh-CN" sz="3600" b="0" i="0" u="none" strike="noStrike" kern="1200" cap="none" spc="0" normalizeH="0" baseline="0" noProof="0" dirty="0">
                <a:ln>
                  <a:noFill/>
                </a:ln>
                <a:solidFill>
                  <a:srgbClr val="025AA2"/>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Arial Unicode MS" panose="020B0604020202020204" pitchFamily="34" charset="-122"/>
              </a:rPr>
              <a:t>PPT</a:t>
            </a:r>
            <a:r>
              <a:rPr kumimoji="0" lang="zh-CN" altLang="en-US" sz="3600" b="0" i="0" u="none" strike="noStrike" kern="1200" cap="none" spc="0" normalizeH="0" baseline="0" noProof="0" dirty="0">
                <a:ln>
                  <a:noFill/>
                </a:ln>
                <a:solidFill>
                  <a:srgbClr val="025AA2"/>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Arial Unicode MS" panose="020B0604020202020204" pitchFamily="34" charset="-122"/>
              </a:rPr>
              <a:t>模板</a:t>
            </a:r>
          </a:p>
        </p:txBody>
      </p:sp>
      <p:sp>
        <p:nvSpPr>
          <p:cNvPr id="19" name="文本框 18" descr="e7d195523061f1c0deeec63e560781cfd59afb0ea006f2a87ABB68BF51EA6619813959095094C18C62A12F549504892A4AAA8C1554C6663626E05CA27F281A14E6983772AFC3FB97135759321DEA3D709AACD122C08E6ED1C77BAD4A88EF4CD28A80260D8F97957F436F83C1F553EF0169027D0DBFA7A77088E1513DBDFC101C4B4DFF310B01A5021663E46B6BC2AAB5"/>
          <p:cNvSpPr txBox="1"/>
          <p:nvPr/>
        </p:nvSpPr>
        <p:spPr>
          <a:xfrm rot="21342">
            <a:off x="1751321" y="2785940"/>
            <a:ext cx="6019598" cy="369332"/>
          </a:xfrm>
          <a:prstGeom prst="rect">
            <a:avLst/>
          </a:prstGeom>
          <a:noFill/>
        </p:spPr>
        <p:txBody>
          <a:bodyPr wrap="none" rtlCol="0">
            <a:spAutoFit/>
          </a:bodyPr>
          <a:lstStyle/>
          <a:p>
            <a:pPr marL="0" marR="0" lvl="0" indent="0" algn="r" defTabSz="1218804" rtl="0" eaLnBrk="1" fontAlgn="auto" latinLnBrk="0" hangingPunct="1">
              <a:lnSpc>
                <a:spcPct val="10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Kartika" panose="02020503030404060203" pitchFamily="18" charset="0"/>
              </a:rPr>
              <a:t>商业计划书 </a:t>
            </a:r>
            <a:r>
              <a:rPr kumimoji="0" lang="en-US" altLang="zh-CN" sz="1800" b="1"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Kartika" panose="02020503030404060203" pitchFamily="18" charset="0"/>
              </a:rPr>
              <a:t>/ </a:t>
            </a:r>
            <a:r>
              <a:rPr kumimoji="0" lang="zh-CN" altLang="en-US" sz="1800" b="1"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Kartika" panose="02020503030404060203" pitchFamily="18" charset="0"/>
              </a:rPr>
              <a:t>企业介绍 </a:t>
            </a:r>
            <a:r>
              <a:rPr kumimoji="0" lang="en-US" altLang="zh-CN" sz="1800" b="1"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Kartika" panose="02020503030404060203" pitchFamily="18" charset="0"/>
              </a:rPr>
              <a:t>/ </a:t>
            </a:r>
            <a:r>
              <a:rPr kumimoji="0" lang="zh-CN" altLang="en-US" sz="1800" b="1"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Kartika" panose="02020503030404060203" pitchFamily="18" charset="0"/>
              </a:rPr>
              <a:t>创业融资 </a:t>
            </a:r>
            <a:r>
              <a:rPr kumimoji="0" lang="en-US" altLang="zh-CN" sz="1800" b="1"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Kartika" panose="02020503030404060203" pitchFamily="18" charset="0"/>
              </a:rPr>
              <a:t>/ </a:t>
            </a:r>
            <a:r>
              <a:rPr kumimoji="0" lang="zh-CN" altLang="en-US" sz="1800" b="1"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Kartika" panose="02020503030404060203" pitchFamily="18" charset="0"/>
              </a:rPr>
              <a:t>产品宣传 </a:t>
            </a:r>
            <a:r>
              <a:rPr kumimoji="0" lang="en-US" altLang="zh-CN" sz="1800" b="1"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Kartika" panose="02020503030404060203" pitchFamily="18" charset="0"/>
              </a:rPr>
              <a:t>/ </a:t>
            </a:r>
            <a:r>
              <a:rPr kumimoji="0" lang="zh-CN" altLang="en-US" sz="1800" b="1"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Kartika" panose="02020503030404060203" pitchFamily="18" charset="0"/>
              </a:rPr>
              <a:t>公司简介</a:t>
            </a:r>
            <a:endParaRPr kumimoji="0" lang="en-US" altLang="zh-CN" sz="1800" b="1"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Kartika" panose="02020503030404060203" pitchFamily="18" charset="0"/>
            </a:endParaRPr>
          </a:p>
        </p:txBody>
      </p:sp>
      <p:cxnSp>
        <p:nvCxnSpPr>
          <p:cNvPr id="20" name="直接连接符 19"/>
          <p:cNvCxnSpPr/>
          <p:nvPr/>
        </p:nvCxnSpPr>
        <p:spPr>
          <a:xfrm>
            <a:off x="1915886" y="2699733"/>
            <a:ext cx="5708596" cy="0"/>
          </a:xfrm>
          <a:prstGeom prst="line">
            <a:avLst/>
          </a:prstGeom>
          <a:ln w="19050">
            <a:solidFill>
              <a:srgbClr val="025AA2"/>
            </a:solidFill>
          </a:ln>
        </p:spPr>
        <p:style>
          <a:lnRef idx="1">
            <a:schemeClr val="accent1"/>
          </a:lnRef>
          <a:fillRef idx="0">
            <a:schemeClr val="accent1"/>
          </a:fillRef>
          <a:effectRef idx="0">
            <a:schemeClr val="accent1"/>
          </a:effectRef>
          <a:fontRef idx="minor">
            <a:schemeClr val="tx1"/>
          </a:fontRef>
        </p:style>
      </p:cxnSp>
      <p:pic>
        <p:nvPicPr>
          <p:cNvPr id="24" name="图片 2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flipH="1">
            <a:off x="5535674" y="3241478"/>
            <a:ext cx="1086786" cy="876441"/>
          </a:xfrm>
          <a:prstGeom prst="rect">
            <a:avLst/>
          </a:prstGeom>
        </p:spPr>
      </p:pic>
      <p:pic>
        <p:nvPicPr>
          <p:cNvPr id="27" name="图片 26"/>
          <p:cNvPicPr>
            <a:picLocks noChangeAspect="1"/>
          </p:cNvPicPr>
          <p:nvPr/>
        </p:nvPicPr>
        <p:blipFill>
          <a:blip r:embed="rId6" cstate="print">
            <a:grayscl/>
            <a:extLst>
              <a:ext uri="{28A0092B-C50C-407E-A947-70E740481C1C}">
                <a14:useLocalDpi xmlns:a14="http://schemas.microsoft.com/office/drawing/2010/main" val="0"/>
              </a:ext>
            </a:extLst>
          </a:blip>
          <a:stretch>
            <a:fillRect/>
          </a:stretch>
        </p:blipFill>
        <p:spPr>
          <a:xfrm>
            <a:off x="7732307" y="4023317"/>
            <a:ext cx="401348" cy="311616"/>
          </a:xfrm>
          <a:prstGeom prst="rect">
            <a:avLst/>
          </a:prstGeom>
        </p:spPr>
      </p:pic>
      <p:grpSp>
        <p:nvGrpSpPr>
          <p:cNvPr id="31" name="组合 30"/>
          <p:cNvGrpSpPr/>
          <p:nvPr/>
        </p:nvGrpSpPr>
        <p:grpSpPr>
          <a:xfrm>
            <a:off x="1205610" y="4862379"/>
            <a:ext cx="2673242" cy="861774"/>
            <a:chOff x="1205610" y="4862379"/>
            <a:chExt cx="2673242" cy="861774"/>
          </a:xfrm>
        </p:grpSpPr>
        <p:pic>
          <p:nvPicPr>
            <p:cNvPr id="28" name="图片 27"/>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205610" y="4902911"/>
              <a:ext cx="742934" cy="742934"/>
            </a:xfrm>
            <a:prstGeom prst="rect">
              <a:avLst/>
            </a:prstGeom>
          </p:spPr>
        </p:pic>
        <p:sp>
          <p:nvSpPr>
            <p:cNvPr id="29" name="文本框 28" descr="e7d195523061f1c0deeec63e560781cfd59afb0ea006f2a87ABB68BF51EA6619813959095094C18C62A12F549504892A4AAA8C1554C6663626E05CA27F281A14E6983772AFC3FB97135759321DEA3D709AACD122C08E6ED1C77BAD4A88EF4CD28A80260D8F97957F436F83C1F553EF0169027D0DBFA7A77088E1513DBDFC101C4B4DFF310B01A5021663E46B6BC2AAB5"/>
            <p:cNvSpPr txBox="1"/>
            <p:nvPr/>
          </p:nvSpPr>
          <p:spPr>
            <a:xfrm rot="21342">
              <a:off x="2027063" y="4862379"/>
              <a:ext cx="1851789" cy="861774"/>
            </a:xfrm>
            <a:prstGeom prst="rect">
              <a:avLst/>
            </a:prstGeom>
            <a:noFill/>
          </p:spPr>
          <p:txBody>
            <a:bodyPr wrap="none" rtlCol="0">
              <a:spAutoFit/>
            </a:bodyPr>
            <a:lstStyle/>
            <a:p>
              <a:pPr marL="0" marR="0" lvl="0" indent="0" algn="l" defTabSz="1218804" rtl="0" eaLnBrk="1" fontAlgn="auto" latinLnBrk="0" hangingPunct="1">
                <a:lnSpc>
                  <a:spcPts val="1500"/>
                </a:lnSpc>
                <a:spcBef>
                  <a:spcPts val="0"/>
                </a:spcBef>
                <a:spcAft>
                  <a:spcPts val="0"/>
                </a:spcAft>
                <a:buClrTx/>
                <a:buSzTx/>
                <a:buFontTx/>
                <a:buNone/>
                <a:tabLst/>
                <a:defRPr/>
              </a:pPr>
              <a:r>
                <a:rPr kumimoji="0" lang="zh-CN" altLang="en-US" sz="10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Kartika" panose="02020503030404060203" pitchFamily="18" charset="0"/>
                </a:rPr>
                <a:t>地址：添加您的公司地址名称</a:t>
              </a:r>
              <a:endParaRPr kumimoji="0" lang="en-US" altLang="zh-CN" sz="10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Kartika" panose="02020503030404060203" pitchFamily="18" charset="0"/>
              </a:endParaRPr>
            </a:p>
            <a:p>
              <a:pPr marL="0" marR="0" lvl="0" indent="0" algn="l" defTabSz="1218804" rtl="0" eaLnBrk="1" fontAlgn="auto" latinLnBrk="0" hangingPunct="1">
                <a:lnSpc>
                  <a:spcPts val="1500"/>
                </a:lnSpc>
                <a:spcBef>
                  <a:spcPts val="0"/>
                </a:spcBef>
                <a:spcAft>
                  <a:spcPts val="0"/>
                </a:spcAft>
                <a:buClrTx/>
                <a:buSzTx/>
                <a:buFontTx/>
                <a:buNone/>
                <a:tabLst/>
                <a:defRPr/>
              </a:pPr>
              <a:r>
                <a:rPr kumimoji="0" lang="zh-CN" altLang="en-US" sz="10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Kartika" panose="02020503030404060203" pitchFamily="18" charset="0"/>
                </a:rPr>
                <a:t>电话：</a:t>
              </a:r>
              <a:r>
                <a:rPr kumimoji="0" lang="en-US" altLang="zh-CN" sz="10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Kartika" panose="02020503030404060203" pitchFamily="18" charset="0"/>
                </a:rPr>
                <a:t>400-0000-0000</a:t>
              </a:r>
            </a:p>
            <a:p>
              <a:pPr marL="0" marR="0" lvl="0" indent="0" algn="l" defTabSz="1218804" rtl="0" eaLnBrk="1" fontAlgn="auto" latinLnBrk="0" hangingPunct="1">
                <a:lnSpc>
                  <a:spcPts val="1500"/>
                </a:lnSpc>
                <a:spcBef>
                  <a:spcPts val="0"/>
                </a:spcBef>
                <a:spcAft>
                  <a:spcPts val="0"/>
                </a:spcAft>
                <a:buClrTx/>
                <a:buSzTx/>
                <a:buFontTx/>
                <a:buNone/>
                <a:tabLst/>
                <a:defRPr/>
              </a:pPr>
              <a:r>
                <a:rPr kumimoji="0" lang="zh-CN" altLang="en-US" sz="10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Kartika" panose="02020503030404060203" pitchFamily="18" charset="0"/>
                </a:rPr>
                <a:t>邮箱：</a:t>
              </a:r>
              <a:r>
                <a:rPr kumimoji="0" lang="en-US" altLang="zh-CN" sz="10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Kartika" panose="02020503030404060203" pitchFamily="18" charset="0"/>
                </a:rPr>
                <a:t>www.youer.com</a:t>
              </a:r>
            </a:p>
            <a:p>
              <a:pPr marL="0" marR="0" lvl="0" indent="0" algn="l" defTabSz="1218804" rtl="0" eaLnBrk="1" fontAlgn="auto" latinLnBrk="0" hangingPunct="1">
                <a:lnSpc>
                  <a:spcPts val="1500"/>
                </a:lnSpc>
                <a:spcBef>
                  <a:spcPts val="0"/>
                </a:spcBef>
                <a:spcAft>
                  <a:spcPts val="0"/>
                </a:spcAft>
                <a:buClrTx/>
                <a:buSzTx/>
                <a:buFontTx/>
                <a:buNone/>
                <a:tabLst/>
                <a:defRPr/>
              </a:pPr>
              <a:r>
                <a:rPr kumimoji="0" lang="zh-CN" altLang="en-US" sz="10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Kartika" panose="02020503030404060203" pitchFamily="18" charset="0"/>
                </a:rPr>
                <a:t>网址：</a:t>
              </a:r>
              <a:r>
                <a:rPr kumimoji="0" lang="en-US" altLang="zh-CN" sz="10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Kartika" panose="02020503030404060203" pitchFamily="18" charset="0"/>
                </a:rPr>
                <a:t>www.wangzhi.com</a:t>
              </a:r>
            </a:p>
          </p:txBody>
        </p:sp>
      </p:grpSp>
    </p:spTree>
    <p:extLst>
      <p:ext uri="{BB962C8B-B14F-4D97-AF65-F5344CB8AC3E}">
        <p14:creationId xmlns:p14="http://schemas.microsoft.com/office/powerpoint/2010/main" val="1817354460"/>
      </p:ext>
    </p:extLst>
  </p:cSld>
  <p:clrMapOvr>
    <a:masterClrMapping/>
  </p:clrMapOvr>
  <mc:AlternateContent xmlns:mc="http://schemas.openxmlformats.org/markup-compatibility/2006">
    <mc:Choice xmlns:p14="http://schemas.microsoft.com/office/powerpoint/2010/main" Requires="p14">
      <p:transition spd="slow" p14:dur="4000">
        <p14:vortex dir="r"/>
      </p:transition>
    </mc:Choice>
    <mc:Fallback>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3" fill="hold" nodeType="withEffect" p14:presetBounceEnd="40000">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14:bounceEnd="40000">
                                          <p:cBhvr additive="base">
                                            <p:cTn id="7" dur="1000" fill="hold"/>
                                            <p:tgtEl>
                                              <p:spTgt spid="30"/>
                                            </p:tgtEl>
                                            <p:attrNameLst>
                                              <p:attrName>ppt_x</p:attrName>
                                            </p:attrNameLst>
                                          </p:cBhvr>
                                          <p:tavLst>
                                            <p:tav tm="0">
                                              <p:val>
                                                <p:strVal val="1+#ppt_w/2"/>
                                              </p:val>
                                            </p:tav>
                                            <p:tav tm="100000">
                                              <p:val>
                                                <p:strVal val="#ppt_x"/>
                                              </p:val>
                                            </p:tav>
                                          </p:tavLst>
                                        </p:anim>
                                        <p:anim calcmode="lin" valueType="num" p14:bounceEnd="40000">
                                          <p:cBhvr additive="base">
                                            <p:cTn id="8" dur="1000" fill="hold"/>
                                            <p:tgtEl>
                                              <p:spTgt spid="30"/>
                                            </p:tgtEl>
                                            <p:attrNameLst>
                                              <p:attrName>ppt_y</p:attrName>
                                            </p:attrNameLst>
                                          </p:cBhvr>
                                          <p:tavLst>
                                            <p:tav tm="0">
                                              <p:val>
                                                <p:strVal val="0-#ppt_h/2"/>
                                              </p:val>
                                            </p:tav>
                                            <p:tav tm="100000">
                                              <p:val>
                                                <p:strVal val="#ppt_y"/>
                                              </p:val>
                                            </p:tav>
                                          </p:tavLst>
                                        </p:anim>
                                      </p:childTnLst>
                                    </p:cTn>
                                  </p:par>
                                  <p:par>
                                    <p:cTn id="9" presetID="53" presetClass="entr" presetSubtype="16"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p:cTn id="11" dur="500" fill="hold"/>
                                            <p:tgtEl>
                                              <p:spTgt spid="5"/>
                                            </p:tgtEl>
                                            <p:attrNameLst>
                                              <p:attrName>ppt_w</p:attrName>
                                            </p:attrNameLst>
                                          </p:cBhvr>
                                          <p:tavLst>
                                            <p:tav tm="0">
                                              <p:val>
                                                <p:fltVal val="0"/>
                                              </p:val>
                                            </p:tav>
                                            <p:tav tm="100000">
                                              <p:val>
                                                <p:strVal val="#ppt_w"/>
                                              </p:val>
                                            </p:tav>
                                          </p:tavLst>
                                        </p:anim>
                                        <p:anim calcmode="lin" valueType="num">
                                          <p:cBhvr>
                                            <p:cTn id="12" dur="500" fill="hold"/>
                                            <p:tgtEl>
                                              <p:spTgt spid="5"/>
                                            </p:tgtEl>
                                            <p:attrNameLst>
                                              <p:attrName>ppt_h</p:attrName>
                                            </p:attrNameLst>
                                          </p:cBhvr>
                                          <p:tavLst>
                                            <p:tav tm="0">
                                              <p:val>
                                                <p:fltVal val="0"/>
                                              </p:val>
                                            </p:tav>
                                            <p:tav tm="100000">
                                              <p:val>
                                                <p:strVal val="#ppt_h"/>
                                              </p:val>
                                            </p:tav>
                                          </p:tavLst>
                                        </p:anim>
                                        <p:animEffect transition="in" filter="fade">
                                          <p:cBhvr>
                                            <p:cTn id="13" dur="500"/>
                                            <p:tgtEl>
                                              <p:spTgt spid="5"/>
                                            </p:tgtEl>
                                          </p:cBhvr>
                                        </p:animEffect>
                                      </p:childTnLst>
                                    </p:cTn>
                                  </p:par>
                                  <p:par>
                                    <p:cTn id="14" presetID="2" presetClass="entr" presetSubtype="12" fill="hold" grpId="0" nodeType="withEffect" p14:presetBounceEnd="40000">
                                      <p:stCondLst>
                                        <p:cond delay="0"/>
                                      </p:stCondLst>
                                      <p:childTnLst>
                                        <p:set>
                                          <p:cBhvr>
                                            <p:cTn id="15" dur="1" fill="hold">
                                              <p:stCondLst>
                                                <p:cond delay="0"/>
                                              </p:stCondLst>
                                            </p:cTn>
                                            <p:tgtEl>
                                              <p:spTgt spid="6"/>
                                            </p:tgtEl>
                                            <p:attrNameLst>
                                              <p:attrName>style.visibility</p:attrName>
                                            </p:attrNameLst>
                                          </p:cBhvr>
                                          <p:to>
                                            <p:strVal val="visible"/>
                                          </p:to>
                                        </p:set>
                                        <p:anim calcmode="lin" valueType="num" p14:bounceEnd="40000">
                                          <p:cBhvr additive="base">
                                            <p:cTn id="16" dur="1000" fill="hold"/>
                                            <p:tgtEl>
                                              <p:spTgt spid="6"/>
                                            </p:tgtEl>
                                            <p:attrNameLst>
                                              <p:attrName>ppt_x</p:attrName>
                                            </p:attrNameLst>
                                          </p:cBhvr>
                                          <p:tavLst>
                                            <p:tav tm="0">
                                              <p:val>
                                                <p:strVal val="0-#ppt_w/2"/>
                                              </p:val>
                                            </p:tav>
                                            <p:tav tm="100000">
                                              <p:val>
                                                <p:strVal val="#ppt_x"/>
                                              </p:val>
                                            </p:tav>
                                          </p:tavLst>
                                        </p:anim>
                                        <p:anim calcmode="lin" valueType="num" p14:bounceEnd="40000">
                                          <p:cBhvr additive="base">
                                            <p:cTn id="17" dur="1000" fill="hold"/>
                                            <p:tgtEl>
                                              <p:spTgt spid="6"/>
                                            </p:tgtEl>
                                            <p:attrNameLst>
                                              <p:attrName>ppt_y</p:attrName>
                                            </p:attrNameLst>
                                          </p:cBhvr>
                                          <p:tavLst>
                                            <p:tav tm="0">
                                              <p:val>
                                                <p:strVal val="1+#ppt_h/2"/>
                                              </p:val>
                                            </p:tav>
                                            <p:tav tm="100000">
                                              <p:val>
                                                <p:strVal val="#ppt_y"/>
                                              </p:val>
                                            </p:tav>
                                          </p:tavLst>
                                        </p:anim>
                                      </p:childTnLst>
                                    </p:cTn>
                                  </p:par>
                                  <p:par>
                                    <p:cTn id="18" presetID="2" presetClass="entr" presetSubtype="2" fill="hold" nodeType="withEffect" p14:presetBounceEnd="40000">
                                      <p:stCondLst>
                                        <p:cond delay="250"/>
                                      </p:stCondLst>
                                      <p:childTnLst>
                                        <p:set>
                                          <p:cBhvr>
                                            <p:cTn id="19" dur="1" fill="hold">
                                              <p:stCondLst>
                                                <p:cond delay="0"/>
                                              </p:stCondLst>
                                            </p:cTn>
                                            <p:tgtEl>
                                              <p:spTgt spid="9"/>
                                            </p:tgtEl>
                                            <p:attrNameLst>
                                              <p:attrName>style.visibility</p:attrName>
                                            </p:attrNameLst>
                                          </p:cBhvr>
                                          <p:to>
                                            <p:strVal val="visible"/>
                                          </p:to>
                                        </p:set>
                                        <p:anim calcmode="lin" valueType="num" p14:bounceEnd="40000">
                                          <p:cBhvr additive="base">
                                            <p:cTn id="20" dur="1000" fill="hold"/>
                                            <p:tgtEl>
                                              <p:spTgt spid="9"/>
                                            </p:tgtEl>
                                            <p:attrNameLst>
                                              <p:attrName>ppt_x</p:attrName>
                                            </p:attrNameLst>
                                          </p:cBhvr>
                                          <p:tavLst>
                                            <p:tav tm="0">
                                              <p:val>
                                                <p:strVal val="1+#ppt_w/2"/>
                                              </p:val>
                                            </p:tav>
                                            <p:tav tm="100000">
                                              <p:val>
                                                <p:strVal val="#ppt_x"/>
                                              </p:val>
                                            </p:tav>
                                          </p:tavLst>
                                        </p:anim>
                                        <p:anim calcmode="lin" valueType="num" p14:bounceEnd="40000">
                                          <p:cBhvr additive="base">
                                            <p:cTn id="21" dur="1000" fill="hold"/>
                                            <p:tgtEl>
                                              <p:spTgt spid="9"/>
                                            </p:tgtEl>
                                            <p:attrNameLst>
                                              <p:attrName>ppt_y</p:attrName>
                                            </p:attrNameLst>
                                          </p:cBhvr>
                                          <p:tavLst>
                                            <p:tav tm="0">
                                              <p:val>
                                                <p:strVal val="#ppt_y"/>
                                              </p:val>
                                            </p:tav>
                                            <p:tav tm="100000">
                                              <p:val>
                                                <p:strVal val="#ppt_y"/>
                                              </p:val>
                                            </p:tav>
                                          </p:tavLst>
                                        </p:anim>
                                      </p:childTnLst>
                                    </p:cTn>
                                  </p:par>
                                  <p:par>
                                    <p:cTn id="22" presetID="2" presetClass="entr" presetSubtype="2" fill="hold" nodeType="withEffect">
                                      <p:stCondLst>
                                        <p:cond delay="250"/>
                                      </p:stCondLst>
                                      <p:childTnLst>
                                        <p:set>
                                          <p:cBhvr>
                                            <p:cTn id="23" dur="1" fill="hold">
                                              <p:stCondLst>
                                                <p:cond delay="0"/>
                                              </p:stCondLst>
                                            </p:cTn>
                                            <p:tgtEl>
                                              <p:spTgt spid="11"/>
                                            </p:tgtEl>
                                            <p:attrNameLst>
                                              <p:attrName>style.visibility</p:attrName>
                                            </p:attrNameLst>
                                          </p:cBhvr>
                                          <p:to>
                                            <p:strVal val="visible"/>
                                          </p:to>
                                        </p:set>
                                        <p:anim calcmode="lin" valueType="num">
                                          <p:cBhvr additive="base">
                                            <p:cTn id="24" dur="500" fill="hold"/>
                                            <p:tgtEl>
                                              <p:spTgt spid="11"/>
                                            </p:tgtEl>
                                            <p:attrNameLst>
                                              <p:attrName>ppt_x</p:attrName>
                                            </p:attrNameLst>
                                          </p:cBhvr>
                                          <p:tavLst>
                                            <p:tav tm="0">
                                              <p:val>
                                                <p:strVal val="1+#ppt_w/2"/>
                                              </p:val>
                                            </p:tav>
                                            <p:tav tm="100000">
                                              <p:val>
                                                <p:strVal val="#ppt_x"/>
                                              </p:val>
                                            </p:tav>
                                          </p:tavLst>
                                        </p:anim>
                                        <p:anim calcmode="lin" valueType="num">
                                          <p:cBhvr additive="base">
                                            <p:cTn id="25" dur="500" fill="hold"/>
                                            <p:tgtEl>
                                              <p:spTgt spid="11"/>
                                            </p:tgtEl>
                                            <p:attrNameLst>
                                              <p:attrName>ppt_y</p:attrName>
                                            </p:attrNameLst>
                                          </p:cBhvr>
                                          <p:tavLst>
                                            <p:tav tm="0">
                                              <p:val>
                                                <p:strVal val="#ppt_y"/>
                                              </p:val>
                                            </p:tav>
                                            <p:tav tm="100000">
                                              <p:val>
                                                <p:strVal val="#ppt_y"/>
                                              </p:val>
                                            </p:tav>
                                          </p:tavLst>
                                        </p:anim>
                                      </p:childTnLst>
                                    </p:cTn>
                                  </p:par>
                                  <p:par>
                                    <p:cTn id="26" presetID="42" presetClass="entr" presetSubtype="0" fill="hold" nodeType="withEffect">
                                      <p:stCondLst>
                                        <p:cond delay="250"/>
                                      </p:stCondLst>
                                      <p:childTnLst>
                                        <p:set>
                                          <p:cBhvr>
                                            <p:cTn id="27" dur="1" fill="hold">
                                              <p:stCondLst>
                                                <p:cond delay="0"/>
                                              </p:stCondLst>
                                            </p:cTn>
                                            <p:tgtEl>
                                              <p:spTgt spid="31"/>
                                            </p:tgtEl>
                                            <p:attrNameLst>
                                              <p:attrName>style.visibility</p:attrName>
                                            </p:attrNameLst>
                                          </p:cBhvr>
                                          <p:to>
                                            <p:strVal val="visible"/>
                                          </p:to>
                                        </p:set>
                                        <p:animEffect transition="in" filter="fade">
                                          <p:cBhvr>
                                            <p:cTn id="28" dur="1000"/>
                                            <p:tgtEl>
                                              <p:spTgt spid="31"/>
                                            </p:tgtEl>
                                          </p:cBhvr>
                                        </p:animEffect>
                                        <p:anim calcmode="lin" valueType="num">
                                          <p:cBhvr>
                                            <p:cTn id="29" dur="1000" fill="hold"/>
                                            <p:tgtEl>
                                              <p:spTgt spid="31"/>
                                            </p:tgtEl>
                                            <p:attrNameLst>
                                              <p:attrName>ppt_x</p:attrName>
                                            </p:attrNameLst>
                                          </p:cBhvr>
                                          <p:tavLst>
                                            <p:tav tm="0">
                                              <p:val>
                                                <p:strVal val="#ppt_x"/>
                                              </p:val>
                                            </p:tav>
                                            <p:tav tm="100000">
                                              <p:val>
                                                <p:strVal val="#ppt_x"/>
                                              </p:val>
                                            </p:tav>
                                          </p:tavLst>
                                        </p:anim>
                                        <p:anim calcmode="lin" valueType="num">
                                          <p:cBhvr>
                                            <p:cTn id="30" dur="1000" fill="hold"/>
                                            <p:tgtEl>
                                              <p:spTgt spid="31"/>
                                            </p:tgtEl>
                                            <p:attrNameLst>
                                              <p:attrName>ppt_y</p:attrName>
                                            </p:attrNameLst>
                                          </p:cBhvr>
                                          <p:tavLst>
                                            <p:tav tm="0">
                                              <p:val>
                                                <p:strVal val="#ppt_y+.1"/>
                                              </p:val>
                                            </p:tav>
                                            <p:tav tm="100000">
                                              <p:val>
                                                <p:strVal val="#ppt_y"/>
                                              </p:val>
                                            </p:tav>
                                          </p:tavLst>
                                        </p:anim>
                                      </p:childTnLst>
                                    </p:cTn>
                                  </p:par>
                                </p:childTnLst>
                              </p:cTn>
                            </p:par>
                            <p:par>
                              <p:cTn id="31" fill="hold">
                                <p:stCondLst>
                                  <p:cond delay="1250"/>
                                </p:stCondLst>
                                <p:childTnLst>
                                  <p:par>
                                    <p:cTn id="32" presetID="41" presetClass="entr" presetSubtype="0" fill="hold" grpId="0" nodeType="afterEffect">
                                      <p:stCondLst>
                                        <p:cond delay="0"/>
                                      </p:stCondLst>
                                      <p:iterate type="lt">
                                        <p:tmPct val="10000"/>
                                      </p:iterate>
                                      <p:childTnLst>
                                        <p:set>
                                          <p:cBhvr>
                                            <p:cTn id="33" dur="1" fill="hold">
                                              <p:stCondLst>
                                                <p:cond delay="0"/>
                                              </p:stCondLst>
                                            </p:cTn>
                                            <p:tgtEl>
                                              <p:spTgt spid="10"/>
                                            </p:tgtEl>
                                            <p:attrNameLst>
                                              <p:attrName>style.visibility</p:attrName>
                                            </p:attrNameLst>
                                          </p:cBhvr>
                                          <p:to>
                                            <p:strVal val="visible"/>
                                          </p:to>
                                        </p:set>
                                        <p:anim calcmode="lin" valueType="num">
                                          <p:cBhvr>
                                            <p:cTn id="34" dur="5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35" dur="500" fill="hold"/>
                                            <p:tgtEl>
                                              <p:spTgt spid="10"/>
                                            </p:tgtEl>
                                            <p:attrNameLst>
                                              <p:attrName>ppt_y</p:attrName>
                                            </p:attrNameLst>
                                          </p:cBhvr>
                                          <p:tavLst>
                                            <p:tav tm="0">
                                              <p:val>
                                                <p:strVal val="#ppt_y"/>
                                              </p:val>
                                            </p:tav>
                                            <p:tav tm="100000">
                                              <p:val>
                                                <p:strVal val="#ppt_y"/>
                                              </p:val>
                                            </p:tav>
                                          </p:tavLst>
                                        </p:anim>
                                        <p:anim calcmode="lin" valueType="num">
                                          <p:cBhvr>
                                            <p:cTn id="36" dur="5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37" dur="5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38" dur="500" tmFilter="0,0; .5, 1; 1, 1"/>
                                            <p:tgtEl>
                                              <p:spTgt spid="10"/>
                                            </p:tgtEl>
                                          </p:cBhvr>
                                        </p:animEffect>
                                      </p:childTnLst>
                                    </p:cTn>
                                  </p:par>
                                  <p:par>
                                    <p:cTn id="39" presetID="2" presetClass="entr" presetSubtype="3" fill="hold" nodeType="withEffect">
                                      <p:stCondLst>
                                        <p:cond delay="0"/>
                                      </p:stCondLst>
                                      <p:childTnLst>
                                        <p:set>
                                          <p:cBhvr>
                                            <p:cTn id="40" dur="1" fill="hold">
                                              <p:stCondLst>
                                                <p:cond delay="0"/>
                                              </p:stCondLst>
                                            </p:cTn>
                                            <p:tgtEl>
                                              <p:spTgt spid="24"/>
                                            </p:tgtEl>
                                            <p:attrNameLst>
                                              <p:attrName>style.visibility</p:attrName>
                                            </p:attrNameLst>
                                          </p:cBhvr>
                                          <p:to>
                                            <p:strVal val="visible"/>
                                          </p:to>
                                        </p:set>
                                        <p:anim calcmode="lin" valueType="num">
                                          <p:cBhvr additive="base">
                                            <p:cTn id="41" dur="1000" fill="hold"/>
                                            <p:tgtEl>
                                              <p:spTgt spid="24"/>
                                            </p:tgtEl>
                                            <p:attrNameLst>
                                              <p:attrName>ppt_x</p:attrName>
                                            </p:attrNameLst>
                                          </p:cBhvr>
                                          <p:tavLst>
                                            <p:tav tm="0">
                                              <p:val>
                                                <p:strVal val="1+#ppt_w/2"/>
                                              </p:val>
                                            </p:tav>
                                            <p:tav tm="100000">
                                              <p:val>
                                                <p:strVal val="#ppt_x"/>
                                              </p:val>
                                            </p:tav>
                                          </p:tavLst>
                                        </p:anim>
                                        <p:anim calcmode="lin" valueType="num">
                                          <p:cBhvr additive="base">
                                            <p:cTn id="42" dur="1000" fill="hold"/>
                                            <p:tgtEl>
                                              <p:spTgt spid="24"/>
                                            </p:tgtEl>
                                            <p:attrNameLst>
                                              <p:attrName>ppt_y</p:attrName>
                                            </p:attrNameLst>
                                          </p:cBhvr>
                                          <p:tavLst>
                                            <p:tav tm="0">
                                              <p:val>
                                                <p:strVal val="0-#ppt_h/2"/>
                                              </p:val>
                                            </p:tav>
                                            <p:tav tm="100000">
                                              <p:val>
                                                <p:strVal val="#ppt_y"/>
                                              </p:val>
                                            </p:tav>
                                          </p:tavLst>
                                        </p:anim>
                                      </p:childTnLst>
                                    </p:cTn>
                                  </p:par>
                                </p:childTnLst>
                              </p:cTn>
                            </p:par>
                            <p:par>
                              <p:cTn id="43" fill="hold">
                                <p:stCondLst>
                                  <p:cond delay="2300"/>
                                </p:stCondLst>
                                <p:childTnLst>
                                  <p:par>
                                    <p:cTn id="44" presetID="22" presetClass="entr" presetSubtype="8" fill="hold" nodeType="afterEffect">
                                      <p:stCondLst>
                                        <p:cond delay="0"/>
                                      </p:stCondLst>
                                      <p:childTnLst>
                                        <p:set>
                                          <p:cBhvr>
                                            <p:cTn id="45" dur="1" fill="hold">
                                              <p:stCondLst>
                                                <p:cond delay="0"/>
                                              </p:stCondLst>
                                            </p:cTn>
                                            <p:tgtEl>
                                              <p:spTgt spid="20"/>
                                            </p:tgtEl>
                                            <p:attrNameLst>
                                              <p:attrName>style.visibility</p:attrName>
                                            </p:attrNameLst>
                                          </p:cBhvr>
                                          <p:to>
                                            <p:strVal val="visible"/>
                                          </p:to>
                                        </p:set>
                                        <p:animEffect transition="in" filter="wipe(left)">
                                          <p:cBhvr>
                                            <p:cTn id="46" dur="500"/>
                                            <p:tgtEl>
                                              <p:spTgt spid="20"/>
                                            </p:tgtEl>
                                          </p:cBhvr>
                                        </p:animEffect>
                                      </p:childTnLst>
                                    </p:cTn>
                                  </p:par>
                                  <p:par>
                                    <p:cTn id="47" presetID="2" presetClass="entr" presetSubtype="2" fill="hold" nodeType="withEffect">
                                      <p:stCondLst>
                                        <p:cond delay="0"/>
                                      </p:stCondLst>
                                      <p:childTnLst>
                                        <p:set>
                                          <p:cBhvr>
                                            <p:cTn id="48" dur="1" fill="hold">
                                              <p:stCondLst>
                                                <p:cond delay="0"/>
                                              </p:stCondLst>
                                            </p:cTn>
                                            <p:tgtEl>
                                              <p:spTgt spid="27"/>
                                            </p:tgtEl>
                                            <p:attrNameLst>
                                              <p:attrName>style.visibility</p:attrName>
                                            </p:attrNameLst>
                                          </p:cBhvr>
                                          <p:to>
                                            <p:strVal val="visible"/>
                                          </p:to>
                                        </p:set>
                                        <p:anim calcmode="lin" valueType="num">
                                          <p:cBhvr additive="base">
                                            <p:cTn id="49" dur="1000" fill="hold"/>
                                            <p:tgtEl>
                                              <p:spTgt spid="27"/>
                                            </p:tgtEl>
                                            <p:attrNameLst>
                                              <p:attrName>ppt_x</p:attrName>
                                            </p:attrNameLst>
                                          </p:cBhvr>
                                          <p:tavLst>
                                            <p:tav tm="0">
                                              <p:val>
                                                <p:strVal val="1+#ppt_w/2"/>
                                              </p:val>
                                            </p:tav>
                                            <p:tav tm="100000">
                                              <p:val>
                                                <p:strVal val="#ppt_x"/>
                                              </p:val>
                                            </p:tav>
                                          </p:tavLst>
                                        </p:anim>
                                        <p:anim calcmode="lin" valueType="num">
                                          <p:cBhvr additive="base">
                                            <p:cTn id="50" dur="1000" fill="hold"/>
                                            <p:tgtEl>
                                              <p:spTgt spid="27"/>
                                            </p:tgtEl>
                                            <p:attrNameLst>
                                              <p:attrName>ppt_y</p:attrName>
                                            </p:attrNameLst>
                                          </p:cBhvr>
                                          <p:tavLst>
                                            <p:tav tm="0">
                                              <p:val>
                                                <p:strVal val="#ppt_y"/>
                                              </p:val>
                                            </p:tav>
                                            <p:tav tm="100000">
                                              <p:val>
                                                <p:strVal val="#ppt_y"/>
                                              </p:val>
                                            </p:tav>
                                          </p:tavLst>
                                        </p:anim>
                                      </p:childTnLst>
                                    </p:cTn>
                                  </p:par>
                                </p:childTnLst>
                              </p:cTn>
                            </p:par>
                            <p:par>
                              <p:cTn id="51" fill="hold">
                                <p:stCondLst>
                                  <p:cond delay="3300"/>
                                </p:stCondLst>
                                <p:childTnLst>
                                  <p:par>
                                    <p:cTn id="52" presetID="41" presetClass="entr" presetSubtype="0" fill="hold" grpId="0" nodeType="afterEffect">
                                      <p:stCondLst>
                                        <p:cond delay="0"/>
                                      </p:stCondLst>
                                      <p:iterate type="lt">
                                        <p:tmPct val="10000"/>
                                      </p:iterate>
                                      <p:childTnLst>
                                        <p:set>
                                          <p:cBhvr>
                                            <p:cTn id="53" dur="1" fill="hold">
                                              <p:stCondLst>
                                                <p:cond delay="0"/>
                                              </p:stCondLst>
                                            </p:cTn>
                                            <p:tgtEl>
                                              <p:spTgt spid="19"/>
                                            </p:tgtEl>
                                            <p:attrNameLst>
                                              <p:attrName>style.visibility</p:attrName>
                                            </p:attrNameLst>
                                          </p:cBhvr>
                                          <p:to>
                                            <p:strVal val="visible"/>
                                          </p:to>
                                        </p:set>
                                        <p:anim calcmode="lin" valueType="num">
                                          <p:cBhvr>
                                            <p:cTn id="54" dur="500" fill="hold"/>
                                            <p:tgtEl>
                                              <p:spTgt spid="19"/>
                                            </p:tgtEl>
                                            <p:attrNameLst>
                                              <p:attrName>ppt_x</p:attrName>
                                            </p:attrNameLst>
                                          </p:cBhvr>
                                          <p:tavLst>
                                            <p:tav tm="0">
                                              <p:val>
                                                <p:strVal val="#ppt_x"/>
                                              </p:val>
                                            </p:tav>
                                            <p:tav tm="50000">
                                              <p:val>
                                                <p:strVal val="#ppt_x+.1"/>
                                              </p:val>
                                            </p:tav>
                                            <p:tav tm="100000">
                                              <p:val>
                                                <p:strVal val="#ppt_x"/>
                                              </p:val>
                                            </p:tav>
                                          </p:tavLst>
                                        </p:anim>
                                        <p:anim calcmode="lin" valueType="num">
                                          <p:cBhvr>
                                            <p:cTn id="55" dur="500" fill="hold"/>
                                            <p:tgtEl>
                                              <p:spTgt spid="19"/>
                                            </p:tgtEl>
                                            <p:attrNameLst>
                                              <p:attrName>ppt_y</p:attrName>
                                            </p:attrNameLst>
                                          </p:cBhvr>
                                          <p:tavLst>
                                            <p:tav tm="0">
                                              <p:val>
                                                <p:strVal val="#ppt_y"/>
                                              </p:val>
                                            </p:tav>
                                            <p:tav tm="100000">
                                              <p:val>
                                                <p:strVal val="#ppt_y"/>
                                              </p:val>
                                            </p:tav>
                                          </p:tavLst>
                                        </p:anim>
                                        <p:anim calcmode="lin" valueType="num">
                                          <p:cBhvr>
                                            <p:cTn id="56" dur="500" fill="hold"/>
                                            <p:tgtEl>
                                              <p:spTgt spid="19"/>
                                            </p:tgtEl>
                                            <p:attrNameLst>
                                              <p:attrName>ppt_h</p:attrName>
                                            </p:attrNameLst>
                                          </p:cBhvr>
                                          <p:tavLst>
                                            <p:tav tm="0">
                                              <p:val>
                                                <p:strVal val="#ppt_h/10"/>
                                              </p:val>
                                            </p:tav>
                                            <p:tav tm="50000">
                                              <p:val>
                                                <p:strVal val="#ppt_h+.01"/>
                                              </p:val>
                                            </p:tav>
                                            <p:tav tm="100000">
                                              <p:val>
                                                <p:strVal val="#ppt_h"/>
                                              </p:val>
                                            </p:tav>
                                          </p:tavLst>
                                        </p:anim>
                                        <p:anim calcmode="lin" valueType="num">
                                          <p:cBhvr>
                                            <p:cTn id="57" dur="500" fill="hold"/>
                                            <p:tgtEl>
                                              <p:spTgt spid="19"/>
                                            </p:tgtEl>
                                            <p:attrNameLst>
                                              <p:attrName>ppt_w</p:attrName>
                                            </p:attrNameLst>
                                          </p:cBhvr>
                                          <p:tavLst>
                                            <p:tav tm="0">
                                              <p:val>
                                                <p:strVal val="#ppt_w/10"/>
                                              </p:val>
                                            </p:tav>
                                            <p:tav tm="50000">
                                              <p:val>
                                                <p:strVal val="#ppt_w+.01"/>
                                              </p:val>
                                            </p:tav>
                                            <p:tav tm="100000">
                                              <p:val>
                                                <p:strVal val="#ppt_w"/>
                                              </p:val>
                                            </p:tav>
                                          </p:tavLst>
                                        </p:anim>
                                        <p:animEffect transition="in" filter="fade">
                                          <p:cBhvr>
                                            <p:cTn id="58" dur="500" tmFilter="0,0; .5, 1; 1, 1"/>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10" grpId="0"/>
          <p:bldP spid="19"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3" fill="hold" nodeType="withEffect">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cBhvr additive="base">
                                            <p:cTn id="7" dur="1000" fill="hold"/>
                                            <p:tgtEl>
                                              <p:spTgt spid="30"/>
                                            </p:tgtEl>
                                            <p:attrNameLst>
                                              <p:attrName>ppt_x</p:attrName>
                                            </p:attrNameLst>
                                          </p:cBhvr>
                                          <p:tavLst>
                                            <p:tav tm="0">
                                              <p:val>
                                                <p:strVal val="1+#ppt_w/2"/>
                                              </p:val>
                                            </p:tav>
                                            <p:tav tm="100000">
                                              <p:val>
                                                <p:strVal val="#ppt_x"/>
                                              </p:val>
                                            </p:tav>
                                          </p:tavLst>
                                        </p:anim>
                                        <p:anim calcmode="lin" valueType="num">
                                          <p:cBhvr additive="base">
                                            <p:cTn id="8" dur="1000" fill="hold"/>
                                            <p:tgtEl>
                                              <p:spTgt spid="30"/>
                                            </p:tgtEl>
                                            <p:attrNameLst>
                                              <p:attrName>ppt_y</p:attrName>
                                            </p:attrNameLst>
                                          </p:cBhvr>
                                          <p:tavLst>
                                            <p:tav tm="0">
                                              <p:val>
                                                <p:strVal val="0-#ppt_h/2"/>
                                              </p:val>
                                            </p:tav>
                                            <p:tav tm="100000">
                                              <p:val>
                                                <p:strVal val="#ppt_y"/>
                                              </p:val>
                                            </p:tav>
                                          </p:tavLst>
                                        </p:anim>
                                      </p:childTnLst>
                                    </p:cTn>
                                  </p:par>
                                  <p:par>
                                    <p:cTn id="9" presetID="53" presetClass="entr" presetSubtype="16"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p:cTn id="11" dur="500" fill="hold"/>
                                            <p:tgtEl>
                                              <p:spTgt spid="5"/>
                                            </p:tgtEl>
                                            <p:attrNameLst>
                                              <p:attrName>ppt_w</p:attrName>
                                            </p:attrNameLst>
                                          </p:cBhvr>
                                          <p:tavLst>
                                            <p:tav tm="0">
                                              <p:val>
                                                <p:fltVal val="0"/>
                                              </p:val>
                                            </p:tav>
                                            <p:tav tm="100000">
                                              <p:val>
                                                <p:strVal val="#ppt_w"/>
                                              </p:val>
                                            </p:tav>
                                          </p:tavLst>
                                        </p:anim>
                                        <p:anim calcmode="lin" valueType="num">
                                          <p:cBhvr>
                                            <p:cTn id="12" dur="500" fill="hold"/>
                                            <p:tgtEl>
                                              <p:spTgt spid="5"/>
                                            </p:tgtEl>
                                            <p:attrNameLst>
                                              <p:attrName>ppt_h</p:attrName>
                                            </p:attrNameLst>
                                          </p:cBhvr>
                                          <p:tavLst>
                                            <p:tav tm="0">
                                              <p:val>
                                                <p:fltVal val="0"/>
                                              </p:val>
                                            </p:tav>
                                            <p:tav tm="100000">
                                              <p:val>
                                                <p:strVal val="#ppt_h"/>
                                              </p:val>
                                            </p:tav>
                                          </p:tavLst>
                                        </p:anim>
                                        <p:animEffect transition="in" filter="fade">
                                          <p:cBhvr>
                                            <p:cTn id="13" dur="500"/>
                                            <p:tgtEl>
                                              <p:spTgt spid="5"/>
                                            </p:tgtEl>
                                          </p:cBhvr>
                                        </p:animEffect>
                                      </p:childTnLst>
                                    </p:cTn>
                                  </p:par>
                                  <p:par>
                                    <p:cTn id="14" presetID="2" presetClass="entr" presetSubtype="12" fill="hold" grpId="0" nodeType="withEffect">
                                      <p:stCondLst>
                                        <p:cond delay="0"/>
                                      </p:stCondLst>
                                      <p:childTnLst>
                                        <p:set>
                                          <p:cBhvr>
                                            <p:cTn id="15" dur="1" fill="hold">
                                              <p:stCondLst>
                                                <p:cond delay="0"/>
                                              </p:stCondLst>
                                            </p:cTn>
                                            <p:tgtEl>
                                              <p:spTgt spid="6"/>
                                            </p:tgtEl>
                                            <p:attrNameLst>
                                              <p:attrName>style.visibility</p:attrName>
                                            </p:attrNameLst>
                                          </p:cBhvr>
                                          <p:to>
                                            <p:strVal val="visible"/>
                                          </p:to>
                                        </p:set>
                                        <p:anim calcmode="lin" valueType="num">
                                          <p:cBhvr additive="base">
                                            <p:cTn id="16" dur="1000" fill="hold"/>
                                            <p:tgtEl>
                                              <p:spTgt spid="6"/>
                                            </p:tgtEl>
                                            <p:attrNameLst>
                                              <p:attrName>ppt_x</p:attrName>
                                            </p:attrNameLst>
                                          </p:cBhvr>
                                          <p:tavLst>
                                            <p:tav tm="0">
                                              <p:val>
                                                <p:strVal val="0-#ppt_w/2"/>
                                              </p:val>
                                            </p:tav>
                                            <p:tav tm="100000">
                                              <p:val>
                                                <p:strVal val="#ppt_x"/>
                                              </p:val>
                                            </p:tav>
                                          </p:tavLst>
                                        </p:anim>
                                        <p:anim calcmode="lin" valueType="num">
                                          <p:cBhvr additive="base">
                                            <p:cTn id="17" dur="1000" fill="hold"/>
                                            <p:tgtEl>
                                              <p:spTgt spid="6"/>
                                            </p:tgtEl>
                                            <p:attrNameLst>
                                              <p:attrName>ppt_y</p:attrName>
                                            </p:attrNameLst>
                                          </p:cBhvr>
                                          <p:tavLst>
                                            <p:tav tm="0">
                                              <p:val>
                                                <p:strVal val="1+#ppt_h/2"/>
                                              </p:val>
                                            </p:tav>
                                            <p:tav tm="100000">
                                              <p:val>
                                                <p:strVal val="#ppt_y"/>
                                              </p:val>
                                            </p:tav>
                                          </p:tavLst>
                                        </p:anim>
                                      </p:childTnLst>
                                    </p:cTn>
                                  </p:par>
                                  <p:par>
                                    <p:cTn id="18" presetID="2" presetClass="entr" presetSubtype="2" fill="hold" nodeType="withEffect">
                                      <p:stCondLst>
                                        <p:cond delay="250"/>
                                      </p:stCondLst>
                                      <p:childTnLst>
                                        <p:set>
                                          <p:cBhvr>
                                            <p:cTn id="19" dur="1" fill="hold">
                                              <p:stCondLst>
                                                <p:cond delay="0"/>
                                              </p:stCondLst>
                                            </p:cTn>
                                            <p:tgtEl>
                                              <p:spTgt spid="9"/>
                                            </p:tgtEl>
                                            <p:attrNameLst>
                                              <p:attrName>style.visibility</p:attrName>
                                            </p:attrNameLst>
                                          </p:cBhvr>
                                          <p:to>
                                            <p:strVal val="visible"/>
                                          </p:to>
                                        </p:set>
                                        <p:anim calcmode="lin" valueType="num">
                                          <p:cBhvr additive="base">
                                            <p:cTn id="20" dur="1000" fill="hold"/>
                                            <p:tgtEl>
                                              <p:spTgt spid="9"/>
                                            </p:tgtEl>
                                            <p:attrNameLst>
                                              <p:attrName>ppt_x</p:attrName>
                                            </p:attrNameLst>
                                          </p:cBhvr>
                                          <p:tavLst>
                                            <p:tav tm="0">
                                              <p:val>
                                                <p:strVal val="1+#ppt_w/2"/>
                                              </p:val>
                                            </p:tav>
                                            <p:tav tm="100000">
                                              <p:val>
                                                <p:strVal val="#ppt_x"/>
                                              </p:val>
                                            </p:tav>
                                          </p:tavLst>
                                        </p:anim>
                                        <p:anim calcmode="lin" valueType="num">
                                          <p:cBhvr additive="base">
                                            <p:cTn id="21" dur="1000" fill="hold"/>
                                            <p:tgtEl>
                                              <p:spTgt spid="9"/>
                                            </p:tgtEl>
                                            <p:attrNameLst>
                                              <p:attrName>ppt_y</p:attrName>
                                            </p:attrNameLst>
                                          </p:cBhvr>
                                          <p:tavLst>
                                            <p:tav tm="0">
                                              <p:val>
                                                <p:strVal val="#ppt_y"/>
                                              </p:val>
                                            </p:tav>
                                            <p:tav tm="100000">
                                              <p:val>
                                                <p:strVal val="#ppt_y"/>
                                              </p:val>
                                            </p:tav>
                                          </p:tavLst>
                                        </p:anim>
                                      </p:childTnLst>
                                    </p:cTn>
                                  </p:par>
                                  <p:par>
                                    <p:cTn id="22" presetID="2" presetClass="entr" presetSubtype="2" fill="hold" nodeType="withEffect">
                                      <p:stCondLst>
                                        <p:cond delay="250"/>
                                      </p:stCondLst>
                                      <p:childTnLst>
                                        <p:set>
                                          <p:cBhvr>
                                            <p:cTn id="23" dur="1" fill="hold">
                                              <p:stCondLst>
                                                <p:cond delay="0"/>
                                              </p:stCondLst>
                                            </p:cTn>
                                            <p:tgtEl>
                                              <p:spTgt spid="11"/>
                                            </p:tgtEl>
                                            <p:attrNameLst>
                                              <p:attrName>style.visibility</p:attrName>
                                            </p:attrNameLst>
                                          </p:cBhvr>
                                          <p:to>
                                            <p:strVal val="visible"/>
                                          </p:to>
                                        </p:set>
                                        <p:anim calcmode="lin" valueType="num">
                                          <p:cBhvr additive="base">
                                            <p:cTn id="24" dur="500" fill="hold"/>
                                            <p:tgtEl>
                                              <p:spTgt spid="11"/>
                                            </p:tgtEl>
                                            <p:attrNameLst>
                                              <p:attrName>ppt_x</p:attrName>
                                            </p:attrNameLst>
                                          </p:cBhvr>
                                          <p:tavLst>
                                            <p:tav tm="0">
                                              <p:val>
                                                <p:strVal val="1+#ppt_w/2"/>
                                              </p:val>
                                            </p:tav>
                                            <p:tav tm="100000">
                                              <p:val>
                                                <p:strVal val="#ppt_x"/>
                                              </p:val>
                                            </p:tav>
                                          </p:tavLst>
                                        </p:anim>
                                        <p:anim calcmode="lin" valueType="num">
                                          <p:cBhvr additive="base">
                                            <p:cTn id="25" dur="500" fill="hold"/>
                                            <p:tgtEl>
                                              <p:spTgt spid="11"/>
                                            </p:tgtEl>
                                            <p:attrNameLst>
                                              <p:attrName>ppt_y</p:attrName>
                                            </p:attrNameLst>
                                          </p:cBhvr>
                                          <p:tavLst>
                                            <p:tav tm="0">
                                              <p:val>
                                                <p:strVal val="#ppt_y"/>
                                              </p:val>
                                            </p:tav>
                                            <p:tav tm="100000">
                                              <p:val>
                                                <p:strVal val="#ppt_y"/>
                                              </p:val>
                                            </p:tav>
                                          </p:tavLst>
                                        </p:anim>
                                      </p:childTnLst>
                                    </p:cTn>
                                  </p:par>
                                  <p:par>
                                    <p:cTn id="26" presetID="42" presetClass="entr" presetSubtype="0" fill="hold" nodeType="withEffect">
                                      <p:stCondLst>
                                        <p:cond delay="250"/>
                                      </p:stCondLst>
                                      <p:childTnLst>
                                        <p:set>
                                          <p:cBhvr>
                                            <p:cTn id="27" dur="1" fill="hold">
                                              <p:stCondLst>
                                                <p:cond delay="0"/>
                                              </p:stCondLst>
                                            </p:cTn>
                                            <p:tgtEl>
                                              <p:spTgt spid="31"/>
                                            </p:tgtEl>
                                            <p:attrNameLst>
                                              <p:attrName>style.visibility</p:attrName>
                                            </p:attrNameLst>
                                          </p:cBhvr>
                                          <p:to>
                                            <p:strVal val="visible"/>
                                          </p:to>
                                        </p:set>
                                        <p:animEffect transition="in" filter="fade">
                                          <p:cBhvr>
                                            <p:cTn id="28" dur="1000"/>
                                            <p:tgtEl>
                                              <p:spTgt spid="31"/>
                                            </p:tgtEl>
                                          </p:cBhvr>
                                        </p:animEffect>
                                        <p:anim calcmode="lin" valueType="num">
                                          <p:cBhvr>
                                            <p:cTn id="29" dur="1000" fill="hold"/>
                                            <p:tgtEl>
                                              <p:spTgt spid="31"/>
                                            </p:tgtEl>
                                            <p:attrNameLst>
                                              <p:attrName>ppt_x</p:attrName>
                                            </p:attrNameLst>
                                          </p:cBhvr>
                                          <p:tavLst>
                                            <p:tav tm="0">
                                              <p:val>
                                                <p:strVal val="#ppt_x"/>
                                              </p:val>
                                            </p:tav>
                                            <p:tav tm="100000">
                                              <p:val>
                                                <p:strVal val="#ppt_x"/>
                                              </p:val>
                                            </p:tav>
                                          </p:tavLst>
                                        </p:anim>
                                        <p:anim calcmode="lin" valueType="num">
                                          <p:cBhvr>
                                            <p:cTn id="30" dur="1000" fill="hold"/>
                                            <p:tgtEl>
                                              <p:spTgt spid="31"/>
                                            </p:tgtEl>
                                            <p:attrNameLst>
                                              <p:attrName>ppt_y</p:attrName>
                                            </p:attrNameLst>
                                          </p:cBhvr>
                                          <p:tavLst>
                                            <p:tav tm="0">
                                              <p:val>
                                                <p:strVal val="#ppt_y+.1"/>
                                              </p:val>
                                            </p:tav>
                                            <p:tav tm="100000">
                                              <p:val>
                                                <p:strVal val="#ppt_y"/>
                                              </p:val>
                                            </p:tav>
                                          </p:tavLst>
                                        </p:anim>
                                      </p:childTnLst>
                                    </p:cTn>
                                  </p:par>
                                </p:childTnLst>
                              </p:cTn>
                            </p:par>
                            <p:par>
                              <p:cTn id="31" fill="hold">
                                <p:stCondLst>
                                  <p:cond delay="1250"/>
                                </p:stCondLst>
                                <p:childTnLst>
                                  <p:par>
                                    <p:cTn id="32" presetID="41" presetClass="entr" presetSubtype="0" fill="hold" grpId="0" nodeType="afterEffect">
                                      <p:stCondLst>
                                        <p:cond delay="0"/>
                                      </p:stCondLst>
                                      <p:iterate type="lt">
                                        <p:tmPct val="10000"/>
                                      </p:iterate>
                                      <p:childTnLst>
                                        <p:set>
                                          <p:cBhvr>
                                            <p:cTn id="33" dur="1" fill="hold">
                                              <p:stCondLst>
                                                <p:cond delay="0"/>
                                              </p:stCondLst>
                                            </p:cTn>
                                            <p:tgtEl>
                                              <p:spTgt spid="10"/>
                                            </p:tgtEl>
                                            <p:attrNameLst>
                                              <p:attrName>style.visibility</p:attrName>
                                            </p:attrNameLst>
                                          </p:cBhvr>
                                          <p:to>
                                            <p:strVal val="visible"/>
                                          </p:to>
                                        </p:set>
                                        <p:anim calcmode="lin" valueType="num">
                                          <p:cBhvr>
                                            <p:cTn id="34" dur="5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35" dur="500" fill="hold"/>
                                            <p:tgtEl>
                                              <p:spTgt spid="10"/>
                                            </p:tgtEl>
                                            <p:attrNameLst>
                                              <p:attrName>ppt_y</p:attrName>
                                            </p:attrNameLst>
                                          </p:cBhvr>
                                          <p:tavLst>
                                            <p:tav tm="0">
                                              <p:val>
                                                <p:strVal val="#ppt_y"/>
                                              </p:val>
                                            </p:tav>
                                            <p:tav tm="100000">
                                              <p:val>
                                                <p:strVal val="#ppt_y"/>
                                              </p:val>
                                            </p:tav>
                                          </p:tavLst>
                                        </p:anim>
                                        <p:anim calcmode="lin" valueType="num">
                                          <p:cBhvr>
                                            <p:cTn id="36" dur="5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37" dur="5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38" dur="500" tmFilter="0,0; .5, 1; 1, 1"/>
                                            <p:tgtEl>
                                              <p:spTgt spid="10"/>
                                            </p:tgtEl>
                                          </p:cBhvr>
                                        </p:animEffect>
                                      </p:childTnLst>
                                    </p:cTn>
                                  </p:par>
                                  <p:par>
                                    <p:cTn id="39" presetID="2" presetClass="entr" presetSubtype="3" fill="hold" nodeType="withEffect">
                                      <p:stCondLst>
                                        <p:cond delay="0"/>
                                      </p:stCondLst>
                                      <p:childTnLst>
                                        <p:set>
                                          <p:cBhvr>
                                            <p:cTn id="40" dur="1" fill="hold">
                                              <p:stCondLst>
                                                <p:cond delay="0"/>
                                              </p:stCondLst>
                                            </p:cTn>
                                            <p:tgtEl>
                                              <p:spTgt spid="24"/>
                                            </p:tgtEl>
                                            <p:attrNameLst>
                                              <p:attrName>style.visibility</p:attrName>
                                            </p:attrNameLst>
                                          </p:cBhvr>
                                          <p:to>
                                            <p:strVal val="visible"/>
                                          </p:to>
                                        </p:set>
                                        <p:anim calcmode="lin" valueType="num">
                                          <p:cBhvr additive="base">
                                            <p:cTn id="41" dur="1000" fill="hold"/>
                                            <p:tgtEl>
                                              <p:spTgt spid="24"/>
                                            </p:tgtEl>
                                            <p:attrNameLst>
                                              <p:attrName>ppt_x</p:attrName>
                                            </p:attrNameLst>
                                          </p:cBhvr>
                                          <p:tavLst>
                                            <p:tav tm="0">
                                              <p:val>
                                                <p:strVal val="1+#ppt_w/2"/>
                                              </p:val>
                                            </p:tav>
                                            <p:tav tm="100000">
                                              <p:val>
                                                <p:strVal val="#ppt_x"/>
                                              </p:val>
                                            </p:tav>
                                          </p:tavLst>
                                        </p:anim>
                                        <p:anim calcmode="lin" valueType="num">
                                          <p:cBhvr additive="base">
                                            <p:cTn id="42" dur="1000" fill="hold"/>
                                            <p:tgtEl>
                                              <p:spTgt spid="24"/>
                                            </p:tgtEl>
                                            <p:attrNameLst>
                                              <p:attrName>ppt_y</p:attrName>
                                            </p:attrNameLst>
                                          </p:cBhvr>
                                          <p:tavLst>
                                            <p:tav tm="0">
                                              <p:val>
                                                <p:strVal val="0-#ppt_h/2"/>
                                              </p:val>
                                            </p:tav>
                                            <p:tav tm="100000">
                                              <p:val>
                                                <p:strVal val="#ppt_y"/>
                                              </p:val>
                                            </p:tav>
                                          </p:tavLst>
                                        </p:anim>
                                      </p:childTnLst>
                                    </p:cTn>
                                  </p:par>
                                </p:childTnLst>
                              </p:cTn>
                            </p:par>
                            <p:par>
                              <p:cTn id="43" fill="hold">
                                <p:stCondLst>
                                  <p:cond delay="2300"/>
                                </p:stCondLst>
                                <p:childTnLst>
                                  <p:par>
                                    <p:cTn id="44" presetID="22" presetClass="entr" presetSubtype="8" fill="hold" nodeType="afterEffect">
                                      <p:stCondLst>
                                        <p:cond delay="0"/>
                                      </p:stCondLst>
                                      <p:childTnLst>
                                        <p:set>
                                          <p:cBhvr>
                                            <p:cTn id="45" dur="1" fill="hold">
                                              <p:stCondLst>
                                                <p:cond delay="0"/>
                                              </p:stCondLst>
                                            </p:cTn>
                                            <p:tgtEl>
                                              <p:spTgt spid="20"/>
                                            </p:tgtEl>
                                            <p:attrNameLst>
                                              <p:attrName>style.visibility</p:attrName>
                                            </p:attrNameLst>
                                          </p:cBhvr>
                                          <p:to>
                                            <p:strVal val="visible"/>
                                          </p:to>
                                        </p:set>
                                        <p:animEffect transition="in" filter="wipe(left)">
                                          <p:cBhvr>
                                            <p:cTn id="46" dur="500"/>
                                            <p:tgtEl>
                                              <p:spTgt spid="20"/>
                                            </p:tgtEl>
                                          </p:cBhvr>
                                        </p:animEffect>
                                      </p:childTnLst>
                                    </p:cTn>
                                  </p:par>
                                  <p:par>
                                    <p:cTn id="47" presetID="2" presetClass="entr" presetSubtype="2" fill="hold" nodeType="withEffect">
                                      <p:stCondLst>
                                        <p:cond delay="0"/>
                                      </p:stCondLst>
                                      <p:childTnLst>
                                        <p:set>
                                          <p:cBhvr>
                                            <p:cTn id="48" dur="1" fill="hold">
                                              <p:stCondLst>
                                                <p:cond delay="0"/>
                                              </p:stCondLst>
                                            </p:cTn>
                                            <p:tgtEl>
                                              <p:spTgt spid="27"/>
                                            </p:tgtEl>
                                            <p:attrNameLst>
                                              <p:attrName>style.visibility</p:attrName>
                                            </p:attrNameLst>
                                          </p:cBhvr>
                                          <p:to>
                                            <p:strVal val="visible"/>
                                          </p:to>
                                        </p:set>
                                        <p:anim calcmode="lin" valueType="num">
                                          <p:cBhvr additive="base">
                                            <p:cTn id="49" dur="1000" fill="hold"/>
                                            <p:tgtEl>
                                              <p:spTgt spid="27"/>
                                            </p:tgtEl>
                                            <p:attrNameLst>
                                              <p:attrName>ppt_x</p:attrName>
                                            </p:attrNameLst>
                                          </p:cBhvr>
                                          <p:tavLst>
                                            <p:tav tm="0">
                                              <p:val>
                                                <p:strVal val="1+#ppt_w/2"/>
                                              </p:val>
                                            </p:tav>
                                            <p:tav tm="100000">
                                              <p:val>
                                                <p:strVal val="#ppt_x"/>
                                              </p:val>
                                            </p:tav>
                                          </p:tavLst>
                                        </p:anim>
                                        <p:anim calcmode="lin" valueType="num">
                                          <p:cBhvr additive="base">
                                            <p:cTn id="50" dur="1000" fill="hold"/>
                                            <p:tgtEl>
                                              <p:spTgt spid="27"/>
                                            </p:tgtEl>
                                            <p:attrNameLst>
                                              <p:attrName>ppt_y</p:attrName>
                                            </p:attrNameLst>
                                          </p:cBhvr>
                                          <p:tavLst>
                                            <p:tav tm="0">
                                              <p:val>
                                                <p:strVal val="#ppt_y"/>
                                              </p:val>
                                            </p:tav>
                                            <p:tav tm="100000">
                                              <p:val>
                                                <p:strVal val="#ppt_y"/>
                                              </p:val>
                                            </p:tav>
                                          </p:tavLst>
                                        </p:anim>
                                      </p:childTnLst>
                                    </p:cTn>
                                  </p:par>
                                </p:childTnLst>
                              </p:cTn>
                            </p:par>
                            <p:par>
                              <p:cTn id="51" fill="hold">
                                <p:stCondLst>
                                  <p:cond delay="3300"/>
                                </p:stCondLst>
                                <p:childTnLst>
                                  <p:par>
                                    <p:cTn id="52" presetID="41" presetClass="entr" presetSubtype="0" fill="hold" grpId="0" nodeType="afterEffect">
                                      <p:stCondLst>
                                        <p:cond delay="0"/>
                                      </p:stCondLst>
                                      <p:iterate type="lt">
                                        <p:tmPct val="10000"/>
                                      </p:iterate>
                                      <p:childTnLst>
                                        <p:set>
                                          <p:cBhvr>
                                            <p:cTn id="53" dur="1" fill="hold">
                                              <p:stCondLst>
                                                <p:cond delay="0"/>
                                              </p:stCondLst>
                                            </p:cTn>
                                            <p:tgtEl>
                                              <p:spTgt spid="19"/>
                                            </p:tgtEl>
                                            <p:attrNameLst>
                                              <p:attrName>style.visibility</p:attrName>
                                            </p:attrNameLst>
                                          </p:cBhvr>
                                          <p:to>
                                            <p:strVal val="visible"/>
                                          </p:to>
                                        </p:set>
                                        <p:anim calcmode="lin" valueType="num">
                                          <p:cBhvr>
                                            <p:cTn id="54" dur="500" fill="hold"/>
                                            <p:tgtEl>
                                              <p:spTgt spid="19"/>
                                            </p:tgtEl>
                                            <p:attrNameLst>
                                              <p:attrName>ppt_x</p:attrName>
                                            </p:attrNameLst>
                                          </p:cBhvr>
                                          <p:tavLst>
                                            <p:tav tm="0">
                                              <p:val>
                                                <p:strVal val="#ppt_x"/>
                                              </p:val>
                                            </p:tav>
                                            <p:tav tm="50000">
                                              <p:val>
                                                <p:strVal val="#ppt_x+.1"/>
                                              </p:val>
                                            </p:tav>
                                            <p:tav tm="100000">
                                              <p:val>
                                                <p:strVal val="#ppt_x"/>
                                              </p:val>
                                            </p:tav>
                                          </p:tavLst>
                                        </p:anim>
                                        <p:anim calcmode="lin" valueType="num">
                                          <p:cBhvr>
                                            <p:cTn id="55" dur="500" fill="hold"/>
                                            <p:tgtEl>
                                              <p:spTgt spid="19"/>
                                            </p:tgtEl>
                                            <p:attrNameLst>
                                              <p:attrName>ppt_y</p:attrName>
                                            </p:attrNameLst>
                                          </p:cBhvr>
                                          <p:tavLst>
                                            <p:tav tm="0">
                                              <p:val>
                                                <p:strVal val="#ppt_y"/>
                                              </p:val>
                                            </p:tav>
                                            <p:tav tm="100000">
                                              <p:val>
                                                <p:strVal val="#ppt_y"/>
                                              </p:val>
                                            </p:tav>
                                          </p:tavLst>
                                        </p:anim>
                                        <p:anim calcmode="lin" valueType="num">
                                          <p:cBhvr>
                                            <p:cTn id="56" dur="500" fill="hold"/>
                                            <p:tgtEl>
                                              <p:spTgt spid="19"/>
                                            </p:tgtEl>
                                            <p:attrNameLst>
                                              <p:attrName>ppt_h</p:attrName>
                                            </p:attrNameLst>
                                          </p:cBhvr>
                                          <p:tavLst>
                                            <p:tav tm="0">
                                              <p:val>
                                                <p:strVal val="#ppt_h/10"/>
                                              </p:val>
                                            </p:tav>
                                            <p:tav tm="50000">
                                              <p:val>
                                                <p:strVal val="#ppt_h+.01"/>
                                              </p:val>
                                            </p:tav>
                                            <p:tav tm="100000">
                                              <p:val>
                                                <p:strVal val="#ppt_h"/>
                                              </p:val>
                                            </p:tav>
                                          </p:tavLst>
                                        </p:anim>
                                        <p:anim calcmode="lin" valueType="num">
                                          <p:cBhvr>
                                            <p:cTn id="57" dur="500" fill="hold"/>
                                            <p:tgtEl>
                                              <p:spTgt spid="19"/>
                                            </p:tgtEl>
                                            <p:attrNameLst>
                                              <p:attrName>ppt_w</p:attrName>
                                            </p:attrNameLst>
                                          </p:cBhvr>
                                          <p:tavLst>
                                            <p:tav tm="0">
                                              <p:val>
                                                <p:strVal val="#ppt_w/10"/>
                                              </p:val>
                                            </p:tav>
                                            <p:tav tm="50000">
                                              <p:val>
                                                <p:strVal val="#ppt_w+.01"/>
                                              </p:val>
                                            </p:tav>
                                            <p:tav tm="100000">
                                              <p:val>
                                                <p:strVal val="#ppt_w"/>
                                              </p:val>
                                            </p:tav>
                                          </p:tavLst>
                                        </p:anim>
                                        <p:animEffect transition="in" filter="fade">
                                          <p:cBhvr>
                                            <p:cTn id="58" dur="500" tmFilter="0,0; .5, 1; 1, 1"/>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10" grpId="0"/>
          <p:bldP spid="19" grpId="0"/>
        </p:bldLst>
      </p:timing>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xmlns="" id="{9CD6CD14-1F68-427E-99D0-D6486146C18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3423191721"/>
      </p:ext>
    </p:extLst>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xmlns="" id="{83CD4082-C2C2-4982-B68A-ED5EC70C68D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3983818820"/>
      </p:ext>
    </p:extLst>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xmlns="" id="{261A4566-0557-4415-833E-65F8D023B6B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542766844"/>
      </p:ext>
    </p:extLst>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xmlns="" id="{DC81BDFB-253D-4DDD-B735-D2F9E88B292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3639312625"/>
      </p:ext>
    </p:extLst>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xmlns="" id="{FE5E976C-21CB-4604-BBDC-D24FF3448DE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2022347233"/>
      </p:ext>
    </p:extLst>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xmlns="" id="{6A5BF3CD-4EE1-438C-A0A6-F9FAF5CB1F7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1952790141"/>
      </p:ext>
    </p:extLst>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xmlns="" id="{D2929F85-7A51-4426-9B00-04FD8D67479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19680711"/>
      </p:ext>
    </p:extLst>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xmlns="" id="{A05F5981-2D77-487C-8CBA-3B5D776F98B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489497439"/>
      </p:ext>
    </p:extLst>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xmlns="" id="{6B0D960B-EAD0-401F-A91C-16B9AA44937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2314424341"/>
      </p:ext>
    </p:extLst>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xmlns="" id="{1847F286-B865-4385-884C-22C68F09293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2477032488"/>
      </p:ext>
    </p:extLst>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0" y="0"/>
            <a:ext cx="12192000" cy="5618747"/>
          </a:xfrm>
          <a:prstGeom prst="rect">
            <a:avLst/>
          </a:prstGeom>
          <a:blipFill dpi="0" rotWithShape="1">
            <a:blip r:embed="rId3">
              <a:extLst>
                <a:ext uri="{28A0092B-C50C-407E-A947-70E740481C1C}">
                  <a14:useLocalDpi xmlns:a14="http://schemas.microsoft.com/office/drawing/2010/main" val="0"/>
                </a:ext>
              </a:extLst>
            </a:blip>
            <a:srcRect/>
            <a:stretch>
              <a:fillRect t="-4934" b="-22793"/>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6" name="矩形 15"/>
          <p:cNvSpPr/>
          <p:nvPr/>
        </p:nvSpPr>
        <p:spPr>
          <a:xfrm>
            <a:off x="0" y="-22311"/>
            <a:ext cx="12192000" cy="5618747"/>
          </a:xfrm>
          <a:prstGeom prst="rect">
            <a:avLst/>
          </a:prstGeom>
          <a:gradFill>
            <a:gsLst>
              <a:gs pos="0">
                <a:schemeClr val="bg1">
                  <a:alpha val="35000"/>
                </a:schemeClr>
              </a:gs>
              <a:gs pos="100000">
                <a:srgbClr val="025AA2">
                  <a:alpha val="5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nvGrpSpPr>
          <p:cNvPr id="6" name="组合 5"/>
          <p:cNvGrpSpPr/>
          <p:nvPr/>
        </p:nvGrpSpPr>
        <p:grpSpPr>
          <a:xfrm>
            <a:off x="0" y="5799221"/>
            <a:ext cx="3970421" cy="1058779"/>
            <a:chOff x="0" y="5799221"/>
            <a:chExt cx="3970421" cy="1058779"/>
          </a:xfrm>
        </p:grpSpPr>
        <p:sp>
          <p:nvSpPr>
            <p:cNvPr id="4" name="矩形 3"/>
            <p:cNvSpPr/>
            <p:nvPr/>
          </p:nvSpPr>
          <p:spPr>
            <a:xfrm>
              <a:off x="0" y="5799221"/>
              <a:ext cx="2743200" cy="1058779"/>
            </a:xfrm>
            <a:custGeom>
              <a:avLst/>
              <a:gdLst>
                <a:gd name="connsiteX0" fmla="*/ 0 w 2743200"/>
                <a:gd name="connsiteY0" fmla="*/ 0 h 1058779"/>
                <a:gd name="connsiteX1" fmla="*/ 2743200 w 2743200"/>
                <a:gd name="connsiteY1" fmla="*/ 0 h 1058779"/>
                <a:gd name="connsiteX2" fmla="*/ 2743200 w 2743200"/>
                <a:gd name="connsiteY2" fmla="*/ 1058779 h 1058779"/>
                <a:gd name="connsiteX3" fmla="*/ 0 w 2743200"/>
                <a:gd name="connsiteY3" fmla="*/ 1058779 h 1058779"/>
                <a:gd name="connsiteX4" fmla="*/ 0 w 2743200"/>
                <a:gd name="connsiteY4" fmla="*/ 0 h 1058779"/>
                <a:gd name="connsiteX0" fmla="*/ 0 w 2743200"/>
                <a:gd name="connsiteY0" fmla="*/ 0 h 1058779"/>
                <a:gd name="connsiteX1" fmla="*/ 2743200 w 2743200"/>
                <a:gd name="connsiteY1" fmla="*/ 0 h 1058779"/>
                <a:gd name="connsiteX2" fmla="*/ 2743200 w 2743200"/>
                <a:gd name="connsiteY2" fmla="*/ 1058779 h 1058779"/>
                <a:gd name="connsiteX3" fmla="*/ 1792705 w 2743200"/>
                <a:gd name="connsiteY3" fmla="*/ 1046748 h 1058779"/>
                <a:gd name="connsiteX4" fmla="*/ 0 w 2743200"/>
                <a:gd name="connsiteY4" fmla="*/ 1058779 h 1058779"/>
                <a:gd name="connsiteX5" fmla="*/ 0 w 2743200"/>
                <a:gd name="connsiteY5" fmla="*/ 0 h 1058779"/>
                <a:gd name="connsiteX0" fmla="*/ 0 w 2743200"/>
                <a:gd name="connsiteY0" fmla="*/ 0 h 1058779"/>
                <a:gd name="connsiteX1" fmla="*/ 2743200 w 2743200"/>
                <a:gd name="connsiteY1" fmla="*/ 0 h 1058779"/>
                <a:gd name="connsiteX2" fmla="*/ 1792705 w 2743200"/>
                <a:gd name="connsiteY2" fmla="*/ 1046748 h 1058779"/>
                <a:gd name="connsiteX3" fmla="*/ 0 w 2743200"/>
                <a:gd name="connsiteY3" fmla="*/ 1058779 h 1058779"/>
                <a:gd name="connsiteX4" fmla="*/ 0 w 2743200"/>
                <a:gd name="connsiteY4" fmla="*/ 0 h 10587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43200" h="1058779">
                  <a:moveTo>
                    <a:pt x="0" y="0"/>
                  </a:moveTo>
                  <a:lnTo>
                    <a:pt x="2743200" y="0"/>
                  </a:lnTo>
                  <a:lnTo>
                    <a:pt x="1792705" y="1046748"/>
                  </a:lnTo>
                  <a:lnTo>
                    <a:pt x="0" y="1058779"/>
                  </a:lnTo>
                  <a:lnTo>
                    <a:pt x="0" y="0"/>
                  </a:lnTo>
                  <a:close/>
                </a:path>
              </a:pathLst>
            </a:custGeom>
            <a:solidFill>
              <a:srgbClr val="025A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5" name="平行四边形 4"/>
            <p:cNvSpPr/>
            <p:nvPr/>
          </p:nvSpPr>
          <p:spPr>
            <a:xfrm>
              <a:off x="2087479" y="5799221"/>
              <a:ext cx="1882942" cy="1058779"/>
            </a:xfrm>
            <a:prstGeom prst="parallelogram">
              <a:avLst>
                <a:gd name="adj" fmla="val 90909"/>
              </a:avLst>
            </a:prstGeom>
            <a:solidFill>
              <a:srgbClr val="0298D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grpSp>
        <p:nvGrpSpPr>
          <p:cNvPr id="7" name="组合 6"/>
          <p:cNvGrpSpPr/>
          <p:nvPr/>
        </p:nvGrpSpPr>
        <p:grpSpPr>
          <a:xfrm flipH="1" flipV="1">
            <a:off x="8221579" y="0"/>
            <a:ext cx="3970421" cy="1058779"/>
            <a:chOff x="0" y="5799221"/>
            <a:chExt cx="3970421" cy="1058779"/>
          </a:xfrm>
        </p:grpSpPr>
        <p:sp>
          <p:nvSpPr>
            <p:cNvPr id="8" name="矩形 3"/>
            <p:cNvSpPr/>
            <p:nvPr/>
          </p:nvSpPr>
          <p:spPr>
            <a:xfrm>
              <a:off x="0" y="5799221"/>
              <a:ext cx="2743200" cy="1058779"/>
            </a:xfrm>
            <a:custGeom>
              <a:avLst/>
              <a:gdLst>
                <a:gd name="connsiteX0" fmla="*/ 0 w 2743200"/>
                <a:gd name="connsiteY0" fmla="*/ 0 h 1058779"/>
                <a:gd name="connsiteX1" fmla="*/ 2743200 w 2743200"/>
                <a:gd name="connsiteY1" fmla="*/ 0 h 1058779"/>
                <a:gd name="connsiteX2" fmla="*/ 2743200 w 2743200"/>
                <a:gd name="connsiteY2" fmla="*/ 1058779 h 1058779"/>
                <a:gd name="connsiteX3" fmla="*/ 0 w 2743200"/>
                <a:gd name="connsiteY3" fmla="*/ 1058779 h 1058779"/>
                <a:gd name="connsiteX4" fmla="*/ 0 w 2743200"/>
                <a:gd name="connsiteY4" fmla="*/ 0 h 1058779"/>
                <a:gd name="connsiteX0" fmla="*/ 0 w 2743200"/>
                <a:gd name="connsiteY0" fmla="*/ 0 h 1058779"/>
                <a:gd name="connsiteX1" fmla="*/ 2743200 w 2743200"/>
                <a:gd name="connsiteY1" fmla="*/ 0 h 1058779"/>
                <a:gd name="connsiteX2" fmla="*/ 2743200 w 2743200"/>
                <a:gd name="connsiteY2" fmla="*/ 1058779 h 1058779"/>
                <a:gd name="connsiteX3" fmla="*/ 1792705 w 2743200"/>
                <a:gd name="connsiteY3" fmla="*/ 1046748 h 1058779"/>
                <a:gd name="connsiteX4" fmla="*/ 0 w 2743200"/>
                <a:gd name="connsiteY4" fmla="*/ 1058779 h 1058779"/>
                <a:gd name="connsiteX5" fmla="*/ 0 w 2743200"/>
                <a:gd name="connsiteY5" fmla="*/ 0 h 1058779"/>
                <a:gd name="connsiteX0" fmla="*/ 0 w 2743200"/>
                <a:gd name="connsiteY0" fmla="*/ 0 h 1058779"/>
                <a:gd name="connsiteX1" fmla="*/ 2743200 w 2743200"/>
                <a:gd name="connsiteY1" fmla="*/ 0 h 1058779"/>
                <a:gd name="connsiteX2" fmla="*/ 1792705 w 2743200"/>
                <a:gd name="connsiteY2" fmla="*/ 1046748 h 1058779"/>
                <a:gd name="connsiteX3" fmla="*/ 0 w 2743200"/>
                <a:gd name="connsiteY3" fmla="*/ 1058779 h 1058779"/>
                <a:gd name="connsiteX4" fmla="*/ 0 w 2743200"/>
                <a:gd name="connsiteY4" fmla="*/ 0 h 10587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43200" h="1058779">
                  <a:moveTo>
                    <a:pt x="0" y="0"/>
                  </a:moveTo>
                  <a:lnTo>
                    <a:pt x="2743200" y="0"/>
                  </a:lnTo>
                  <a:lnTo>
                    <a:pt x="1792705" y="1046748"/>
                  </a:lnTo>
                  <a:lnTo>
                    <a:pt x="0" y="1058779"/>
                  </a:lnTo>
                  <a:lnTo>
                    <a:pt x="0" y="0"/>
                  </a:lnTo>
                  <a:close/>
                </a:path>
              </a:pathLst>
            </a:custGeom>
            <a:solidFill>
              <a:srgbClr val="025A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9" name="平行四边形 8"/>
            <p:cNvSpPr/>
            <p:nvPr/>
          </p:nvSpPr>
          <p:spPr>
            <a:xfrm>
              <a:off x="2087479" y="5799221"/>
              <a:ext cx="1882942" cy="1058779"/>
            </a:xfrm>
            <a:prstGeom prst="parallelogram">
              <a:avLst>
                <a:gd name="adj" fmla="val 90909"/>
              </a:avLst>
            </a:prstGeom>
            <a:solidFill>
              <a:srgbClr val="0298D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sp>
        <p:nvSpPr>
          <p:cNvPr id="13" name="文本框 12"/>
          <p:cNvSpPr txBox="1"/>
          <p:nvPr/>
        </p:nvSpPr>
        <p:spPr>
          <a:xfrm>
            <a:off x="305287" y="178017"/>
            <a:ext cx="1800493" cy="1015663"/>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6000" b="1" i="0" u="none" strike="noStrike" kern="1200" cap="none" spc="300" normalizeH="0" baseline="0" noProof="0" dirty="0">
                <a:ln>
                  <a:noFill/>
                </a:ln>
                <a:solidFill>
                  <a:srgbClr val="025AA2"/>
                </a:solidFill>
                <a:effectLst/>
                <a:uLnTx/>
                <a:uFillTx/>
                <a:latin typeface="微软雅黑" panose="020B0503020204020204" pitchFamily="34" charset="-122"/>
                <a:ea typeface="微软雅黑" panose="020B0503020204020204" pitchFamily="34" charset="-122"/>
                <a:cs typeface="Arial Unicode MS" panose="020B0604020202020204" pitchFamily="34" charset="-122"/>
              </a:rPr>
              <a:t>目录</a:t>
            </a:r>
          </a:p>
        </p:txBody>
      </p:sp>
      <p:sp>
        <p:nvSpPr>
          <p:cNvPr id="14" name="文本框 13"/>
          <p:cNvSpPr txBox="1"/>
          <p:nvPr/>
        </p:nvSpPr>
        <p:spPr>
          <a:xfrm>
            <a:off x="2118902" y="556618"/>
            <a:ext cx="2491708" cy="646331"/>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3600" b="1" i="0" u="none" strike="noStrike" kern="1200" cap="none" spc="0" normalizeH="0" baseline="0" noProof="0" dirty="0">
                <a:ln>
                  <a:noFill/>
                </a:ln>
                <a:solidFill>
                  <a:srgbClr val="0298DA"/>
                </a:solidFill>
                <a:effectLst/>
                <a:uLnTx/>
                <a:uFillTx/>
                <a:latin typeface="微软雅黑" panose="020B0503020204020204" pitchFamily="34" charset="-122"/>
                <a:ea typeface="微软雅黑" panose="020B0503020204020204" pitchFamily="34" charset="-122"/>
                <a:cs typeface="Arial Unicode MS" panose="020B0604020202020204" pitchFamily="34" charset="-122"/>
              </a:rPr>
              <a:t>CONTENT</a:t>
            </a:r>
            <a:endParaRPr kumimoji="0" lang="zh-CN" altLang="en-US" sz="3600" b="1" i="0" u="none" strike="noStrike" kern="1200" cap="none" spc="0" normalizeH="0" baseline="0" noProof="0" dirty="0">
              <a:ln>
                <a:noFill/>
              </a:ln>
              <a:solidFill>
                <a:srgbClr val="0298DA"/>
              </a:solidFill>
              <a:effectLst/>
              <a:uLnTx/>
              <a:uFillTx/>
              <a:latin typeface="微软雅黑" panose="020B0503020204020204" pitchFamily="34" charset="-122"/>
              <a:ea typeface="微软雅黑" panose="020B0503020204020204" pitchFamily="34" charset="-122"/>
              <a:cs typeface="Arial Unicode MS" panose="020B0604020202020204" pitchFamily="34" charset="-122"/>
            </a:endParaRPr>
          </a:p>
        </p:txBody>
      </p:sp>
      <p:grpSp>
        <p:nvGrpSpPr>
          <p:cNvPr id="46" name="组合 45"/>
          <p:cNvGrpSpPr/>
          <p:nvPr/>
        </p:nvGrpSpPr>
        <p:grpSpPr>
          <a:xfrm>
            <a:off x="6283489" y="6130219"/>
            <a:ext cx="5674449" cy="369332"/>
            <a:chOff x="6283489" y="6130219"/>
            <a:chExt cx="5674449" cy="369332"/>
          </a:xfrm>
        </p:grpSpPr>
        <p:sp>
          <p:nvSpPr>
            <p:cNvPr id="17" name="文本框 3"/>
            <p:cNvSpPr txBox="1"/>
            <p:nvPr/>
          </p:nvSpPr>
          <p:spPr>
            <a:xfrm>
              <a:off x="8805665" y="6130219"/>
              <a:ext cx="3152273" cy="369332"/>
            </a:xfrm>
            <a:prstGeom prst="rect">
              <a:avLst/>
            </a:prstGeom>
            <a:noFill/>
            <a:effectLst/>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altLang="zh-CN" sz="1800" b="1" i="0" u="none" strike="noStrike" kern="2200" cap="none" spc="0" normalizeH="0" baseline="0" noProof="0" dirty="0">
                  <a:ln>
                    <a:noFill/>
                  </a:ln>
                  <a:gradFill flip="none" rotWithShape="1">
                    <a:gsLst>
                      <a:gs pos="0">
                        <a:srgbClr val="0060A8"/>
                      </a:gs>
                      <a:gs pos="100000">
                        <a:srgbClr val="00B0F0"/>
                      </a:gs>
                      <a:gs pos="53000">
                        <a:srgbClr val="0070C0">
                          <a:shade val="100000"/>
                          <a:satMod val="115000"/>
                        </a:srgbClr>
                      </a:gs>
                    </a:gsLst>
                    <a:lin ang="18000000" scaled="0"/>
                    <a:tileRect/>
                  </a:gradFill>
                  <a:effectLst/>
                  <a:uLnTx/>
                  <a:uFillTx/>
                  <a:latin typeface="微软雅黑" pitchFamily="34" charset="-122"/>
                  <a:ea typeface="微软雅黑" pitchFamily="34" charset="-122"/>
                  <a:cs typeface="+mn-cs"/>
                </a:rPr>
                <a:t>| </a:t>
              </a:r>
              <a:r>
                <a:rPr kumimoji="0" lang="zh-CN" altLang="en-US" sz="1800" b="1" i="0" u="none" strike="noStrike" kern="2200" cap="none" spc="0" normalizeH="0" baseline="0" noProof="0" dirty="0">
                  <a:ln>
                    <a:noFill/>
                  </a:ln>
                  <a:gradFill flip="none" rotWithShape="1">
                    <a:gsLst>
                      <a:gs pos="0">
                        <a:srgbClr val="0060A8"/>
                      </a:gs>
                      <a:gs pos="100000">
                        <a:srgbClr val="00B0F0"/>
                      </a:gs>
                      <a:gs pos="53000">
                        <a:srgbClr val="0070C0">
                          <a:shade val="100000"/>
                          <a:satMod val="115000"/>
                        </a:srgbClr>
                      </a:gs>
                    </a:gsLst>
                    <a:lin ang="18000000" scaled="0"/>
                    <a:tileRect/>
                  </a:gradFill>
                  <a:effectLst/>
                  <a:uLnTx/>
                  <a:uFillTx/>
                  <a:latin typeface="微软雅黑" pitchFamily="34" charset="-122"/>
                  <a:ea typeface="微软雅黑" pitchFamily="34" charset="-122"/>
                  <a:cs typeface="+mn-cs"/>
                </a:rPr>
                <a:t>诚信铸就品质 创新引领未来</a:t>
              </a:r>
            </a:p>
          </p:txBody>
        </p:sp>
        <p:grpSp>
          <p:nvGrpSpPr>
            <p:cNvPr id="19" name="组合 18"/>
            <p:cNvGrpSpPr/>
            <p:nvPr/>
          </p:nvGrpSpPr>
          <p:grpSpPr>
            <a:xfrm>
              <a:off x="6283489" y="6170258"/>
              <a:ext cx="3061012" cy="307777"/>
              <a:chOff x="7031310" y="4725144"/>
              <a:chExt cx="3061012" cy="307777"/>
            </a:xfrm>
          </p:grpSpPr>
          <p:sp>
            <p:nvSpPr>
              <p:cNvPr id="20" name="文本框 3"/>
              <p:cNvSpPr txBox="1"/>
              <p:nvPr/>
            </p:nvSpPr>
            <p:spPr>
              <a:xfrm>
                <a:off x="7031310" y="4725144"/>
                <a:ext cx="3061012" cy="307777"/>
              </a:xfrm>
              <a:prstGeom prst="rect">
                <a:avLst/>
              </a:prstGeom>
              <a:noFill/>
              <a:effectLst/>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2200" cap="none" spc="0" normalizeH="0" baseline="0" noProof="0" dirty="0">
                    <a:ln>
                      <a:noFill/>
                    </a:ln>
                    <a:solidFill>
                      <a:prstClr val="black">
                        <a:lumMod val="50000"/>
                        <a:lumOff val="50000"/>
                      </a:prstClr>
                    </a:solidFill>
                    <a:effectLst/>
                    <a:uLnTx/>
                    <a:uFillTx/>
                    <a:latin typeface="微软雅黑" pitchFamily="34" charset="-122"/>
                    <a:ea typeface="微软雅黑" pitchFamily="34" charset="-122"/>
                    <a:cs typeface="+mn-cs"/>
                  </a:rPr>
                  <a:t>专注   责任   创新   严谨   追求</a:t>
                </a:r>
              </a:p>
            </p:txBody>
          </p:sp>
          <p:sp>
            <p:nvSpPr>
              <p:cNvPr id="21" name="椭圆 20"/>
              <p:cNvSpPr/>
              <p:nvPr/>
            </p:nvSpPr>
            <p:spPr>
              <a:xfrm flipV="1">
                <a:off x="7532071" y="4869160"/>
                <a:ext cx="45719" cy="45719"/>
              </a:xfrm>
              <a:prstGeom prst="ellipse">
                <a:avLst/>
              </a:prstGeom>
              <a:solidFill>
                <a:srgbClr val="7F7F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22" name="椭圆 21"/>
              <p:cNvSpPr/>
              <p:nvPr/>
            </p:nvSpPr>
            <p:spPr>
              <a:xfrm flipV="1">
                <a:off x="8062029" y="4869160"/>
                <a:ext cx="45719" cy="45719"/>
              </a:xfrm>
              <a:prstGeom prst="ellipse">
                <a:avLst/>
              </a:prstGeom>
              <a:solidFill>
                <a:srgbClr val="7F7F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23" name="椭圆 22"/>
              <p:cNvSpPr/>
              <p:nvPr/>
            </p:nvSpPr>
            <p:spPr>
              <a:xfrm flipV="1">
                <a:off x="8559719" y="4869160"/>
                <a:ext cx="45719" cy="45719"/>
              </a:xfrm>
              <a:prstGeom prst="ellipse">
                <a:avLst/>
              </a:prstGeom>
              <a:solidFill>
                <a:srgbClr val="7F7F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24" name="椭圆 23"/>
              <p:cNvSpPr/>
              <p:nvPr/>
            </p:nvSpPr>
            <p:spPr>
              <a:xfrm flipV="1">
                <a:off x="9078923" y="4869160"/>
                <a:ext cx="45719" cy="45719"/>
              </a:xfrm>
              <a:prstGeom prst="ellipse">
                <a:avLst/>
              </a:prstGeom>
              <a:solidFill>
                <a:srgbClr val="7F7F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grpSp>
      <p:grpSp>
        <p:nvGrpSpPr>
          <p:cNvPr id="27" name="组合 26"/>
          <p:cNvGrpSpPr/>
          <p:nvPr/>
        </p:nvGrpSpPr>
        <p:grpSpPr>
          <a:xfrm>
            <a:off x="895632" y="2444917"/>
            <a:ext cx="2545400" cy="1874422"/>
            <a:chOff x="895632" y="2444917"/>
            <a:chExt cx="2545400" cy="1874422"/>
          </a:xfrm>
        </p:grpSpPr>
        <p:sp>
          <p:nvSpPr>
            <p:cNvPr id="10" name="矩形 9"/>
            <p:cNvSpPr/>
            <p:nvPr/>
          </p:nvSpPr>
          <p:spPr>
            <a:xfrm>
              <a:off x="1203158" y="2779296"/>
              <a:ext cx="2237874" cy="1540043"/>
            </a:xfrm>
            <a:prstGeom prst="rect">
              <a:avLst/>
            </a:prstGeom>
            <a:solidFill>
              <a:srgbClr val="025AA2">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1" name="矩形 10"/>
            <p:cNvSpPr/>
            <p:nvPr/>
          </p:nvSpPr>
          <p:spPr>
            <a:xfrm>
              <a:off x="1203158" y="3910263"/>
              <a:ext cx="2237874" cy="409076"/>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2" name="椭圆 11"/>
            <p:cNvSpPr/>
            <p:nvPr/>
          </p:nvSpPr>
          <p:spPr>
            <a:xfrm>
              <a:off x="895632" y="2444917"/>
              <a:ext cx="703848" cy="703848"/>
            </a:xfrm>
            <a:prstGeom prst="ellipse">
              <a:avLst/>
            </a:prstGeom>
            <a:solidFill>
              <a:srgbClr val="0298DA"/>
            </a:solidFill>
            <a:ln w="1905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01</a:t>
              </a:r>
              <a:endParaRPr kumimoji="0" lang="zh-CN" altLang="en-US" sz="20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25" name="文本框 24" descr="e7d195523061f1c0deeec63e560781cfd59afb0ea006f2a87ABB68BF51EA6619813959095094C18C62A12F549504892A4AAA8C1554C6663626E05CA27F281A14E6983772AFC3FB97135759321DEA3D709AACD122C08E6ED1C77BAD4A88EF4CD28A80260D8F97957F436F83C1F553EF0169027D0DBFA7A77088E1513DBDFC101C4B4DFF310B01A5021663E46B6BC2AAB5"/>
            <p:cNvSpPr txBox="1"/>
            <p:nvPr/>
          </p:nvSpPr>
          <p:spPr>
            <a:xfrm>
              <a:off x="1599480" y="3220999"/>
              <a:ext cx="1415772" cy="461665"/>
            </a:xfrm>
            <a:prstGeom prst="rect">
              <a:avLst/>
            </a:prstGeom>
            <a:noFill/>
          </p:spPr>
          <p:txBody>
            <a:bodyPr wrap="none" rtlCol="0">
              <a:spAutoFit/>
            </a:bodyPr>
            <a:lstStyle/>
            <a:p>
              <a:pPr marL="0" marR="0" lvl="0" indent="0" algn="ctr" defTabSz="1218804" rtl="0" eaLnBrk="1" fontAlgn="auto" latinLnBrk="0" hangingPunct="1">
                <a:lnSpc>
                  <a:spcPct val="100000"/>
                </a:lnSpc>
                <a:spcBef>
                  <a:spcPts val="0"/>
                </a:spcBef>
                <a:spcAft>
                  <a:spcPts val="0"/>
                </a:spcAft>
                <a:buClrTx/>
                <a:buSzTx/>
                <a:buFontTx/>
                <a:buNone/>
                <a:tabLst/>
                <a:defRPr/>
              </a:pPr>
              <a:r>
                <a:rPr kumimoji="0" lang="zh-CN" altLang="en-US" sz="2400" b="1"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公司简介</a:t>
              </a:r>
            </a:p>
          </p:txBody>
        </p:sp>
        <p:sp>
          <p:nvSpPr>
            <p:cNvPr id="26" name="文本框 25" descr="e7d195523061f1c0deeec63e560781cfd59afb0ea006f2a87ABB68BF51EA6619813959095094C18C62A12F549504892A4AAA8C1554C6663626E05CA27F281A14E6983772AFC3FB97135759321DEA3D709AACD122C08E6ED1C77BAD4A88EF4CD28A80260D8F97957F436F83C1F553EF0169027D0DBFA7A77088E1513DBDFC101C4B4DFF310B01A5021663E46B6BC2AAB5"/>
            <p:cNvSpPr txBox="1"/>
            <p:nvPr/>
          </p:nvSpPr>
          <p:spPr>
            <a:xfrm>
              <a:off x="1400469" y="3970141"/>
              <a:ext cx="1883849" cy="307777"/>
            </a:xfrm>
            <a:prstGeom prst="rect">
              <a:avLst/>
            </a:prstGeom>
            <a:noFill/>
          </p:spPr>
          <p:txBody>
            <a:bodyPr wrap="none" rtlCol="0">
              <a:spAutoFit/>
            </a:bodyPr>
            <a:lstStyle/>
            <a:p>
              <a:pPr marL="0" marR="0" lvl="0" indent="0" algn="l" defTabSz="1218804" rtl="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COMPANY PROFILE</a:t>
              </a:r>
              <a:endParaRPr kumimoji="0" lang="zh-CN" altLang="en-US" sz="1400"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grpSp>
      <p:grpSp>
        <p:nvGrpSpPr>
          <p:cNvPr id="28" name="组合 27"/>
          <p:cNvGrpSpPr/>
          <p:nvPr/>
        </p:nvGrpSpPr>
        <p:grpSpPr>
          <a:xfrm>
            <a:off x="3478651" y="2435139"/>
            <a:ext cx="2545400" cy="1874422"/>
            <a:chOff x="895632" y="2444917"/>
            <a:chExt cx="2545400" cy="1874422"/>
          </a:xfrm>
        </p:grpSpPr>
        <p:sp>
          <p:nvSpPr>
            <p:cNvPr id="29" name="矩形 28"/>
            <p:cNvSpPr/>
            <p:nvPr/>
          </p:nvSpPr>
          <p:spPr>
            <a:xfrm>
              <a:off x="1203158" y="2779296"/>
              <a:ext cx="2237874" cy="1540043"/>
            </a:xfrm>
            <a:prstGeom prst="rect">
              <a:avLst/>
            </a:prstGeom>
            <a:solidFill>
              <a:srgbClr val="025AA2">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30" name="矩形 29"/>
            <p:cNvSpPr/>
            <p:nvPr/>
          </p:nvSpPr>
          <p:spPr>
            <a:xfrm>
              <a:off x="1203158" y="3910263"/>
              <a:ext cx="2237874" cy="409076"/>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31" name="椭圆 30"/>
            <p:cNvSpPr/>
            <p:nvPr/>
          </p:nvSpPr>
          <p:spPr>
            <a:xfrm>
              <a:off x="895632" y="2444917"/>
              <a:ext cx="703848" cy="703848"/>
            </a:xfrm>
            <a:prstGeom prst="ellipse">
              <a:avLst/>
            </a:prstGeom>
            <a:solidFill>
              <a:srgbClr val="0298DA"/>
            </a:solidFill>
            <a:ln w="1905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01</a:t>
              </a:r>
              <a:endParaRPr kumimoji="0" lang="zh-CN" altLang="en-US" sz="20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32" name="文本框 31" descr="e7d195523061f1c0deeec63e560781cfd59afb0ea006f2a87ABB68BF51EA6619813959095094C18C62A12F549504892A4AAA8C1554C6663626E05CA27F281A14E6983772AFC3FB97135759321DEA3D709AACD122C08E6ED1C77BAD4A88EF4CD28A80260D8F97957F436F83C1F553EF0169027D0DBFA7A77088E1513DBDFC101C4B4DFF310B01A5021663E46B6BC2AAB5"/>
            <p:cNvSpPr txBox="1"/>
            <p:nvPr/>
          </p:nvSpPr>
          <p:spPr>
            <a:xfrm>
              <a:off x="1599479" y="3220999"/>
              <a:ext cx="1415772" cy="461665"/>
            </a:xfrm>
            <a:prstGeom prst="rect">
              <a:avLst/>
            </a:prstGeom>
            <a:noFill/>
          </p:spPr>
          <p:txBody>
            <a:bodyPr wrap="none" rtlCol="0">
              <a:spAutoFit/>
            </a:bodyPr>
            <a:lstStyle/>
            <a:p>
              <a:pPr marL="0" marR="0" lvl="0" indent="0" algn="ctr" defTabSz="1218804" rtl="0" eaLnBrk="1" fontAlgn="auto" latinLnBrk="0" hangingPunct="1">
                <a:lnSpc>
                  <a:spcPct val="100000"/>
                </a:lnSpc>
                <a:spcBef>
                  <a:spcPts val="0"/>
                </a:spcBef>
                <a:spcAft>
                  <a:spcPts val="0"/>
                </a:spcAft>
                <a:buClrTx/>
                <a:buSzTx/>
                <a:buFontTx/>
                <a:buNone/>
                <a:tabLst/>
                <a:defRPr/>
              </a:pPr>
              <a:r>
                <a:rPr kumimoji="0" lang="zh-CN" altLang="en-US" sz="2400" b="1"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项目介绍</a:t>
              </a:r>
            </a:p>
          </p:txBody>
        </p:sp>
        <p:sp>
          <p:nvSpPr>
            <p:cNvPr id="33" name="文本框 32" descr="e7d195523061f1c0deeec63e560781cfd59afb0ea006f2a87ABB68BF51EA6619813959095094C18C62A12F549504892A4AAA8C1554C6663626E05CA27F281A14E6983772AFC3FB97135759321DEA3D709AACD122C08E6ED1C77BAD4A88EF4CD28A80260D8F97957F436F83C1F553EF0169027D0DBFA7A77088E1513DBDFC101C4B4DFF310B01A5021663E46B6BC2AAB5"/>
            <p:cNvSpPr txBox="1"/>
            <p:nvPr/>
          </p:nvSpPr>
          <p:spPr>
            <a:xfrm>
              <a:off x="1400469" y="3970141"/>
              <a:ext cx="1883849" cy="307777"/>
            </a:xfrm>
            <a:prstGeom prst="rect">
              <a:avLst/>
            </a:prstGeom>
            <a:noFill/>
          </p:spPr>
          <p:txBody>
            <a:bodyPr wrap="none" rtlCol="0">
              <a:spAutoFit/>
            </a:bodyPr>
            <a:lstStyle/>
            <a:p>
              <a:pPr marL="0" marR="0" lvl="0" indent="0" algn="l" defTabSz="1218804" rtl="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COMPANY PROFILE</a:t>
              </a:r>
              <a:endParaRPr kumimoji="0" lang="zh-CN" altLang="en-US" sz="1400"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grpSp>
      <p:grpSp>
        <p:nvGrpSpPr>
          <p:cNvPr id="34" name="组合 33"/>
          <p:cNvGrpSpPr/>
          <p:nvPr/>
        </p:nvGrpSpPr>
        <p:grpSpPr>
          <a:xfrm>
            <a:off x="6061670" y="2403496"/>
            <a:ext cx="2545400" cy="1874422"/>
            <a:chOff x="895632" y="2444917"/>
            <a:chExt cx="2545400" cy="1874422"/>
          </a:xfrm>
        </p:grpSpPr>
        <p:sp>
          <p:nvSpPr>
            <p:cNvPr id="35" name="矩形 34"/>
            <p:cNvSpPr/>
            <p:nvPr/>
          </p:nvSpPr>
          <p:spPr>
            <a:xfrm>
              <a:off x="1203158" y="2779296"/>
              <a:ext cx="2237874" cy="1540043"/>
            </a:xfrm>
            <a:prstGeom prst="rect">
              <a:avLst/>
            </a:prstGeom>
            <a:solidFill>
              <a:srgbClr val="025AA2">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36" name="矩形 35"/>
            <p:cNvSpPr/>
            <p:nvPr/>
          </p:nvSpPr>
          <p:spPr>
            <a:xfrm>
              <a:off x="1203158" y="3910263"/>
              <a:ext cx="2237874" cy="409076"/>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37" name="椭圆 36"/>
            <p:cNvSpPr/>
            <p:nvPr/>
          </p:nvSpPr>
          <p:spPr>
            <a:xfrm>
              <a:off x="895632" y="2444917"/>
              <a:ext cx="703848" cy="703848"/>
            </a:xfrm>
            <a:prstGeom prst="ellipse">
              <a:avLst/>
            </a:prstGeom>
            <a:solidFill>
              <a:srgbClr val="0298DA"/>
            </a:solidFill>
            <a:ln w="1905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01</a:t>
              </a:r>
              <a:endParaRPr kumimoji="0" lang="zh-CN" altLang="en-US" sz="20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38" name="文本框 37" descr="e7d195523061f1c0deeec63e560781cfd59afb0ea006f2a87ABB68BF51EA6619813959095094C18C62A12F549504892A4AAA8C1554C6663626E05CA27F281A14E6983772AFC3FB97135759321DEA3D709AACD122C08E6ED1C77BAD4A88EF4CD28A80260D8F97957F436F83C1F553EF0169027D0DBFA7A77088E1513DBDFC101C4B4DFF310B01A5021663E46B6BC2AAB5"/>
            <p:cNvSpPr txBox="1"/>
            <p:nvPr/>
          </p:nvSpPr>
          <p:spPr>
            <a:xfrm>
              <a:off x="1599480" y="3220999"/>
              <a:ext cx="1415772" cy="461665"/>
            </a:xfrm>
            <a:prstGeom prst="rect">
              <a:avLst/>
            </a:prstGeom>
            <a:noFill/>
          </p:spPr>
          <p:txBody>
            <a:bodyPr wrap="none" rtlCol="0">
              <a:spAutoFit/>
            </a:bodyPr>
            <a:lstStyle/>
            <a:p>
              <a:pPr marL="0" marR="0" lvl="0" indent="0" algn="ctr" defTabSz="1218804" rtl="0" eaLnBrk="1" fontAlgn="auto" latinLnBrk="0" hangingPunct="1">
                <a:lnSpc>
                  <a:spcPct val="100000"/>
                </a:lnSpc>
                <a:spcBef>
                  <a:spcPts val="0"/>
                </a:spcBef>
                <a:spcAft>
                  <a:spcPts val="0"/>
                </a:spcAft>
                <a:buClrTx/>
                <a:buSzTx/>
                <a:buFontTx/>
                <a:buNone/>
                <a:tabLst/>
                <a:defRPr/>
              </a:pPr>
              <a:r>
                <a:rPr kumimoji="0" lang="zh-CN" altLang="en-US" sz="2400" b="1"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发展规划</a:t>
              </a:r>
            </a:p>
          </p:txBody>
        </p:sp>
        <p:sp>
          <p:nvSpPr>
            <p:cNvPr id="39" name="文本框 38" descr="e7d195523061f1c0deeec63e560781cfd59afb0ea006f2a87ABB68BF51EA6619813959095094C18C62A12F549504892A4AAA8C1554C6663626E05CA27F281A14E6983772AFC3FB97135759321DEA3D709AACD122C08E6ED1C77BAD4A88EF4CD28A80260D8F97957F436F83C1F553EF0169027D0DBFA7A77088E1513DBDFC101C4B4DFF310B01A5021663E46B6BC2AAB5"/>
            <p:cNvSpPr txBox="1"/>
            <p:nvPr/>
          </p:nvSpPr>
          <p:spPr>
            <a:xfrm>
              <a:off x="1400469" y="3970141"/>
              <a:ext cx="1883849" cy="307777"/>
            </a:xfrm>
            <a:prstGeom prst="rect">
              <a:avLst/>
            </a:prstGeom>
            <a:noFill/>
          </p:spPr>
          <p:txBody>
            <a:bodyPr wrap="none" rtlCol="0">
              <a:spAutoFit/>
            </a:bodyPr>
            <a:lstStyle/>
            <a:p>
              <a:pPr marL="0" marR="0" lvl="0" indent="0" algn="l" defTabSz="1218804" rtl="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COMPANY PROFILE</a:t>
              </a:r>
              <a:endParaRPr kumimoji="0" lang="zh-CN" altLang="en-US" sz="1400"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grpSp>
      <p:grpSp>
        <p:nvGrpSpPr>
          <p:cNvPr id="40" name="组合 39"/>
          <p:cNvGrpSpPr/>
          <p:nvPr/>
        </p:nvGrpSpPr>
        <p:grpSpPr>
          <a:xfrm>
            <a:off x="8644690" y="2403496"/>
            <a:ext cx="2545400" cy="1874422"/>
            <a:chOff x="895632" y="2444917"/>
            <a:chExt cx="2545400" cy="1874422"/>
          </a:xfrm>
        </p:grpSpPr>
        <p:sp>
          <p:nvSpPr>
            <p:cNvPr id="41" name="矩形 40"/>
            <p:cNvSpPr/>
            <p:nvPr/>
          </p:nvSpPr>
          <p:spPr>
            <a:xfrm>
              <a:off x="1203158" y="2779296"/>
              <a:ext cx="2237874" cy="1540043"/>
            </a:xfrm>
            <a:prstGeom prst="rect">
              <a:avLst/>
            </a:prstGeom>
            <a:solidFill>
              <a:srgbClr val="025AA2">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42" name="矩形 41"/>
            <p:cNvSpPr/>
            <p:nvPr/>
          </p:nvSpPr>
          <p:spPr>
            <a:xfrm>
              <a:off x="1203158" y="3910263"/>
              <a:ext cx="2237874" cy="409076"/>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43" name="椭圆 42"/>
            <p:cNvSpPr/>
            <p:nvPr/>
          </p:nvSpPr>
          <p:spPr>
            <a:xfrm>
              <a:off x="895632" y="2444917"/>
              <a:ext cx="703848" cy="703848"/>
            </a:xfrm>
            <a:prstGeom prst="ellipse">
              <a:avLst/>
            </a:prstGeom>
            <a:solidFill>
              <a:srgbClr val="0298DA"/>
            </a:solidFill>
            <a:ln w="1905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01</a:t>
              </a:r>
              <a:endParaRPr kumimoji="0" lang="zh-CN" altLang="en-US" sz="20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44" name="文本框 43" descr="e7d195523061f1c0deeec63e560781cfd59afb0ea006f2a87ABB68BF51EA6619813959095094C18C62A12F549504892A4AAA8C1554C6663626E05CA27F281A14E6983772AFC3FB97135759321DEA3D709AACD122C08E6ED1C77BAD4A88EF4CD28A80260D8F97957F436F83C1F553EF0169027D0DBFA7A77088E1513DBDFC101C4B4DFF310B01A5021663E46B6BC2AAB5"/>
            <p:cNvSpPr txBox="1"/>
            <p:nvPr/>
          </p:nvSpPr>
          <p:spPr>
            <a:xfrm>
              <a:off x="1599480" y="3220999"/>
              <a:ext cx="1415772" cy="461665"/>
            </a:xfrm>
            <a:prstGeom prst="rect">
              <a:avLst/>
            </a:prstGeom>
            <a:noFill/>
          </p:spPr>
          <p:txBody>
            <a:bodyPr wrap="none" rtlCol="0">
              <a:spAutoFit/>
            </a:bodyPr>
            <a:lstStyle/>
            <a:p>
              <a:pPr marL="0" marR="0" lvl="0" indent="0" algn="ctr" defTabSz="1218804" rtl="0" eaLnBrk="1" fontAlgn="auto" latinLnBrk="0" hangingPunct="1">
                <a:lnSpc>
                  <a:spcPct val="100000"/>
                </a:lnSpc>
                <a:spcBef>
                  <a:spcPts val="0"/>
                </a:spcBef>
                <a:spcAft>
                  <a:spcPts val="0"/>
                </a:spcAft>
                <a:buClrTx/>
                <a:buSzTx/>
                <a:buFontTx/>
                <a:buNone/>
                <a:tabLst/>
                <a:defRPr/>
              </a:pPr>
              <a:r>
                <a:rPr kumimoji="0" lang="zh-CN" altLang="en-US" sz="2400" b="1"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财务融资</a:t>
              </a:r>
            </a:p>
          </p:txBody>
        </p:sp>
        <p:sp>
          <p:nvSpPr>
            <p:cNvPr id="45" name="文本框 44" descr="e7d195523061f1c0deeec63e560781cfd59afb0ea006f2a87ABB68BF51EA6619813959095094C18C62A12F549504892A4AAA8C1554C6663626E05CA27F281A14E6983772AFC3FB97135759321DEA3D709AACD122C08E6ED1C77BAD4A88EF4CD28A80260D8F97957F436F83C1F553EF0169027D0DBFA7A77088E1513DBDFC101C4B4DFF310B01A5021663E46B6BC2AAB5"/>
            <p:cNvSpPr txBox="1"/>
            <p:nvPr/>
          </p:nvSpPr>
          <p:spPr>
            <a:xfrm>
              <a:off x="1400469" y="3970141"/>
              <a:ext cx="1883849" cy="307777"/>
            </a:xfrm>
            <a:prstGeom prst="rect">
              <a:avLst/>
            </a:prstGeom>
            <a:noFill/>
          </p:spPr>
          <p:txBody>
            <a:bodyPr wrap="none" rtlCol="0">
              <a:spAutoFit/>
            </a:bodyPr>
            <a:lstStyle/>
            <a:p>
              <a:pPr marL="0" marR="0" lvl="0" indent="0" algn="l" defTabSz="1218804" rtl="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COMPANY PROFILE</a:t>
              </a:r>
              <a:endParaRPr kumimoji="0" lang="zh-CN" altLang="en-US" sz="1400"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grpSp>
    </p:spTree>
    <p:extLst>
      <p:ext uri="{BB962C8B-B14F-4D97-AF65-F5344CB8AC3E}">
        <p14:creationId xmlns:p14="http://schemas.microsoft.com/office/powerpoint/2010/main" val="1557668078"/>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airplane"/>
      </p:transition>
    </mc:Choice>
    <mc:Fallback>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randombar(horizontal)">
                                          <p:cBhvr>
                                            <p:cTn id="7" dur="500"/>
                                            <p:tgtEl>
                                              <p:spTgt spid="16"/>
                                            </p:tgtEl>
                                          </p:cBhvr>
                                        </p:animEffect>
                                      </p:childTnLst>
                                    </p:cTn>
                                  </p:par>
                                  <p:par>
                                    <p:cTn id="8" presetID="47" presetClass="entr" presetSubtype="0" fill="hold" grpId="0"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fade">
                                          <p:cBhvr>
                                            <p:cTn id="10" dur="1000"/>
                                            <p:tgtEl>
                                              <p:spTgt spid="13"/>
                                            </p:tgtEl>
                                          </p:cBhvr>
                                        </p:animEffect>
                                        <p:anim calcmode="lin" valueType="num">
                                          <p:cBhvr>
                                            <p:cTn id="11" dur="1000" fill="hold"/>
                                            <p:tgtEl>
                                              <p:spTgt spid="13"/>
                                            </p:tgtEl>
                                            <p:attrNameLst>
                                              <p:attrName>ppt_x</p:attrName>
                                            </p:attrNameLst>
                                          </p:cBhvr>
                                          <p:tavLst>
                                            <p:tav tm="0">
                                              <p:val>
                                                <p:strVal val="#ppt_x"/>
                                              </p:val>
                                            </p:tav>
                                            <p:tav tm="100000">
                                              <p:val>
                                                <p:strVal val="#ppt_x"/>
                                              </p:val>
                                            </p:tav>
                                          </p:tavLst>
                                        </p:anim>
                                        <p:anim calcmode="lin" valueType="num">
                                          <p:cBhvr>
                                            <p:cTn id="12" dur="1000" fill="hold"/>
                                            <p:tgtEl>
                                              <p:spTgt spid="13"/>
                                            </p:tgtEl>
                                            <p:attrNameLst>
                                              <p:attrName>ppt_y</p:attrName>
                                            </p:attrNameLst>
                                          </p:cBhvr>
                                          <p:tavLst>
                                            <p:tav tm="0">
                                              <p:val>
                                                <p:strVal val="#ppt_y-.1"/>
                                              </p:val>
                                            </p:tav>
                                            <p:tav tm="100000">
                                              <p:val>
                                                <p:strVal val="#ppt_y"/>
                                              </p:val>
                                            </p:tav>
                                          </p:tavLst>
                                        </p:anim>
                                      </p:childTnLst>
                                    </p:cTn>
                                  </p:par>
                                  <p:par>
                                    <p:cTn id="13" presetID="47" presetClass="entr" presetSubtype="0" fill="hold" grpId="0" nodeType="with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fade">
                                          <p:cBhvr>
                                            <p:cTn id="15" dur="1000"/>
                                            <p:tgtEl>
                                              <p:spTgt spid="14"/>
                                            </p:tgtEl>
                                          </p:cBhvr>
                                        </p:animEffect>
                                        <p:anim calcmode="lin" valueType="num">
                                          <p:cBhvr>
                                            <p:cTn id="16" dur="1000" fill="hold"/>
                                            <p:tgtEl>
                                              <p:spTgt spid="14"/>
                                            </p:tgtEl>
                                            <p:attrNameLst>
                                              <p:attrName>ppt_x</p:attrName>
                                            </p:attrNameLst>
                                          </p:cBhvr>
                                          <p:tavLst>
                                            <p:tav tm="0">
                                              <p:val>
                                                <p:strVal val="#ppt_x"/>
                                              </p:val>
                                            </p:tav>
                                            <p:tav tm="100000">
                                              <p:val>
                                                <p:strVal val="#ppt_x"/>
                                              </p:val>
                                            </p:tav>
                                          </p:tavLst>
                                        </p:anim>
                                        <p:anim calcmode="lin" valueType="num">
                                          <p:cBhvr>
                                            <p:cTn id="17" dur="1000" fill="hold"/>
                                            <p:tgtEl>
                                              <p:spTgt spid="14"/>
                                            </p:tgtEl>
                                            <p:attrNameLst>
                                              <p:attrName>ppt_y</p:attrName>
                                            </p:attrNameLst>
                                          </p:cBhvr>
                                          <p:tavLst>
                                            <p:tav tm="0">
                                              <p:val>
                                                <p:strVal val="#ppt_y-.1"/>
                                              </p:val>
                                            </p:tav>
                                            <p:tav tm="100000">
                                              <p:val>
                                                <p:strVal val="#ppt_y"/>
                                              </p:val>
                                            </p:tav>
                                          </p:tavLst>
                                        </p:anim>
                                      </p:childTnLst>
                                    </p:cTn>
                                  </p:par>
                                  <p:par>
                                    <p:cTn id="18" presetID="2" presetClass="entr" presetSubtype="8" fill="hold" nodeType="withEffect">
                                      <p:stCondLst>
                                        <p:cond delay="0"/>
                                      </p:stCondLst>
                                      <p:childTnLst>
                                        <p:set>
                                          <p:cBhvr>
                                            <p:cTn id="19" dur="1" fill="hold">
                                              <p:stCondLst>
                                                <p:cond delay="0"/>
                                              </p:stCondLst>
                                            </p:cTn>
                                            <p:tgtEl>
                                              <p:spTgt spid="6"/>
                                            </p:tgtEl>
                                            <p:attrNameLst>
                                              <p:attrName>style.visibility</p:attrName>
                                            </p:attrNameLst>
                                          </p:cBhvr>
                                          <p:to>
                                            <p:strVal val="visible"/>
                                          </p:to>
                                        </p:set>
                                        <p:anim calcmode="lin" valueType="num">
                                          <p:cBhvr additive="base">
                                            <p:cTn id="20" dur="500" fill="hold"/>
                                            <p:tgtEl>
                                              <p:spTgt spid="6"/>
                                            </p:tgtEl>
                                            <p:attrNameLst>
                                              <p:attrName>ppt_x</p:attrName>
                                            </p:attrNameLst>
                                          </p:cBhvr>
                                          <p:tavLst>
                                            <p:tav tm="0">
                                              <p:val>
                                                <p:strVal val="0-#ppt_w/2"/>
                                              </p:val>
                                            </p:tav>
                                            <p:tav tm="100000">
                                              <p:val>
                                                <p:strVal val="#ppt_x"/>
                                              </p:val>
                                            </p:tav>
                                          </p:tavLst>
                                        </p:anim>
                                        <p:anim calcmode="lin" valueType="num">
                                          <p:cBhvr additive="base">
                                            <p:cTn id="21" dur="500" fill="hold"/>
                                            <p:tgtEl>
                                              <p:spTgt spid="6"/>
                                            </p:tgtEl>
                                            <p:attrNameLst>
                                              <p:attrName>ppt_y</p:attrName>
                                            </p:attrNameLst>
                                          </p:cBhvr>
                                          <p:tavLst>
                                            <p:tav tm="0">
                                              <p:val>
                                                <p:strVal val="#ppt_y"/>
                                              </p:val>
                                            </p:tav>
                                            <p:tav tm="100000">
                                              <p:val>
                                                <p:strVal val="#ppt_y"/>
                                              </p:val>
                                            </p:tav>
                                          </p:tavLst>
                                        </p:anim>
                                      </p:childTnLst>
                                    </p:cTn>
                                  </p:par>
                                  <p:par>
                                    <p:cTn id="22" presetID="2" presetClass="entr" presetSubtype="2" fill="hold" nodeType="withEffect">
                                      <p:stCondLst>
                                        <p:cond delay="0"/>
                                      </p:stCondLst>
                                      <p:childTnLst>
                                        <p:set>
                                          <p:cBhvr>
                                            <p:cTn id="23" dur="1" fill="hold">
                                              <p:stCondLst>
                                                <p:cond delay="0"/>
                                              </p:stCondLst>
                                            </p:cTn>
                                            <p:tgtEl>
                                              <p:spTgt spid="7"/>
                                            </p:tgtEl>
                                            <p:attrNameLst>
                                              <p:attrName>style.visibility</p:attrName>
                                            </p:attrNameLst>
                                          </p:cBhvr>
                                          <p:to>
                                            <p:strVal val="visible"/>
                                          </p:to>
                                        </p:set>
                                        <p:anim calcmode="lin" valueType="num">
                                          <p:cBhvr additive="base">
                                            <p:cTn id="24" dur="500" fill="hold"/>
                                            <p:tgtEl>
                                              <p:spTgt spid="7"/>
                                            </p:tgtEl>
                                            <p:attrNameLst>
                                              <p:attrName>ppt_x</p:attrName>
                                            </p:attrNameLst>
                                          </p:cBhvr>
                                          <p:tavLst>
                                            <p:tav tm="0">
                                              <p:val>
                                                <p:strVal val="1+#ppt_w/2"/>
                                              </p:val>
                                            </p:tav>
                                            <p:tav tm="100000">
                                              <p:val>
                                                <p:strVal val="#ppt_x"/>
                                              </p:val>
                                            </p:tav>
                                          </p:tavLst>
                                        </p:anim>
                                        <p:anim calcmode="lin" valueType="num">
                                          <p:cBhvr additive="base">
                                            <p:cTn id="25" dur="500" fill="hold"/>
                                            <p:tgtEl>
                                              <p:spTgt spid="7"/>
                                            </p:tgtEl>
                                            <p:attrNameLst>
                                              <p:attrName>ppt_y</p:attrName>
                                            </p:attrNameLst>
                                          </p:cBhvr>
                                          <p:tavLst>
                                            <p:tav tm="0">
                                              <p:val>
                                                <p:strVal val="#ppt_y"/>
                                              </p:val>
                                            </p:tav>
                                            <p:tav tm="100000">
                                              <p:val>
                                                <p:strVal val="#ppt_y"/>
                                              </p:val>
                                            </p:tav>
                                          </p:tavLst>
                                        </p:anim>
                                      </p:childTnLst>
                                    </p:cTn>
                                  </p:par>
                                  <p:par>
                                    <p:cTn id="26" presetID="16" presetClass="entr" presetSubtype="21" fill="hold" nodeType="withEffect">
                                      <p:stCondLst>
                                        <p:cond delay="0"/>
                                      </p:stCondLst>
                                      <p:childTnLst>
                                        <p:set>
                                          <p:cBhvr>
                                            <p:cTn id="27" dur="1" fill="hold">
                                              <p:stCondLst>
                                                <p:cond delay="0"/>
                                              </p:stCondLst>
                                            </p:cTn>
                                            <p:tgtEl>
                                              <p:spTgt spid="46"/>
                                            </p:tgtEl>
                                            <p:attrNameLst>
                                              <p:attrName>style.visibility</p:attrName>
                                            </p:attrNameLst>
                                          </p:cBhvr>
                                          <p:to>
                                            <p:strVal val="visible"/>
                                          </p:to>
                                        </p:set>
                                        <p:animEffect transition="in" filter="barn(inVertical)">
                                          <p:cBhvr>
                                            <p:cTn id="28" dur="500"/>
                                            <p:tgtEl>
                                              <p:spTgt spid="46"/>
                                            </p:tgtEl>
                                          </p:cBhvr>
                                        </p:animEffect>
                                      </p:childTnLst>
                                    </p:cTn>
                                  </p:par>
                                </p:childTnLst>
                              </p:cTn>
                            </p:par>
                            <p:par>
                              <p:cTn id="29" fill="hold">
                                <p:stCondLst>
                                  <p:cond delay="1000"/>
                                </p:stCondLst>
                                <p:childTnLst>
                                  <p:par>
                                    <p:cTn id="30" presetID="2" presetClass="entr" presetSubtype="4" fill="hold" nodeType="afterEffect" p14:presetBounceEnd="40000">
                                      <p:stCondLst>
                                        <p:cond delay="0"/>
                                      </p:stCondLst>
                                      <p:childTnLst>
                                        <p:set>
                                          <p:cBhvr>
                                            <p:cTn id="31" dur="1" fill="hold">
                                              <p:stCondLst>
                                                <p:cond delay="0"/>
                                              </p:stCondLst>
                                            </p:cTn>
                                            <p:tgtEl>
                                              <p:spTgt spid="27"/>
                                            </p:tgtEl>
                                            <p:attrNameLst>
                                              <p:attrName>style.visibility</p:attrName>
                                            </p:attrNameLst>
                                          </p:cBhvr>
                                          <p:to>
                                            <p:strVal val="visible"/>
                                          </p:to>
                                        </p:set>
                                        <p:anim calcmode="lin" valueType="num" p14:bounceEnd="40000">
                                          <p:cBhvr additive="base">
                                            <p:cTn id="32" dur="1000" fill="hold"/>
                                            <p:tgtEl>
                                              <p:spTgt spid="27"/>
                                            </p:tgtEl>
                                            <p:attrNameLst>
                                              <p:attrName>ppt_x</p:attrName>
                                            </p:attrNameLst>
                                          </p:cBhvr>
                                          <p:tavLst>
                                            <p:tav tm="0">
                                              <p:val>
                                                <p:strVal val="#ppt_x"/>
                                              </p:val>
                                            </p:tav>
                                            <p:tav tm="100000">
                                              <p:val>
                                                <p:strVal val="#ppt_x"/>
                                              </p:val>
                                            </p:tav>
                                          </p:tavLst>
                                        </p:anim>
                                        <p:anim calcmode="lin" valueType="num" p14:bounceEnd="40000">
                                          <p:cBhvr additive="base">
                                            <p:cTn id="33" dur="1000" fill="hold"/>
                                            <p:tgtEl>
                                              <p:spTgt spid="27"/>
                                            </p:tgtEl>
                                            <p:attrNameLst>
                                              <p:attrName>ppt_y</p:attrName>
                                            </p:attrNameLst>
                                          </p:cBhvr>
                                          <p:tavLst>
                                            <p:tav tm="0">
                                              <p:val>
                                                <p:strVal val="1+#ppt_h/2"/>
                                              </p:val>
                                            </p:tav>
                                            <p:tav tm="100000">
                                              <p:val>
                                                <p:strVal val="#ppt_y"/>
                                              </p:val>
                                            </p:tav>
                                          </p:tavLst>
                                        </p:anim>
                                      </p:childTnLst>
                                    </p:cTn>
                                  </p:par>
                                  <p:par>
                                    <p:cTn id="34" presetID="2" presetClass="entr" presetSubtype="1" fill="hold" nodeType="withEffect" p14:presetBounceEnd="40000">
                                      <p:stCondLst>
                                        <p:cond delay="0"/>
                                      </p:stCondLst>
                                      <p:childTnLst>
                                        <p:set>
                                          <p:cBhvr>
                                            <p:cTn id="35" dur="1" fill="hold">
                                              <p:stCondLst>
                                                <p:cond delay="0"/>
                                              </p:stCondLst>
                                            </p:cTn>
                                            <p:tgtEl>
                                              <p:spTgt spid="28"/>
                                            </p:tgtEl>
                                            <p:attrNameLst>
                                              <p:attrName>style.visibility</p:attrName>
                                            </p:attrNameLst>
                                          </p:cBhvr>
                                          <p:to>
                                            <p:strVal val="visible"/>
                                          </p:to>
                                        </p:set>
                                        <p:anim calcmode="lin" valueType="num" p14:bounceEnd="40000">
                                          <p:cBhvr additive="base">
                                            <p:cTn id="36" dur="1000" fill="hold"/>
                                            <p:tgtEl>
                                              <p:spTgt spid="28"/>
                                            </p:tgtEl>
                                            <p:attrNameLst>
                                              <p:attrName>ppt_x</p:attrName>
                                            </p:attrNameLst>
                                          </p:cBhvr>
                                          <p:tavLst>
                                            <p:tav tm="0">
                                              <p:val>
                                                <p:strVal val="#ppt_x"/>
                                              </p:val>
                                            </p:tav>
                                            <p:tav tm="100000">
                                              <p:val>
                                                <p:strVal val="#ppt_x"/>
                                              </p:val>
                                            </p:tav>
                                          </p:tavLst>
                                        </p:anim>
                                        <p:anim calcmode="lin" valueType="num" p14:bounceEnd="40000">
                                          <p:cBhvr additive="base">
                                            <p:cTn id="37" dur="1000" fill="hold"/>
                                            <p:tgtEl>
                                              <p:spTgt spid="28"/>
                                            </p:tgtEl>
                                            <p:attrNameLst>
                                              <p:attrName>ppt_y</p:attrName>
                                            </p:attrNameLst>
                                          </p:cBhvr>
                                          <p:tavLst>
                                            <p:tav tm="0">
                                              <p:val>
                                                <p:strVal val="0-#ppt_h/2"/>
                                              </p:val>
                                            </p:tav>
                                            <p:tav tm="100000">
                                              <p:val>
                                                <p:strVal val="#ppt_y"/>
                                              </p:val>
                                            </p:tav>
                                          </p:tavLst>
                                        </p:anim>
                                      </p:childTnLst>
                                    </p:cTn>
                                  </p:par>
                                  <p:par>
                                    <p:cTn id="38" presetID="2" presetClass="entr" presetSubtype="4" fill="hold" nodeType="withEffect" p14:presetBounceEnd="40000">
                                      <p:stCondLst>
                                        <p:cond delay="0"/>
                                      </p:stCondLst>
                                      <p:childTnLst>
                                        <p:set>
                                          <p:cBhvr>
                                            <p:cTn id="39" dur="1" fill="hold">
                                              <p:stCondLst>
                                                <p:cond delay="0"/>
                                              </p:stCondLst>
                                            </p:cTn>
                                            <p:tgtEl>
                                              <p:spTgt spid="34"/>
                                            </p:tgtEl>
                                            <p:attrNameLst>
                                              <p:attrName>style.visibility</p:attrName>
                                            </p:attrNameLst>
                                          </p:cBhvr>
                                          <p:to>
                                            <p:strVal val="visible"/>
                                          </p:to>
                                        </p:set>
                                        <p:anim calcmode="lin" valueType="num" p14:bounceEnd="40000">
                                          <p:cBhvr additive="base">
                                            <p:cTn id="40" dur="1000" fill="hold"/>
                                            <p:tgtEl>
                                              <p:spTgt spid="34"/>
                                            </p:tgtEl>
                                            <p:attrNameLst>
                                              <p:attrName>ppt_x</p:attrName>
                                            </p:attrNameLst>
                                          </p:cBhvr>
                                          <p:tavLst>
                                            <p:tav tm="0">
                                              <p:val>
                                                <p:strVal val="#ppt_x"/>
                                              </p:val>
                                            </p:tav>
                                            <p:tav tm="100000">
                                              <p:val>
                                                <p:strVal val="#ppt_x"/>
                                              </p:val>
                                            </p:tav>
                                          </p:tavLst>
                                        </p:anim>
                                        <p:anim calcmode="lin" valueType="num" p14:bounceEnd="40000">
                                          <p:cBhvr additive="base">
                                            <p:cTn id="41" dur="1000" fill="hold"/>
                                            <p:tgtEl>
                                              <p:spTgt spid="34"/>
                                            </p:tgtEl>
                                            <p:attrNameLst>
                                              <p:attrName>ppt_y</p:attrName>
                                            </p:attrNameLst>
                                          </p:cBhvr>
                                          <p:tavLst>
                                            <p:tav tm="0">
                                              <p:val>
                                                <p:strVal val="1+#ppt_h/2"/>
                                              </p:val>
                                            </p:tav>
                                            <p:tav tm="100000">
                                              <p:val>
                                                <p:strVal val="#ppt_y"/>
                                              </p:val>
                                            </p:tav>
                                          </p:tavLst>
                                        </p:anim>
                                      </p:childTnLst>
                                    </p:cTn>
                                  </p:par>
                                  <p:par>
                                    <p:cTn id="42" presetID="2" presetClass="entr" presetSubtype="1" fill="hold" nodeType="withEffect" p14:presetBounceEnd="40000">
                                      <p:stCondLst>
                                        <p:cond delay="0"/>
                                      </p:stCondLst>
                                      <p:childTnLst>
                                        <p:set>
                                          <p:cBhvr>
                                            <p:cTn id="43" dur="1" fill="hold">
                                              <p:stCondLst>
                                                <p:cond delay="0"/>
                                              </p:stCondLst>
                                            </p:cTn>
                                            <p:tgtEl>
                                              <p:spTgt spid="40"/>
                                            </p:tgtEl>
                                            <p:attrNameLst>
                                              <p:attrName>style.visibility</p:attrName>
                                            </p:attrNameLst>
                                          </p:cBhvr>
                                          <p:to>
                                            <p:strVal val="visible"/>
                                          </p:to>
                                        </p:set>
                                        <p:anim calcmode="lin" valueType="num" p14:bounceEnd="40000">
                                          <p:cBhvr additive="base">
                                            <p:cTn id="44" dur="1000" fill="hold"/>
                                            <p:tgtEl>
                                              <p:spTgt spid="40"/>
                                            </p:tgtEl>
                                            <p:attrNameLst>
                                              <p:attrName>ppt_x</p:attrName>
                                            </p:attrNameLst>
                                          </p:cBhvr>
                                          <p:tavLst>
                                            <p:tav tm="0">
                                              <p:val>
                                                <p:strVal val="#ppt_x"/>
                                              </p:val>
                                            </p:tav>
                                            <p:tav tm="100000">
                                              <p:val>
                                                <p:strVal val="#ppt_x"/>
                                              </p:val>
                                            </p:tav>
                                          </p:tavLst>
                                        </p:anim>
                                        <p:anim calcmode="lin" valueType="num" p14:bounceEnd="40000">
                                          <p:cBhvr additive="base">
                                            <p:cTn id="45" dur="1000" fill="hold"/>
                                            <p:tgtEl>
                                              <p:spTgt spid="40"/>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3" grpId="0"/>
          <p:bldP spid="1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randombar(horizontal)">
                                          <p:cBhvr>
                                            <p:cTn id="7" dur="500"/>
                                            <p:tgtEl>
                                              <p:spTgt spid="16"/>
                                            </p:tgtEl>
                                          </p:cBhvr>
                                        </p:animEffect>
                                      </p:childTnLst>
                                    </p:cTn>
                                  </p:par>
                                  <p:par>
                                    <p:cTn id="8" presetID="47" presetClass="entr" presetSubtype="0" fill="hold" grpId="0"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fade">
                                          <p:cBhvr>
                                            <p:cTn id="10" dur="1000"/>
                                            <p:tgtEl>
                                              <p:spTgt spid="13"/>
                                            </p:tgtEl>
                                          </p:cBhvr>
                                        </p:animEffect>
                                        <p:anim calcmode="lin" valueType="num">
                                          <p:cBhvr>
                                            <p:cTn id="11" dur="1000" fill="hold"/>
                                            <p:tgtEl>
                                              <p:spTgt spid="13"/>
                                            </p:tgtEl>
                                            <p:attrNameLst>
                                              <p:attrName>ppt_x</p:attrName>
                                            </p:attrNameLst>
                                          </p:cBhvr>
                                          <p:tavLst>
                                            <p:tav tm="0">
                                              <p:val>
                                                <p:strVal val="#ppt_x"/>
                                              </p:val>
                                            </p:tav>
                                            <p:tav tm="100000">
                                              <p:val>
                                                <p:strVal val="#ppt_x"/>
                                              </p:val>
                                            </p:tav>
                                          </p:tavLst>
                                        </p:anim>
                                        <p:anim calcmode="lin" valueType="num">
                                          <p:cBhvr>
                                            <p:cTn id="12" dur="1000" fill="hold"/>
                                            <p:tgtEl>
                                              <p:spTgt spid="13"/>
                                            </p:tgtEl>
                                            <p:attrNameLst>
                                              <p:attrName>ppt_y</p:attrName>
                                            </p:attrNameLst>
                                          </p:cBhvr>
                                          <p:tavLst>
                                            <p:tav tm="0">
                                              <p:val>
                                                <p:strVal val="#ppt_y-.1"/>
                                              </p:val>
                                            </p:tav>
                                            <p:tav tm="100000">
                                              <p:val>
                                                <p:strVal val="#ppt_y"/>
                                              </p:val>
                                            </p:tav>
                                          </p:tavLst>
                                        </p:anim>
                                      </p:childTnLst>
                                    </p:cTn>
                                  </p:par>
                                  <p:par>
                                    <p:cTn id="13" presetID="47" presetClass="entr" presetSubtype="0" fill="hold" grpId="0" nodeType="with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fade">
                                          <p:cBhvr>
                                            <p:cTn id="15" dur="1000"/>
                                            <p:tgtEl>
                                              <p:spTgt spid="14"/>
                                            </p:tgtEl>
                                          </p:cBhvr>
                                        </p:animEffect>
                                        <p:anim calcmode="lin" valueType="num">
                                          <p:cBhvr>
                                            <p:cTn id="16" dur="1000" fill="hold"/>
                                            <p:tgtEl>
                                              <p:spTgt spid="14"/>
                                            </p:tgtEl>
                                            <p:attrNameLst>
                                              <p:attrName>ppt_x</p:attrName>
                                            </p:attrNameLst>
                                          </p:cBhvr>
                                          <p:tavLst>
                                            <p:tav tm="0">
                                              <p:val>
                                                <p:strVal val="#ppt_x"/>
                                              </p:val>
                                            </p:tav>
                                            <p:tav tm="100000">
                                              <p:val>
                                                <p:strVal val="#ppt_x"/>
                                              </p:val>
                                            </p:tav>
                                          </p:tavLst>
                                        </p:anim>
                                        <p:anim calcmode="lin" valueType="num">
                                          <p:cBhvr>
                                            <p:cTn id="17" dur="1000" fill="hold"/>
                                            <p:tgtEl>
                                              <p:spTgt spid="14"/>
                                            </p:tgtEl>
                                            <p:attrNameLst>
                                              <p:attrName>ppt_y</p:attrName>
                                            </p:attrNameLst>
                                          </p:cBhvr>
                                          <p:tavLst>
                                            <p:tav tm="0">
                                              <p:val>
                                                <p:strVal val="#ppt_y-.1"/>
                                              </p:val>
                                            </p:tav>
                                            <p:tav tm="100000">
                                              <p:val>
                                                <p:strVal val="#ppt_y"/>
                                              </p:val>
                                            </p:tav>
                                          </p:tavLst>
                                        </p:anim>
                                      </p:childTnLst>
                                    </p:cTn>
                                  </p:par>
                                  <p:par>
                                    <p:cTn id="18" presetID="2" presetClass="entr" presetSubtype="8" fill="hold" nodeType="withEffect">
                                      <p:stCondLst>
                                        <p:cond delay="0"/>
                                      </p:stCondLst>
                                      <p:childTnLst>
                                        <p:set>
                                          <p:cBhvr>
                                            <p:cTn id="19" dur="1" fill="hold">
                                              <p:stCondLst>
                                                <p:cond delay="0"/>
                                              </p:stCondLst>
                                            </p:cTn>
                                            <p:tgtEl>
                                              <p:spTgt spid="6"/>
                                            </p:tgtEl>
                                            <p:attrNameLst>
                                              <p:attrName>style.visibility</p:attrName>
                                            </p:attrNameLst>
                                          </p:cBhvr>
                                          <p:to>
                                            <p:strVal val="visible"/>
                                          </p:to>
                                        </p:set>
                                        <p:anim calcmode="lin" valueType="num">
                                          <p:cBhvr additive="base">
                                            <p:cTn id="20" dur="500" fill="hold"/>
                                            <p:tgtEl>
                                              <p:spTgt spid="6"/>
                                            </p:tgtEl>
                                            <p:attrNameLst>
                                              <p:attrName>ppt_x</p:attrName>
                                            </p:attrNameLst>
                                          </p:cBhvr>
                                          <p:tavLst>
                                            <p:tav tm="0">
                                              <p:val>
                                                <p:strVal val="0-#ppt_w/2"/>
                                              </p:val>
                                            </p:tav>
                                            <p:tav tm="100000">
                                              <p:val>
                                                <p:strVal val="#ppt_x"/>
                                              </p:val>
                                            </p:tav>
                                          </p:tavLst>
                                        </p:anim>
                                        <p:anim calcmode="lin" valueType="num">
                                          <p:cBhvr additive="base">
                                            <p:cTn id="21" dur="500" fill="hold"/>
                                            <p:tgtEl>
                                              <p:spTgt spid="6"/>
                                            </p:tgtEl>
                                            <p:attrNameLst>
                                              <p:attrName>ppt_y</p:attrName>
                                            </p:attrNameLst>
                                          </p:cBhvr>
                                          <p:tavLst>
                                            <p:tav tm="0">
                                              <p:val>
                                                <p:strVal val="#ppt_y"/>
                                              </p:val>
                                            </p:tav>
                                            <p:tav tm="100000">
                                              <p:val>
                                                <p:strVal val="#ppt_y"/>
                                              </p:val>
                                            </p:tav>
                                          </p:tavLst>
                                        </p:anim>
                                      </p:childTnLst>
                                    </p:cTn>
                                  </p:par>
                                  <p:par>
                                    <p:cTn id="22" presetID="2" presetClass="entr" presetSubtype="2" fill="hold" nodeType="withEffect">
                                      <p:stCondLst>
                                        <p:cond delay="0"/>
                                      </p:stCondLst>
                                      <p:childTnLst>
                                        <p:set>
                                          <p:cBhvr>
                                            <p:cTn id="23" dur="1" fill="hold">
                                              <p:stCondLst>
                                                <p:cond delay="0"/>
                                              </p:stCondLst>
                                            </p:cTn>
                                            <p:tgtEl>
                                              <p:spTgt spid="7"/>
                                            </p:tgtEl>
                                            <p:attrNameLst>
                                              <p:attrName>style.visibility</p:attrName>
                                            </p:attrNameLst>
                                          </p:cBhvr>
                                          <p:to>
                                            <p:strVal val="visible"/>
                                          </p:to>
                                        </p:set>
                                        <p:anim calcmode="lin" valueType="num">
                                          <p:cBhvr additive="base">
                                            <p:cTn id="24" dur="500" fill="hold"/>
                                            <p:tgtEl>
                                              <p:spTgt spid="7"/>
                                            </p:tgtEl>
                                            <p:attrNameLst>
                                              <p:attrName>ppt_x</p:attrName>
                                            </p:attrNameLst>
                                          </p:cBhvr>
                                          <p:tavLst>
                                            <p:tav tm="0">
                                              <p:val>
                                                <p:strVal val="1+#ppt_w/2"/>
                                              </p:val>
                                            </p:tav>
                                            <p:tav tm="100000">
                                              <p:val>
                                                <p:strVal val="#ppt_x"/>
                                              </p:val>
                                            </p:tav>
                                          </p:tavLst>
                                        </p:anim>
                                        <p:anim calcmode="lin" valueType="num">
                                          <p:cBhvr additive="base">
                                            <p:cTn id="25" dur="500" fill="hold"/>
                                            <p:tgtEl>
                                              <p:spTgt spid="7"/>
                                            </p:tgtEl>
                                            <p:attrNameLst>
                                              <p:attrName>ppt_y</p:attrName>
                                            </p:attrNameLst>
                                          </p:cBhvr>
                                          <p:tavLst>
                                            <p:tav tm="0">
                                              <p:val>
                                                <p:strVal val="#ppt_y"/>
                                              </p:val>
                                            </p:tav>
                                            <p:tav tm="100000">
                                              <p:val>
                                                <p:strVal val="#ppt_y"/>
                                              </p:val>
                                            </p:tav>
                                          </p:tavLst>
                                        </p:anim>
                                      </p:childTnLst>
                                    </p:cTn>
                                  </p:par>
                                  <p:par>
                                    <p:cTn id="26" presetID="16" presetClass="entr" presetSubtype="21" fill="hold" nodeType="withEffect">
                                      <p:stCondLst>
                                        <p:cond delay="0"/>
                                      </p:stCondLst>
                                      <p:childTnLst>
                                        <p:set>
                                          <p:cBhvr>
                                            <p:cTn id="27" dur="1" fill="hold">
                                              <p:stCondLst>
                                                <p:cond delay="0"/>
                                              </p:stCondLst>
                                            </p:cTn>
                                            <p:tgtEl>
                                              <p:spTgt spid="46"/>
                                            </p:tgtEl>
                                            <p:attrNameLst>
                                              <p:attrName>style.visibility</p:attrName>
                                            </p:attrNameLst>
                                          </p:cBhvr>
                                          <p:to>
                                            <p:strVal val="visible"/>
                                          </p:to>
                                        </p:set>
                                        <p:animEffect transition="in" filter="barn(inVertical)">
                                          <p:cBhvr>
                                            <p:cTn id="28" dur="500"/>
                                            <p:tgtEl>
                                              <p:spTgt spid="46"/>
                                            </p:tgtEl>
                                          </p:cBhvr>
                                        </p:animEffect>
                                      </p:childTnLst>
                                    </p:cTn>
                                  </p:par>
                                </p:childTnLst>
                              </p:cTn>
                            </p:par>
                            <p:par>
                              <p:cTn id="29" fill="hold">
                                <p:stCondLst>
                                  <p:cond delay="1000"/>
                                </p:stCondLst>
                                <p:childTnLst>
                                  <p:par>
                                    <p:cTn id="30" presetID="2" presetClass="entr" presetSubtype="4" fill="hold" nodeType="afterEffect">
                                      <p:stCondLst>
                                        <p:cond delay="0"/>
                                      </p:stCondLst>
                                      <p:childTnLst>
                                        <p:set>
                                          <p:cBhvr>
                                            <p:cTn id="31" dur="1" fill="hold">
                                              <p:stCondLst>
                                                <p:cond delay="0"/>
                                              </p:stCondLst>
                                            </p:cTn>
                                            <p:tgtEl>
                                              <p:spTgt spid="27"/>
                                            </p:tgtEl>
                                            <p:attrNameLst>
                                              <p:attrName>style.visibility</p:attrName>
                                            </p:attrNameLst>
                                          </p:cBhvr>
                                          <p:to>
                                            <p:strVal val="visible"/>
                                          </p:to>
                                        </p:set>
                                        <p:anim calcmode="lin" valueType="num">
                                          <p:cBhvr additive="base">
                                            <p:cTn id="32" dur="1000" fill="hold"/>
                                            <p:tgtEl>
                                              <p:spTgt spid="27"/>
                                            </p:tgtEl>
                                            <p:attrNameLst>
                                              <p:attrName>ppt_x</p:attrName>
                                            </p:attrNameLst>
                                          </p:cBhvr>
                                          <p:tavLst>
                                            <p:tav tm="0">
                                              <p:val>
                                                <p:strVal val="#ppt_x"/>
                                              </p:val>
                                            </p:tav>
                                            <p:tav tm="100000">
                                              <p:val>
                                                <p:strVal val="#ppt_x"/>
                                              </p:val>
                                            </p:tav>
                                          </p:tavLst>
                                        </p:anim>
                                        <p:anim calcmode="lin" valueType="num">
                                          <p:cBhvr additive="base">
                                            <p:cTn id="33" dur="1000" fill="hold"/>
                                            <p:tgtEl>
                                              <p:spTgt spid="27"/>
                                            </p:tgtEl>
                                            <p:attrNameLst>
                                              <p:attrName>ppt_y</p:attrName>
                                            </p:attrNameLst>
                                          </p:cBhvr>
                                          <p:tavLst>
                                            <p:tav tm="0">
                                              <p:val>
                                                <p:strVal val="1+#ppt_h/2"/>
                                              </p:val>
                                            </p:tav>
                                            <p:tav tm="100000">
                                              <p:val>
                                                <p:strVal val="#ppt_y"/>
                                              </p:val>
                                            </p:tav>
                                          </p:tavLst>
                                        </p:anim>
                                      </p:childTnLst>
                                    </p:cTn>
                                  </p:par>
                                  <p:par>
                                    <p:cTn id="34" presetID="2" presetClass="entr" presetSubtype="1" fill="hold" nodeType="withEffect">
                                      <p:stCondLst>
                                        <p:cond delay="0"/>
                                      </p:stCondLst>
                                      <p:childTnLst>
                                        <p:set>
                                          <p:cBhvr>
                                            <p:cTn id="35" dur="1" fill="hold">
                                              <p:stCondLst>
                                                <p:cond delay="0"/>
                                              </p:stCondLst>
                                            </p:cTn>
                                            <p:tgtEl>
                                              <p:spTgt spid="28"/>
                                            </p:tgtEl>
                                            <p:attrNameLst>
                                              <p:attrName>style.visibility</p:attrName>
                                            </p:attrNameLst>
                                          </p:cBhvr>
                                          <p:to>
                                            <p:strVal val="visible"/>
                                          </p:to>
                                        </p:set>
                                        <p:anim calcmode="lin" valueType="num">
                                          <p:cBhvr additive="base">
                                            <p:cTn id="36" dur="1000" fill="hold"/>
                                            <p:tgtEl>
                                              <p:spTgt spid="28"/>
                                            </p:tgtEl>
                                            <p:attrNameLst>
                                              <p:attrName>ppt_x</p:attrName>
                                            </p:attrNameLst>
                                          </p:cBhvr>
                                          <p:tavLst>
                                            <p:tav tm="0">
                                              <p:val>
                                                <p:strVal val="#ppt_x"/>
                                              </p:val>
                                            </p:tav>
                                            <p:tav tm="100000">
                                              <p:val>
                                                <p:strVal val="#ppt_x"/>
                                              </p:val>
                                            </p:tav>
                                          </p:tavLst>
                                        </p:anim>
                                        <p:anim calcmode="lin" valueType="num">
                                          <p:cBhvr additive="base">
                                            <p:cTn id="37" dur="1000" fill="hold"/>
                                            <p:tgtEl>
                                              <p:spTgt spid="28"/>
                                            </p:tgtEl>
                                            <p:attrNameLst>
                                              <p:attrName>ppt_y</p:attrName>
                                            </p:attrNameLst>
                                          </p:cBhvr>
                                          <p:tavLst>
                                            <p:tav tm="0">
                                              <p:val>
                                                <p:strVal val="0-#ppt_h/2"/>
                                              </p:val>
                                            </p:tav>
                                            <p:tav tm="100000">
                                              <p:val>
                                                <p:strVal val="#ppt_y"/>
                                              </p:val>
                                            </p:tav>
                                          </p:tavLst>
                                        </p:anim>
                                      </p:childTnLst>
                                    </p:cTn>
                                  </p:par>
                                  <p:par>
                                    <p:cTn id="38" presetID="2" presetClass="entr" presetSubtype="4" fill="hold" nodeType="withEffect">
                                      <p:stCondLst>
                                        <p:cond delay="0"/>
                                      </p:stCondLst>
                                      <p:childTnLst>
                                        <p:set>
                                          <p:cBhvr>
                                            <p:cTn id="39" dur="1" fill="hold">
                                              <p:stCondLst>
                                                <p:cond delay="0"/>
                                              </p:stCondLst>
                                            </p:cTn>
                                            <p:tgtEl>
                                              <p:spTgt spid="34"/>
                                            </p:tgtEl>
                                            <p:attrNameLst>
                                              <p:attrName>style.visibility</p:attrName>
                                            </p:attrNameLst>
                                          </p:cBhvr>
                                          <p:to>
                                            <p:strVal val="visible"/>
                                          </p:to>
                                        </p:set>
                                        <p:anim calcmode="lin" valueType="num">
                                          <p:cBhvr additive="base">
                                            <p:cTn id="40" dur="1000" fill="hold"/>
                                            <p:tgtEl>
                                              <p:spTgt spid="34"/>
                                            </p:tgtEl>
                                            <p:attrNameLst>
                                              <p:attrName>ppt_x</p:attrName>
                                            </p:attrNameLst>
                                          </p:cBhvr>
                                          <p:tavLst>
                                            <p:tav tm="0">
                                              <p:val>
                                                <p:strVal val="#ppt_x"/>
                                              </p:val>
                                            </p:tav>
                                            <p:tav tm="100000">
                                              <p:val>
                                                <p:strVal val="#ppt_x"/>
                                              </p:val>
                                            </p:tav>
                                          </p:tavLst>
                                        </p:anim>
                                        <p:anim calcmode="lin" valueType="num">
                                          <p:cBhvr additive="base">
                                            <p:cTn id="41" dur="1000" fill="hold"/>
                                            <p:tgtEl>
                                              <p:spTgt spid="34"/>
                                            </p:tgtEl>
                                            <p:attrNameLst>
                                              <p:attrName>ppt_y</p:attrName>
                                            </p:attrNameLst>
                                          </p:cBhvr>
                                          <p:tavLst>
                                            <p:tav tm="0">
                                              <p:val>
                                                <p:strVal val="1+#ppt_h/2"/>
                                              </p:val>
                                            </p:tav>
                                            <p:tav tm="100000">
                                              <p:val>
                                                <p:strVal val="#ppt_y"/>
                                              </p:val>
                                            </p:tav>
                                          </p:tavLst>
                                        </p:anim>
                                      </p:childTnLst>
                                    </p:cTn>
                                  </p:par>
                                  <p:par>
                                    <p:cTn id="42" presetID="2" presetClass="entr" presetSubtype="1" fill="hold" nodeType="withEffect">
                                      <p:stCondLst>
                                        <p:cond delay="0"/>
                                      </p:stCondLst>
                                      <p:childTnLst>
                                        <p:set>
                                          <p:cBhvr>
                                            <p:cTn id="43" dur="1" fill="hold">
                                              <p:stCondLst>
                                                <p:cond delay="0"/>
                                              </p:stCondLst>
                                            </p:cTn>
                                            <p:tgtEl>
                                              <p:spTgt spid="40"/>
                                            </p:tgtEl>
                                            <p:attrNameLst>
                                              <p:attrName>style.visibility</p:attrName>
                                            </p:attrNameLst>
                                          </p:cBhvr>
                                          <p:to>
                                            <p:strVal val="visible"/>
                                          </p:to>
                                        </p:set>
                                        <p:anim calcmode="lin" valueType="num">
                                          <p:cBhvr additive="base">
                                            <p:cTn id="44" dur="1000" fill="hold"/>
                                            <p:tgtEl>
                                              <p:spTgt spid="40"/>
                                            </p:tgtEl>
                                            <p:attrNameLst>
                                              <p:attrName>ppt_x</p:attrName>
                                            </p:attrNameLst>
                                          </p:cBhvr>
                                          <p:tavLst>
                                            <p:tav tm="0">
                                              <p:val>
                                                <p:strVal val="#ppt_x"/>
                                              </p:val>
                                            </p:tav>
                                            <p:tav tm="100000">
                                              <p:val>
                                                <p:strVal val="#ppt_x"/>
                                              </p:val>
                                            </p:tav>
                                          </p:tavLst>
                                        </p:anim>
                                        <p:anim calcmode="lin" valueType="num">
                                          <p:cBhvr additive="base">
                                            <p:cTn id="45" dur="1000" fill="hold"/>
                                            <p:tgtEl>
                                              <p:spTgt spid="40"/>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3" grpId="0"/>
          <p:bldP spid="14" grpId="0"/>
        </p:bldLst>
      </p:timing>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xmlns="" id="{591D8D68-0C3F-4970-ABAB-08BE3FDF38B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2490698939"/>
      </p:ext>
    </p:extLst>
  </p:cSld>
  <p:clrMapOvr>
    <a:masterClrMapping/>
  </p:clrMapOvr>
  <mc:AlternateContent xmlns:mc="http://schemas.openxmlformats.org/markup-compatibility/2006" xmlns:p14="http://schemas.microsoft.com/office/powerpoint/2010/main">
    <mc:Choice Requires="p14">
      <p:transition spd="slow" p14:dur="1250" advClick="0" advTm="0">
        <p14:switch dir="r"/>
      </p:transition>
    </mc:Choice>
    <mc:Fallback xmlns="">
      <p:transition spd="slow" advClick="0" advTm="0">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xmlns="" id="{C962D684-9B09-4D32-BC27-EC2785E0F25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1429149310"/>
      </p:ext>
    </p:extLst>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xmlns="" id="{A60851C2-4BE9-4089-B7A6-4EF34E9E4B6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3102158987"/>
      </p:ext>
    </p:extLst>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xmlns="" id="{069CBEDD-0E9F-4F88-BA6C-1144B60ABA6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968187703"/>
      </p:ext>
    </p:extLst>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xmlns="" id="{90E28EA3-A974-4445-BB3B-19B850ED975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2367891279"/>
      </p:ext>
    </p:extLst>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xmlns="" id="{B627458F-F778-4A2E-AFA9-9D7A7D33C3D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2409746709"/>
      </p:ext>
    </p:extLst>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xmlns="" id="{C6AF0C0C-6EC3-4040-945A-9008A1AF85A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374170110"/>
      </p:ext>
    </p:extLst>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xmlns="" id="{D8B63740-CA3B-424E-83F5-B2E025DDE1C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1540995646"/>
      </p:ext>
    </p:extLst>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xmlns="" id="{44EB2E91-67C3-4F35-8E66-18D9FEB7A40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3162107983"/>
      </p:ext>
    </p:extLst>
  </p:cSld>
  <p:clrMapOvr>
    <a:masterClrMapping/>
  </p:clrMapOvr>
  <mc:AlternateContent xmlns:mc="http://schemas.openxmlformats.org/markup-compatibility/2006" xmlns:p14="http://schemas.microsoft.com/office/powerpoint/2010/main">
    <mc:Choice Requires="p14">
      <p:transition spd="slow" p14:dur="1250" advClick="0" advTm="0">
        <p14:switch dir="r"/>
      </p:transition>
    </mc:Choice>
    <mc:Fallback xmlns="">
      <p:transition spd="slow" advClick="0" advTm="0">
        <p:fad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xmlns="" id="{A6A783E1-C1FA-491C-AF75-4CF0CDDDABD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3710719591"/>
      </p:ext>
    </p:extLst>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E8EEF2"/>
        </a:solidFill>
        <a:effectLst/>
      </p:bgPr>
    </p:bg>
    <p:spTree>
      <p:nvGrpSpPr>
        <p:cNvPr id="1" name=""/>
        <p:cNvGrpSpPr/>
        <p:nvPr/>
      </p:nvGrpSpPr>
      <p:grpSpPr>
        <a:xfrm>
          <a:off x="0" y="0"/>
          <a:ext cx="0" cy="0"/>
          <a:chOff x="0" y="0"/>
          <a:chExt cx="0" cy="0"/>
        </a:xfrm>
      </p:grpSpPr>
      <p:sp>
        <p:nvSpPr>
          <p:cNvPr id="3" name="矩形 2"/>
          <p:cNvSpPr/>
          <p:nvPr/>
        </p:nvSpPr>
        <p:spPr>
          <a:xfrm>
            <a:off x="23129" y="1690255"/>
            <a:ext cx="12168871" cy="3505200"/>
          </a:xfrm>
          <a:prstGeom prst="rect">
            <a:avLst/>
          </a:prstGeom>
          <a:blipFill dpi="0" rotWithShape="1">
            <a:blip r:embed="rId3">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8" name="燕尾形 7"/>
          <p:cNvSpPr/>
          <p:nvPr/>
        </p:nvSpPr>
        <p:spPr>
          <a:xfrm>
            <a:off x="3796145" y="0"/>
            <a:ext cx="6759155" cy="6858000"/>
          </a:xfrm>
          <a:prstGeom prst="chevron">
            <a:avLst>
              <a:gd name="adj" fmla="val 40776"/>
            </a:avLst>
          </a:prstGeom>
          <a:gradFill>
            <a:gsLst>
              <a:gs pos="100000">
                <a:srgbClr val="004C89"/>
              </a:gs>
              <a:gs pos="0">
                <a:srgbClr val="0298DA"/>
              </a:gs>
            </a:gsLst>
            <a:lin ang="2700000" scaled="0"/>
          </a:gra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18" name="平行四边形 17"/>
          <p:cNvSpPr/>
          <p:nvPr/>
        </p:nvSpPr>
        <p:spPr>
          <a:xfrm flipH="1">
            <a:off x="8215744" y="27710"/>
            <a:ext cx="3629892" cy="3380508"/>
          </a:xfrm>
          <a:prstGeom prst="parallelogram">
            <a:avLst>
              <a:gd name="adj" fmla="val 82735"/>
            </a:avLst>
          </a:prstGeom>
          <a:solidFill>
            <a:srgbClr val="0298DA"/>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27" name="文本框 1"/>
          <p:cNvSpPr>
            <a:spLocks noChangeArrowheads="1"/>
          </p:cNvSpPr>
          <p:nvPr/>
        </p:nvSpPr>
        <p:spPr bwMode="auto">
          <a:xfrm>
            <a:off x="612843" y="2871095"/>
            <a:ext cx="2954655"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SimSun" panose="02010600030101010101" pitchFamily="2" charset="-122"/>
              </a:defRPr>
            </a:lvl1pPr>
            <a:lvl2pPr marL="742950" indent="-285750">
              <a:defRPr>
                <a:solidFill>
                  <a:schemeClr val="tx1"/>
                </a:solidFill>
                <a:latin typeface="Calibri" panose="020F0502020204030204" pitchFamily="34" charset="0"/>
                <a:ea typeface="SimSun" panose="02010600030101010101" pitchFamily="2" charset="-122"/>
              </a:defRPr>
            </a:lvl2pPr>
            <a:lvl3pPr marL="1143000" indent="-228600">
              <a:defRPr>
                <a:solidFill>
                  <a:schemeClr val="tx1"/>
                </a:solidFill>
                <a:latin typeface="Calibri" panose="020F0502020204030204" pitchFamily="34" charset="0"/>
                <a:ea typeface="SimSun" panose="02010600030101010101" pitchFamily="2" charset="-122"/>
              </a:defRPr>
            </a:lvl3pPr>
            <a:lvl4pPr marL="1600200" indent="-228600">
              <a:defRPr>
                <a:solidFill>
                  <a:schemeClr val="tx1"/>
                </a:solidFill>
                <a:latin typeface="Calibri" panose="020F0502020204030204" pitchFamily="34" charset="0"/>
                <a:ea typeface="SimSun" panose="02010600030101010101" pitchFamily="2" charset="-122"/>
              </a:defRPr>
            </a:lvl4pPr>
            <a:lvl5pPr marL="2057400" indent="-228600">
              <a:defRPr>
                <a:solidFill>
                  <a:schemeClr val="tx1"/>
                </a:solidFill>
                <a:latin typeface="Calibri" panose="020F0502020204030204" pitchFamily="34" charset="0"/>
                <a:ea typeface="SimSun"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SimSun"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SimSun"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SimSun"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SimSun" panose="02010600030101010101" pitchFamily="2" charset="-122"/>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54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公司简介</a:t>
            </a:r>
            <a:endParaRPr kumimoji="0" lang="en-US" altLang="en-US" sz="54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
        <p:nvSpPr>
          <p:cNvPr id="10" name="圆角矩形 9"/>
          <p:cNvSpPr/>
          <p:nvPr/>
        </p:nvSpPr>
        <p:spPr>
          <a:xfrm>
            <a:off x="3741574" y="2978727"/>
            <a:ext cx="733443" cy="429491"/>
          </a:xfrm>
          <a:prstGeom prst="roundRect">
            <a:avLst>
              <a:gd name="adj" fmla="val 14875"/>
            </a:avLst>
          </a:prstGeom>
          <a:no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0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01</a:t>
            </a:r>
            <a:endParaRPr kumimoji="0" lang="zh-CN" altLang="en-US" sz="20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21" name="文本框 20" descr="e7d195523061f1c0deeec63e560781cfd59afb0ea006f2a87ABB68BF51EA6619813959095094C18C62A12F549504892A4AAA8C1554C6663626E05CA27F281A14E6983772AFC3FB97135759321DEA3D709AACD122C08E6ED1C77BAD4A88EF4CD28A80260D8F97957F436F83C1F553EF0169027D0DBFA7A77088E1513DBDFC101C4B4DFF310B01A5021663E46B6BC2AAB5"/>
          <p:cNvSpPr txBox="1"/>
          <p:nvPr/>
        </p:nvSpPr>
        <p:spPr>
          <a:xfrm>
            <a:off x="3649779" y="3446566"/>
            <a:ext cx="1619354" cy="307777"/>
          </a:xfrm>
          <a:prstGeom prst="rect">
            <a:avLst/>
          </a:prstGeom>
          <a:noFill/>
        </p:spPr>
        <p:txBody>
          <a:bodyPr wrap="none" rtlCol="0">
            <a:spAutoFit/>
          </a:bodyPr>
          <a:lstStyle/>
          <a:p>
            <a:pPr marL="0" marR="0" lvl="0" indent="0" algn="l" defTabSz="1218804" rtl="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rPr>
              <a:t>Company profile</a:t>
            </a:r>
            <a:endParaRPr kumimoji="0" lang="zh-CN" altLang="en-US" sz="1400" b="0" i="0" u="none" strike="noStrike" kern="0" cap="none" spc="0" normalizeH="0" baseline="0" noProof="0" dirty="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endParaRPr>
          </a:p>
        </p:txBody>
      </p:sp>
      <p:sp>
        <p:nvSpPr>
          <p:cNvPr id="22" name="文本框 21" descr="e7d195523061f1c0deeec63e560781cfd59afb0ea006f2a87ABB68BF51EA6619813959095094C18C62A12F549504892A4AAA8C1554C6663626E05CA27F281A14E6983772AFC3FB97135759321DEA3D709AACD122C08E6ED1C77BAD4A88EF4CD28A80260D8F97957F436F83C1F553EF0169027D0DBFA7A77088E1513DBDFC101C4B4DFF310B01A5021663E46B6BC2AAB5"/>
          <p:cNvSpPr txBox="1"/>
          <p:nvPr/>
        </p:nvSpPr>
        <p:spPr>
          <a:xfrm>
            <a:off x="7019413" y="1780861"/>
            <a:ext cx="1813317" cy="3323987"/>
          </a:xfrm>
          <a:prstGeom prst="rect">
            <a:avLst/>
          </a:prstGeom>
          <a:noFill/>
        </p:spPr>
        <p:txBody>
          <a:bodyPr wrap="none" rtlCol="0">
            <a:spAutoFit/>
          </a:bodyPr>
          <a:lstStyle/>
          <a:p>
            <a:pPr marL="342900" marR="0" lvl="0" indent="-342900" algn="l" defTabSz="1218804" rtl="0" eaLnBrk="1" fontAlgn="auto" latinLnBrk="0" hangingPunct="1">
              <a:lnSpc>
                <a:spcPct val="150000"/>
              </a:lnSpc>
              <a:spcBef>
                <a:spcPts val="0"/>
              </a:spcBef>
              <a:spcAft>
                <a:spcPts val="0"/>
              </a:spcAft>
              <a:buClrTx/>
              <a:buSzPct val="60000"/>
              <a:buFont typeface="Wingdings" panose="05000000000000000000" pitchFamily="2" charset="2"/>
              <a:buChar char="l"/>
              <a:tabLst/>
              <a:defRPr/>
            </a:pPr>
            <a:r>
              <a:rPr kumimoji="0" lang="zh-CN" altLang="en-US" sz="2000"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公司简介</a:t>
            </a:r>
            <a:endParaRPr kumimoji="0" lang="en-US" altLang="zh-CN" sz="2000"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a:p>
            <a:pPr marL="342900" marR="0" lvl="0" indent="-342900" algn="l" defTabSz="1218804" rtl="0" eaLnBrk="1" fontAlgn="auto" latinLnBrk="0" hangingPunct="1">
              <a:lnSpc>
                <a:spcPct val="150000"/>
              </a:lnSpc>
              <a:spcBef>
                <a:spcPts val="0"/>
              </a:spcBef>
              <a:spcAft>
                <a:spcPts val="0"/>
              </a:spcAft>
              <a:buClrTx/>
              <a:buSzPct val="60000"/>
              <a:buFont typeface="Wingdings" panose="05000000000000000000" pitchFamily="2" charset="2"/>
              <a:buChar char="l"/>
              <a:tabLst/>
              <a:defRPr/>
            </a:pPr>
            <a:r>
              <a:rPr kumimoji="0" lang="zh-CN" altLang="en-US" sz="2000"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企业文化</a:t>
            </a:r>
            <a:endParaRPr kumimoji="0" lang="en-US" altLang="zh-CN" sz="2000"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a:p>
            <a:pPr marL="342900" marR="0" lvl="0" indent="-342900" algn="l" defTabSz="1218804" rtl="0" eaLnBrk="1" fontAlgn="auto" latinLnBrk="0" hangingPunct="1">
              <a:lnSpc>
                <a:spcPct val="150000"/>
              </a:lnSpc>
              <a:spcBef>
                <a:spcPts val="0"/>
              </a:spcBef>
              <a:spcAft>
                <a:spcPts val="0"/>
              </a:spcAft>
              <a:buClrTx/>
              <a:buSzPct val="60000"/>
              <a:buFont typeface="Wingdings" panose="05000000000000000000" pitchFamily="2" charset="2"/>
              <a:buChar char="l"/>
              <a:tabLst/>
              <a:defRPr/>
            </a:pPr>
            <a:r>
              <a:rPr kumimoji="0" lang="zh-CN" altLang="en-US" sz="2000"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企业大事记</a:t>
            </a:r>
            <a:endParaRPr kumimoji="0" lang="en-US" altLang="zh-CN" sz="2000"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a:p>
            <a:pPr marL="342900" marR="0" lvl="0" indent="-342900" algn="l" defTabSz="1218804" rtl="0" eaLnBrk="1" fontAlgn="auto" latinLnBrk="0" hangingPunct="1">
              <a:lnSpc>
                <a:spcPct val="150000"/>
              </a:lnSpc>
              <a:spcBef>
                <a:spcPts val="0"/>
              </a:spcBef>
              <a:spcAft>
                <a:spcPts val="0"/>
              </a:spcAft>
              <a:buClrTx/>
              <a:buSzPct val="60000"/>
              <a:buFont typeface="Wingdings" panose="05000000000000000000" pitchFamily="2" charset="2"/>
              <a:buChar char="l"/>
              <a:tabLst/>
              <a:defRPr/>
            </a:pPr>
            <a:r>
              <a:rPr kumimoji="0" lang="zh-CN" altLang="en-US" sz="2000"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企业结构</a:t>
            </a:r>
            <a:endParaRPr kumimoji="0" lang="en-US" altLang="zh-CN" sz="2000"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a:p>
            <a:pPr marL="342900" marR="0" lvl="0" indent="-342900" algn="l" defTabSz="1218804" rtl="0" eaLnBrk="1" fontAlgn="auto" latinLnBrk="0" hangingPunct="1">
              <a:lnSpc>
                <a:spcPct val="150000"/>
              </a:lnSpc>
              <a:spcBef>
                <a:spcPts val="0"/>
              </a:spcBef>
              <a:spcAft>
                <a:spcPts val="0"/>
              </a:spcAft>
              <a:buClrTx/>
              <a:buSzPct val="60000"/>
              <a:buFont typeface="Wingdings" panose="05000000000000000000" pitchFamily="2" charset="2"/>
              <a:buChar char="l"/>
              <a:tabLst/>
              <a:defRPr/>
            </a:pPr>
            <a:r>
              <a:rPr kumimoji="0" lang="zh-CN" altLang="en-US" sz="2000"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公司团队</a:t>
            </a:r>
            <a:endParaRPr kumimoji="0" lang="en-US" altLang="zh-CN" sz="2000"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a:p>
            <a:pPr marL="342900" marR="0" lvl="0" indent="-342900" algn="l" defTabSz="1218804" rtl="0" eaLnBrk="1" fontAlgn="auto" latinLnBrk="0" hangingPunct="1">
              <a:lnSpc>
                <a:spcPct val="150000"/>
              </a:lnSpc>
              <a:spcBef>
                <a:spcPts val="0"/>
              </a:spcBef>
              <a:spcAft>
                <a:spcPts val="0"/>
              </a:spcAft>
              <a:buClrTx/>
              <a:buSzPct val="60000"/>
              <a:buFont typeface="Wingdings" panose="05000000000000000000" pitchFamily="2" charset="2"/>
              <a:buChar char="l"/>
              <a:tabLst/>
              <a:defRPr/>
            </a:pPr>
            <a:r>
              <a:rPr kumimoji="0" lang="zh-CN" altLang="en-US" sz="2000"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企业荣誉</a:t>
            </a:r>
            <a:endParaRPr kumimoji="0" lang="en-US" altLang="zh-CN" sz="2000"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a:p>
            <a:pPr marL="342900" marR="0" lvl="0" indent="-342900" algn="l" defTabSz="1218804" rtl="0" eaLnBrk="1" fontAlgn="auto" latinLnBrk="0" hangingPunct="1">
              <a:lnSpc>
                <a:spcPct val="150000"/>
              </a:lnSpc>
              <a:spcBef>
                <a:spcPts val="0"/>
              </a:spcBef>
              <a:spcAft>
                <a:spcPts val="0"/>
              </a:spcAft>
              <a:buClrTx/>
              <a:buSzPct val="60000"/>
              <a:buFont typeface="Wingdings" panose="05000000000000000000" pitchFamily="2" charset="2"/>
              <a:buChar char="l"/>
              <a:tabLst/>
              <a:defRPr/>
            </a:pPr>
            <a:r>
              <a:rPr kumimoji="0" lang="zh-CN" altLang="en-US" sz="2000"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企业理念</a:t>
            </a:r>
            <a:endParaRPr kumimoji="0" lang="en-US" altLang="zh-CN" sz="2000"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Tree>
    <p:extLst>
      <p:ext uri="{BB962C8B-B14F-4D97-AF65-F5344CB8AC3E}">
        <p14:creationId xmlns:p14="http://schemas.microsoft.com/office/powerpoint/2010/main" val="2494718045"/>
      </p:ext>
    </p:extLst>
  </p:cSld>
  <p:clrMapOvr>
    <a:masterClrMapping/>
  </p:clrMapOvr>
  <mc:AlternateContent xmlns:mc="http://schemas.openxmlformats.org/markup-compatibility/2006">
    <mc:Choice xmlns:p14="http://schemas.microsoft.com/office/powerpoint/2010/main" Requires="p14">
      <p:transition spd="slow" p14:dur="1250">
        <p14:switch dir="r"/>
      </p:transition>
    </mc:Choice>
    <mc:Fallback>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par>
                                    <p:cTn id="8" presetID="2" presetClass="entr" presetSubtype="8" fill="hold" grpId="0" nodeType="withEffect" p14:presetBounceEnd="40000">
                                      <p:stCondLst>
                                        <p:cond delay="250"/>
                                      </p:stCondLst>
                                      <p:childTnLst>
                                        <p:set>
                                          <p:cBhvr>
                                            <p:cTn id="9" dur="1" fill="hold">
                                              <p:stCondLst>
                                                <p:cond delay="0"/>
                                              </p:stCondLst>
                                            </p:cTn>
                                            <p:tgtEl>
                                              <p:spTgt spid="8"/>
                                            </p:tgtEl>
                                            <p:attrNameLst>
                                              <p:attrName>style.visibility</p:attrName>
                                            </p:attrNameLst>
                                          </p:cBhvr>
                                          <p:to>
                                            <p:strVal val="visible"/>
                                          </p:to>
                                        </p:set>
                                        <p:anim calcmode="lin" valueType="num" p14:bounceEnd="40000">
                                          <p:cBhvr additive="base">
                                            <p:cTn id="10" dur="1000" fill="hold"/>
                                            <p:tgtEl>
                                              <p:spTgt spid="8"/>
                                            </p:tgtEl>
                                            <p:attrNameLst>
                                              <p:attrName>ppt_x</p:attrName>
                                            </p:attrNameLst>
                                          </p:cBhvr>
                                          <p:tavLst>
                                            <p:tav tm="0">
                                              <p:val>
                                                <p:strVal val="0-#ppt_w/2"/>
                                              </p:val>
                                            </p:tav>
                                            <p:tav tm="100000">
                                              <p:val>
                                                <p:strVal val="#ppt_x"/>
                                              </p:val>
                                            </p:tav>
                                          </p:tavLst>
                                        </p:anim>
                                        <p:anim calcmode="lin" valueType="num" p14:bounceEnd="40000">
                                          <p:cBhvr additive="base">
                                            <p:cTn id="11" dur="1000" fill="hold"/>
                                            <p:tgtEl>
                                              <p:spTgt spid="8"/>
                                            </p:tgtEl>
                                            <p:attrNameLst>
                                              <p:attrName>ppt_y</p:attrName>
                                            </p:attrNameLst>
                                          </p:cBhvr>
                                          <p:tavLst>
                                            <p:tav tm="0">
                                              <p:val>
                                                <p:strVal val="#ppt_y"/>
                                              </p:val>
                                            </p:tav>
                                            <p:tav tm="100000">
                                              <p:val>
                                                <p:strVal val="#ppt_y"/>
                                              </p:val>
                                            </p:tav>
                                          </p:tavLst>
                                        </p:anim>
                                      </p:childTnLst>
                                    </p:cTn>
                                  </p:par>
                                  <p:par>
                                    <p:cTn id="12" presetID="2" presetClass="entr" presetSubtype="1" fill="hold" grpId="0" nodeType="withEffect" p14:presetBounceEnd="40000">
                                      <p:stCondLst>
                                        <p:cond delay="500"/>
                                      </p:stCondLst>
                                      <p:childTnLst>
                                        <p:set>
                                          <p:cBhvr>
                                            <p:cTn id="13" dur="1" fill="hold">
                                              <p:stCondLst>
                                                <p:cond delay="0"/>
                                              </p:stCondLst>
                                            </p:cTn>
                                            <p:tgtEl>
                                              <p:spTgt spid="18"/>
                                            </p:tgtEl>
                                            <p:attrNameLst>
                                              <p:attrName>style.visibility</p:attrName>
                                            </p:attrNameLst>
                                          </p:cBhvr>
                                          <p:to>
                                            <p:strVal val="visible"/>
                                          </p:to>
                                        </p:set>
                                        <p:anim calcmode="lin" valueType="num" p14:bounceEnd="40000">
                                          <p:cBhvr additive="base">
                                            <p:cTn id="14" dur="1000" fill="hold"/>
                                            <p:tgtEl>
                                              <p:spTgt spid="18"/>
                                            </p:tgtEl>
                                            <p:attrNameLst>
                                              <p:attrName>ppt_x</p:attrName>
                                            </p:attrNameLst>
                                          </p:cBhvr>
                                          <p:tavLst>
                                            <p:tav tm="0">
                                              <p:val>
                                                <p:strVal val="#ppt_x"/>
                                              </p:val>
                                            </p:tav>
                                            <p:tav tm="100000">
                                              <p:val>
                                                <p:strVal val="#ppt_x"/>
                                              </p:val>
                                            </p:tav>
                                          </p:tavLst>
                                        </p:anim>
                                        <p:anim calcmode="lin" valueType="num" p14:bounceEnd="40000">
                                          <p:cBhvr additive="base">
                                            <p:cTn id="15" dur="1000" fill="hold"/>
                                            <p:tgtEl>
                                              <p:spTgt spid="18"/>
                                            </p:tgtEl>
                                            <p:attrNameLst>
                                              <p:attrName>ppt_y</p:attrName>
                                            </p:attrNameLst>
                                          </p:cBhvr>
                                          <p:tavLst>
                                            <p:tav tm="0">
                                              <p:val>
                                                <p:strVal val="0-#ppt_h/2"/>
                                              </p:val>
                                            </p:tav>
                                            <p:tav tm="100000">
                                              <p:val>
                                                <p:strVal val="#ppt_y"/>
                                              </p:val>
                                            </p:tav>
                                          </p:tavLst>
                                        </p:anim>
                                      </p:childTnLst>
                                    </p:cTn>
                                  </p:par>
                                  <p:par>
                                    <p:cTn id="16" presetID="2" presetClass="entr" presetSubtype="8" fill="hold" grpId="0" nodeType="withEffect">
                                      <p:stCondLst>
                                        <p:cond delay="500"/>
                                      </p:stCondLst>
                                      <p:childTnLst>
                                        <p:set>
                                          <p:cBhvr>
                                            <p:cTn id="17" dur="1" fill="hold">
                                              <p:stCondLst>
                                                <p:cond delay="0"/>
                                              </p:stCondLst>
                                            </p:cTn>
                                            <p:tgtEl>
                                              <p:spTgt spid="27"/>
                                            </p:tgtEl>
                                            <p:attrNameLst>
                                              <p:attrName>style.visibility</p:attrName>
                                            </p:attrNameLst>
                                          </p:cBhvr>
                                          <p:to>
                                            <p:strVal val="visible"/>
                                          </p:to>
                                        </p:set>
                                        <p:anim calcmode="lin" valueType="num">
                                          <p:cBhvr additive="base">
                                            <p:cTn id="18" dur="500" fill="hold"/>
                                            <p:tgtEl>
                                              <p:spTgt spid="27"/>
                                            </p:tgtEl>
                                            <p:attrNameLst>
                                              <p:attrName>ppt_x</p:attrName>
                                            </p:attrNameLst>
                                          </p:cBhvr>
                                          <p:tavLst>
                                            <p:tav tm="0">
                                              <p:val>
                                                <p:strVal val="0-#ppt_w/2"/>
                                              </p:val>
                                            </p:tav>
                                            <p:tav tm="100000">
                                              <p:val>
                                                <p:strVal val="#ppt_x"/>
                                              </p:val>
                                            </p:tav>
                                          </p:tavLst>
                                        </p:anim>
                                        <p:anim calcmode="lin" valueType="num">
                                          <p:cBhvr additive="base">
                                            <p:cTn id="19" dur="500" fill="hold"/>
                                            <p:tgtEl>
                                              <p:spTgt spid="27"/>
                                            </p:tgtEl>
                                            <p:attrNameLst>
                                              <p:attrName>ppt_y</p:attrName>
                                            </p:attrNameLst>
                                          </p:cBhvr>
                                          <p:tavLst>
                                            <p:tav tm="0">
                                              <p:val>
                                                <p:strVal val="#ppt_y"/>
                                              </p:val>
                                            </p:tav>
                                            <p:tav tm="100000">
                                              <p:val>
                                                <p:strVal val="#ppt_y"/>
                                              </p:val>
                                            </p:tav>
                                          </p:tavLst>
                                        </p:anim>
                                      </p:childTnLst>
                                    </p:cTn>
                                  </p:par>
                                  <p:par>
                                    <p:cTn id="20" presetID="2" presetClass="entr" presetSubtype="4" fill="hold" grpId="0" nodeType="withEffect">
                                      <p:stCondLst>
                                        <p:cond delay="750"/>
                                      </p:stCondLst>
                                      <p:childTnLst>
                                        <p:set>
                                          <p:cBhvr>
                                            <p:cTn id="21" dur="1" fill="hold">
                                              <p:stCondLst>
                                                <p:cond delay="0"/>
                                              </p:stCondLst>
                                            </p:cTn>
                                            <p:tgtEl>
                                              <p:spTgt spid="10"/>
                                            </p:tgtEl>
                                            <p:attrNameLst>
                                              <p:attrName>style.visibility</p:attrName>
                                            </p:attrNameLst>
                                          </p:cBhvr>
                                          <p:to>
                                            <p:strVal val="visible"/>
                                          </p:to>
                                        </p:set>
                                        <p:anim calcmode="lin" valueType="num">
                                          <p:cBhvr additive="base">
                                            <p:cTn id="22" dur="500" fill="hold"/>
                                            <p:tgtEl>
                                              <p:spTgt spid="10"/>
                                            </p:tgtEl>
                                            <p:attrNameLst>
                                              <p:attrName>ppt_x</p:attrName>
                                            </p:attrNameLst>
                                          </p:cBhvr>
                                          <p:tavLst>
                                            <p:tav tm="0">
                                              <p:val>
                                                <p:strVal val="#ppt_x"/>
                                              </p:val>
                                            </p:tav>
                                            <p:tav tm="100000">
                                              <p:val>
                                                <p:strVal val="#ppt_x"/>
                                              </p:val>
                                            </p:tav>
                                          </p:tavLst>
                                        </p:anim>
                                        <p:anim calcmode="lin" valueType="num">
                                          <p:cBhvr additive="base">
                                            <p:cTn id="23" dur="500" fill="hold"/>
                                            <p:tgtEl>
                                              <p:spTgt spid="10"/>
                                            </p:tgtEl>
                                            <p:attrNameLst>
                                              <p:attrName>ppt_y</p:attrName>
                                            </p:attrNameLst>
                                          </p:cBhvr>
                                          <p:tavLst>
                                            <p:tav tm="0">
                                              <p:val>
                                                <p:strVal val="1+#ppt_h/2"/>
                                              </p:val>
                                            </p:tav>
                                            <p:tav tm="100000">
                                              <p:val>
                                                <p:strVal val="#ppt_y"/>
                                              </p:val>
                                            </p:tav>
                                          </p:tavLst>
                                        </p:anim>
                                      </p:childTnLst>
                                    </p:cTn>
                                  </p:par>
                                  <p:par>
                                    <p:cTn id="24" presetID="2" presetClass="entr" presetSubtype="4" fill="hold" grpId="0" nodeType="withEffect">
                                      <p:stCondLst>
                                        <p:cond delay="750"/>
                                      </p:stCondLst>
                                      <p:childTnLst>
                                        <p:set>
                                          <p:cBhvr>
                                            <p:cTn id="25" dur="1" fill="hold">
                                              <p:stCondLst>
                                                <p:cond delay="0"/>
                                              </p:stCondLst>
                                            </p:cTn>
                                            <p:tgtEl>
                                              <p:spTgt spid="21"/>
                                            </p:tgtEl>
                                            <p:attrNameLst>
                                              <p:attrName>style.visibility</p:attrName>
                                            </p:attrNameLst>
                                          </p:cBhvr>
                                          <p:to>
                                            <p:strVal val="visible"/>
                                          </p:to>
                                        </p:set>
                                        <p:anim calcmode="lin" valueType="num">
                                          <p:cBhvr additive="base">
                                            <p:cTn id="26" dur="500" fill="hold"/>
                                            <p:tgtEl>
                                              <p:spTgt spid="21"/>
                                            </p:tgtEl>
                                            <p:attrNameLst>
                                              <p:attrName>ppt_x</p:attrName>
                                            </p:attrNameLst>
                                          </p:cBhvr>
                                          <p:tavLst>
                                            <p:tav tm="0">
                                              <p:val>
                                                <p:strVal val="#ppt_x"/>
                                              </p:val>
                                            </p:tav>
                                            <p:tav tm="100000">
                                              <p:val>
                                                <p:strVal val="#ppt_x"/>
                                              </p:val>
                                            </p:tav>
                                          </p:tavLst>
                                        </p:anim>
                                        <p:anim calcmode="lin" valueType="num">
                                          <p:cBhvr additive="base">
                                            <p:cTn id="27" dur="500" fill="hold"/>
                                            <p:tgtEl>
                                              <p:spTgt spid="21"/>
                                            </p:tgtEl>
                                            <p:attrNameLst>
                                              <p:attrName>ppt_y</p:attrName>
                                            </p:attrNameLst>
                                          </p:cBhvr>
                                          <p:tavLst>
                                            <p:tav tm="0">
                                              <p:val>
                                                <p:strVal val="1+#ppt_h/2"/>
                                              </p:val>
                                            </p:tav>
                                            <p:tav tm="100000">
                                              <p:val>
                                                <p:strVal val="#ppt_y"/>
                                              </p:val>
                                            </p:tav>
                                          </p:tavLst>
                                        </p:anim>
                                      </p:childTnLst>
                                    </p:cTn>
                                  </p:par>
                                </p:childTnLst>
                              </p:cTn>
                            </p:par>
                            <p:par>
                              <p:cTn id="28" fill="hold">
                                <p:stCondLst>
                                  <p:cond delay="1500"/>
                                </p:stCondLst>
                                <p:childTnLst>
                                  <p:par>
                                    <p:cTn id="29" presetID="16" presetClass="entr" presetSubtype="42" fill="hold" grpId="0" nodeType="afterEffect">
                                      <p:stCondLst>
                                        <p:cond delay="0"/>
                                      </p:stCondLst>
                                      <p:childTnLst>
                                        <p:set>
                                          <p:cBhvr>
                                            <p:cTn id="30" dur="1" fill="hold">
                                              <p:stCondLst>
                                                <p:cond delay="0"/>
                                              </p:stCondLst>
                                            </p:cTn>
                                            <p:tgtEl>
                                              <p:spTgt spid="22"/>
                                            </p:tgtEl>
                                            <p:attrNameLst>
                                              <p:attrName>style.visibility</p:attrName>
                                            </p:attrNameLst>
                                          </p:cBhvr>
                                          <p:to>
                                            <p:strVal val="visible"/>
                                          </p:to>
                                        </p:set>
                                        <p:animEffect transition="in" filter="barn(outHorizontal)">
                                          <p:cBhvr>
                                            <p:cTn id="31"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8" grpId="0" animBg="1"/>
          <p:bldP spid="18" grpId="0" animBg="1"/>
          <p:bldP spid="27" grpId="0"/>
          <p:bldP spid="10" grpId="0" animBg="1"/>
          <p:bldP spid="21" grpId="0"/>
          <p:bldP spid="22"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par>
                                    <p:cTn id="8" presetID="2" presetClass="entr" presetSubtype="8" fill="hold" grpId="0" nodeType="withEffect">
                                      <p:stCondLst>
                                        <p:cond delay="250"/>
                                      </p:stCondLst>
                                      <p:childTnLst>
                                        <p:set>
                                          <p:cBhvr>
                                            <p:cTn id="9" dur="1" fill="hold">
                                              <p:stCondLst>
                                                <p:cond delay="0"/>
                                              </p:stCondLst>
                                            </p:cTn>
                                            <p:tgtEl>
                                              <p:spTgt spid="8"/>
                                            </p:tgtEl>
                                            <p:attrNameLst>
                                              <p:attrName>style.visibility</p:attrName>
                                            </p:attrNameLst>
                                          </p:cBhvr>
                                          <p:to>
                                            <p:strVal val="visible"/>
                                          </p:to>
                                        </p:set>
                                        <p:anim calcmode="lin" valueType="num">
                                          <p:cBhvr additive="base">
                                            <p:cTn id="10" dur="1000" fill="hold"/>
                                            <p:tgtEl>
                                              <p:spTgt spid="8"/>
                                            </p:tgtEl>
                                            <p:attrNameLst>
                                              <p:attrName>ppt_x</p:attrName>
                                            </p:attrNameLst>
                                          </p:cBhvr>
                                          <p:tavLst>
                                            <p:tav tm="0">
                                              <p:val>
                                                <p:strVal val="0-#ppt_w/2"/>
                                              </p:val>
                                            </p:tav>
                                            <p:tav tm="100000">
                                              <p:val>
                                                <p:strVal val="#ppt_x"/>
                                              </p:val>
                                            </p:tav>
                                          </p:tavLst>
                                        </p:anim>
                                        <p:anim calcmode="lin" valueType="num">
                                          <p:cBhvr additive="base">
                                            <p:cTn id="11" dur="1000" fill="hold"/>
                                            <p:tgtEl>
                                              <p:spTgt spid="8"/>
                                            </p:tgtEl>
                                            <p:attrNameLst>
                                              <p:attrName>ppt_y</p:attrName>
                                            </p:attrNameLst>
                                          </p:cBhvr>
                                          <p:tavLst>
                                            <p:tav tm="0">
                                              <p:val>
                                                <p:strVal val="#ppt_y"/>
                                              </p:val>
                                            </p:tav>
                                            <p:tav tm="100000">
                                              <p:val>
                                                <p:strVal val="#ppt_y"/>
                                              </p:val>
                                            </p:tav>
                                          </p:tavLst>
                                        </p:anim>
                                      </p:childTnLst>
                                    </p:cTn>
                                  </p:par>
                                  <p:par>
                                    <p:cTn id="12" presetID="2" presetClass="entr" presetSubtype="1" fill="hold" grpId="0" nodeType="withEffect">
                                      <p:stCondLst>
                                        <p:cond delay="500"/>
                                      </p:stCondLst>
                                      <p:childTnLst>
                                        <p:set>
                                          <p:cBhvr>
                                            <p:cTn id="13" dur="1" fill="hold">
                                              <p:stCondLst>
                                                <p:cond delay="0"/>
                                              </p:stCondLst>
                                            </p:cTn>
                                            <p:tgtEl>
                                              <p:spTgt spid="18"/>
                                            </p:tgtEl>
                                            <p:attrNameLst>
                                              <p:attrName>style.visibility</p:attrName>
                                            </p:attrNameLst>
                                          </p:cBhvr>
                                          <p:to>
                                            <p:strVal val="visible"/>
                                          </p:to>
                                        </p:set>
                                        <p:anim calcmode="lin" valueType="num">
                                          <p:cBhvr additive="base">
                                            <p:cTn id="14" dur="1000" fill="hold"/>
                                            <p:tgtEl>
                                              <p:spTgt spid="18"/>
                                            </p:tgtEl>
                                            <p:attrNameLst>
                                              <p:attrName>ppt_x</p:attrName>
                                            </p:attrNameLst>
                                          </p:cBhvr>
                                          <p:tavLst>
                                            <p:tav tm="0">
                                              <p:val>
                                                <p:strVal val="#ppt_x"/>
                                              </p:val>
                                            </p:tav>
                                            <p:tav tm="100000">
                                              <p:val>
                                                <p:strVal val="#ppt_x"/>
                                              </p:val>
                                            </p:tav>
                                          </p:tavLst>
                                        </p:anim>
                                        <p:anim calcmode="lin" valueType="num">
                                          <p:cBhvr additive="base">
                                            <p:cTn id="15" dur="1000" fill="hold"/>
                                            <p:tgtEl>
                                              <p:spTgt spid="18"/>
                                            </p:tgtEl>
                                            <p:attrNameLst>
                                              <p:attrName>ppt_y</p:attrName>
                                            </p:attrNameLst>
                                          </p:cBhvr>
                                          <p:tavLst>
                                            <p:tav tm="0">
                                              <p:val>
                                                <p:strVal val="0-#ppt_h/2"/>
                                              </p:val>
                                            </p:tav>
                                            <p:tav tm="100000">
                                              <p:val>
                                                <p:strVal val="#ppt_y"/>
                                              </p:val>
                                            </p:tav>
                                          </p:tavLst>
                                        </p:anim>
                                      </p:childTnLst>
                                    </p:cTn>
                                  </p:par>
                                  <p:par>
                                    <p:cTn id="16" presetID="2" presetClass="entr" presetSubtype="8" fill="hold" grpId="0" nodeType="withEffect">
                                      <p:stCondLst>
                                        <p:cond delay="500"/>
                                      </p:stCondLst>
                                      <p:childTnLst>
                                        <p:set>
                                          <p:cBhvr>
                                            <p:cTn id="17" dur="1" fill="hold">
                                              <p:stCondLst>
                                                <p:cond delay="0"/>
                                              </p:stCondLst>
                                            </p:cTn>
                                            <p:tgtEl>
                                              <p:spTgt spid="27"/>
                                            </p:tgtEl>
                                            <p:attrNameLst>
                                              <p:attrName>style.visibility</p:attrName>
                                            </p:attrNameLst>
                                          </p:cBhvr>
                                          <p:to>
                                            <p:strVal val="visible"/>
                                          </p:to>
                                        </p:set>
                                        <p:anim calcmode="lin" valueType="num">
                                          <p:cBhvr additive="base">
                                            <p:cTn id="18" dur="500" fill="hold"/>
                                            <p:tgtEl>
                                              <p:spTgt spid="27"/>
                                            </p:tgtEl>
                                            <p:attrNameLst>
                                              <p:attrName>ppt_x</p:attrName>
                                            </p:attrNameLst>
                                          </p:cBhvr>
                                          <p:tavLst>
                                            <p:tav tm="0">
                                              <p:val>
                                                <p:strVal val="0-#ppt_w/2"/>
                                              </p:val>
                                            </p:tav>
                                            <p:tav tm="100000">
                                              <p:val>
                                                <p:strVal val="#ppt_x"/>
                                              </p:val>
                                            </p:tav>
                                          </p:tavLst>
                                        </p:anim>
                                        <p:anim calcmode="lin" valueType="num">
                                          <p:cBhvr additive="base">
                                            <p:cTn id="19" dur="500" fill="hold"/>
                                            <p:tgtEl>
                                              <p:spTgt spid="27"/>
                                            </p:tgtEl>
                                            <p:attrNameLst>
                                              <p:attrName>ppt_y</p:attrName>
                                            </p:attrNameLst>
                                          </p:cBhvr>
                                          <p:tavLst>
                                            <p:tav tm="0">
                                              <p:val>
                                                <p:strVal val="#ppt_y"/>
                                              </p:val>
                                            </p:tav>
                                            <p:tav tm="100000">
                                              <p:val>
                                                <p:strVal val="#ppt_y"/>
                                              </p:val>
                                            </p:tav>
                                          </p:tavLst>
                                        </p:anim>
                                      </p:childTnLst>
                                    </p:cTn>
                                  </p:par>
                                  <p:par>
                                    <p:cTn id="20" presetID="2" presetClass="entr" presetSubtype="4" fill="hold" grpId="0" nodeType="withEffect">
                                      <p:stCondLst>
                                        <p:cond delay="750"/>
                                      </p:stCondLst>
                                      <p:childTnLst>
                                        <p:set>
                                          <p:cBhvr>
                                            <p:cTn id="21" dur="1" fill="hold">
                                              <p:stCondLst>
                                                <p:cond delay="0"/>
                                              </p:stCondLst>
                                            </p:cTn>
                                            <p:tgtEl>
                                              <p:spTgt spid="10"/>
                                            </p:tgtEl>
                                            <p:attrNameLst>
                                              <p:attrName>style.visibility</p:attrName>
                                            </p:attrNameLst>
                                          </p:cBhvr>
                                          <p:to>
                                            <p:strVal val="visible"/>
                                          </p:to>
                                        </p:set>
                                        <p:anim calcmode="lin" valueType="num">
                                          <p:cBhvr additive="base">
                                            <p:cTn id="22" dur="500" fill="hold"/>
                                            <p:tgtEl>
                                              <p:spTgt spid="10"/>
                                            </p:tgtEl>
                                            <p:attrNameLst>
                                              <p:attrName>ppt_x</p:attrName>
                                            </p:attrNameLst>
                                          </p:cBhvr>
                                          <p:tavLst>
                                            <p:tav tm="0">
                                              <p:val>
                                                <p:strVal val="#ppt_x"/>
                                              </p:val>
                                            </p:tav>
                                            <p:tav tm="100000">
                                              <p:val>
                                                <p:strVal val="#ppt_x"/>
                                              </p:val>
                                            </p:tav>
                                          </p:tavLst>
                                        </p:anim>
                                        <p:anim calcmode="lin" valueType="num">
                                          <p:cBhvr additive="base">
                                            <p:cTn id="23" dur="500" fill="hold"/>
                                            <p:tgtEl>
                                              <p:spTgt spid="10"/>
                                            </p:tgtEl>
                                            <p:attrNameLst>
                                              <p:attrName>ppt_y</p:attrName>
                                            </p:attrNameLst>
                                          </p:cBhvr>
                                          <p:tavLst>
                                            <p:tav tm="0">
                                              <p:val>
                                                <p:strVal val="1+#ppt_h/2"/>
                                              </p:val>
                                            </p:tav>
                                            <p:tav tm="100000">
                                              <p:val>
                                                <p:strVal val="#ppt_y"/>
                                              </p:val>
                                            </p:tav>
                                          </p:tavLst>
                                        </p:anim>
                                      </p:childTnLst>
                                    </p:cTn>
                                  </p:par>
                                  <p:par>
                                    <p:cTn id="24" presetID="2" presetClass="entr" presetSubtype="4" fill="hold" grpId="0" nodeType="withEffect">
                                      <p:stCondLst>
                                        <p:cond delay="750"/>
                                      </p:stCondLst>
                                      <p:childTnLst>
                                        <p:set>
                                          <p:cBhvr>
                                            <p:cTn id="25" dur="1" fill="hold">
                                              <p:stCondLst>
                                                <p:cond delay="0"/>
                                              </p:stCondLst>
                                            </p:cTn>
                                            <p:tgtEl>
                                              <p:spTgt spid="21"/>
                                            </p:tgtEl>
                                            <p:attrNameLst>
                                              <p:attrName>style.visibility</p:attrName>
                                            </p:attrNameLst>
                                          </p:cBhvr>
                                          <p:to>
                                            <p:strVal val="visible"/>
                                          </p:to>
                                        </p:set>
                                        <p:anim calcmode="lin" valueType="num">
                                          <p:cBhvr additive="base">
                                            <p:cTn id="26" dur="500" fill="hold"/>
                                            <p:tgtEl>
                                              <p:spTgt spid="21"/>
                                            </p:tgtEl>
                                            <p:attrNameLst>
                                              <p:attrName>ppt_x</p:attrName>
                                            </p:attrNameLst>
                                          </p:cBhvr>
                                          <p:tavLst>
                                            <p:tav tm="0">
                                              <p:val>
                                                <p:strVal val="#ppt_x"/>
                                              </p:val>
                                            </p:tav>
                                            <p:tav tm="100000">
                                              <p:val>
                                                <p:strVal val="#ppt_x"/>
                                              </p:val>
                                            </p:tav>
                                          </p:tavLst>
                                        </p:anim>
                                        <p:anim calcmode="lin" valueType="num">
                                          <p:cBhvr additive="base">
                                            <p:cTn id="27" dur="500" fill="hold"/>
                                            <p:tgtEl>
                                              <p:spTgt spid="21"/>
                                            </p:tgtEl>
                                            <p:attrNameLst>
                                              <p:attrName>ppt_y</p:attrName>
                                            </p:attrNameLst>
                                          </p:cBhvr>
                                          <p:tavLst>
                                            <p:tav tm="0">
                                              <p:val>
                                                <p:strVal val="1+#ppt_h/2"/>
                                              </p:val>
                                            </p:tav>
                                            <p:tav tm="100000">
                                              <p:val>
                                                <p:strVal val="#ppt_y"/>
                                              </p:val>
                                            </p:tav>
                                          </p:tavLst>
                                        </p:anim>
                                      </p:childTnLst>
                                    </p:cTn>
                                  </p:par>
                                </p:childTnLst>
                              </p:cTn>
                            </p:par>
                            <p:par>
                              <p:cTn id="28" fill="hold">
                                <p:stCondLst>
                                  <p:cond delay="1500"/>
                                </p:stCondLst>
                                <p:childTnLst>
                                  <p:par>
                                    <p:cTn id="29" presetID="16" presetClass="entr" presetSubtype="42" fill="hold" grpId="0" nodeType="afterEffect">
                                      <p:stCondLst>
                                        <p:cond delay="0"/>
                                      </p:stCondLst>
                                      <p:childTnLst>
                                        <p:set>
                                          <p:cBhvr>
                                            <p:cTn id="30" dur="1" fill="hold">
                                              <p:stCondLst>
                                                <p:cond delay="0"/>
                                              </p:stCondLst>
                                            </p:cTn>
                                            <p:tgtEl>
                                              <p:spTgt spid="22"/>
                                            </p:tgtEl>
                                            <p:attrNameLst>
                                              <p:attrName>style.visibility</p:attrName>
                                            </p:attrNameLst>
                                          </p:cBhvr>
                                          <p:to>
                                            <p:strVal val="visible"/>
                                          </p:to>
                                        </p:set>
                                        <p:animEffect transition="in" filter="barn(outHorizontal)">
                                          <p:cBhvr>
                                            <p:cTn id="31"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8" grpId="0" animBg="1"/>
          <p:bldP spid="18" grpId="0" animBg="1"/>
          <p:bldP spid="27" grpId="0"/>
          <p:bldP spid="10" grpId="0" animBg="1"/>
          <p:bldP spid="21" grpId="0"/>
          <p:bldP spid="22" grpId="0"/>
        </p:bldLst>
      </p:timing>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xmlns="" id="{C56AB278-ACDB-45A0-8047-92E722E5D1E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3683000000"/>
      </p:ext>
    </p:extLst>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xmlns="" id="{35569DEC-23C5-407F-9574-578BFC21B83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1306560911"/>
      </p:ext>
    </p:extLst>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xmlns="" id="{49A52107-243D-4F7E-8217-8B4F9666D13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1101808398"/>
      </p:ext>
    </p:extLst>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xmlns="" id="{F4165322-0EC1-4E13-B1DA-EC7AC26D5C5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3221675764"/>
      </p:ext>
    </p:extLst>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xmlns="" id="{6B1E4960-1BF5-4ACD-8AC1-9D44D3964DC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2965918220"/>
      </p:ext>
    </p:extLst>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xmlns="" id="{7CEF6590-133C-4C95-869A-AB6AF8929B8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1238962895"/>
      </p:ext>
    </p:extLst>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xmlns="" id="{3FFE0106-9607-44F4-9E30-8A82C5BA4CE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1366240015"/>
      </p:ext>
    </p:extLst>
  </p:cSld>
  <p:clrMapOvr>
    <a:masterClrMapping/>
  </p:clrMapOvr>
  <mc:AlternateContent xmlns:mc="http://schemas.openxmlformats.org/markup-compatibility/2006" xmlns:p14="http://schemas.microsoft.com/office/powerpoint/2010/main">
    <mc:Choice Requires="p14">
      <p:transition spd="slow" p14:dur="4000" advClick="0" advTm="0">
        <p14:vortex dir="r"/>
      </p:transition>
    </mc:Choice>
    <mc:Fallback xmlns="">
      <p:transition spd="slow" advClick="0" advTm="0">
        <p:fade/>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612436" y="3244334"/>
            <a:ext cx="4967129" cy="1477328"/>
          </a:xfrm>
          <a:prstGeom prst="rect">
            <a:avLst/>
          </a:prstGeom>
        </p:spPr>
        <p:txBody>
          <a:bodyPr wrap="none">
            <a:spAutoFit/>
          </a:bodyPr>
          <a:lstStyle/>
          <a:p>
            <a:pPr algn="just">
              <a:spcAft>
                <a:spcPts val="0"/>
              </a:spcAft>
            </a:pPr>
            <a:r>
              <a:rPr lang="zh-CN" altLang="zh-CN" kern="100" dirty="0">
                <a:latin typeface="Calibri" panose="020F0502020204030204" pitchFamily="34" charset="0"/>
                <a:ea typeface="宋体" panose="02010600030101010101" pitchFamily="2" charset="-122"/>
                <a:cs typeface="Times New Roman" panose="02020603050405020304" pitchFamily="18" charset="0"/>
              </a:rPr>
              <a:t>精美</a:t>
            </a:r>
            <a:r>
              <a:rPr lang="en-US" altLang="zh-CN" kern="100" dirty="0">
                <a:latin typeface="Calibri" panose="020F0502020204030204" pitchFamily="34" charset="0"/>
                <a:ea typeface="宋体" panose="02010600030101010101" pitchFamily="2" charset="-122"/>
                <a:cs typeface="Times New Roman" panose="02020603050405020304" pitchFamily="18" charset="0"/>
              </a:rPr>
              <a:t>PPT</a:t>
            </a:r>
            <a:r>
              <a:rPr lang="zh-CN" altLang="zh-CN" kern="100" dirty="0">
                <a:latin typeface="Calibri" panose="020F0502020204030204" pitchFamily="34" charset="0"/>
                <a:ea typeface="宋体" panose="02010600030101010101" pitchFamily="2" charset="-122"/>
                <a:cs typeface="Times New Roman" panose="02020603050405020304" pitchFamily="18" charset="0"/>
              </a:rPr>
              <a:t>（不二演示</a:t>
            </a:r>
            <a:r>
              <a:rPr lang="zh-CN" altLang="zh-CN" kern="100" dirty="0" smtClean="0">
                <a:latin typeface="Calibri" panose="020F0502020204030204" pitchFamily="34" charset="0"/>
                <a:ea typeface="宋体" panose="02010600030101010101" pitchFamily="2" charset="-122"/>
                <a:cs typeface="Times New Roman" panose="02020603050405020304" pitchFamily="18" charset="0"/>
              </a:rPr>
              <a:t>）</a:t>
            </a:r>
            <a:r>
              <a:rPr lang="en-US" altLang="zh-CN" kern="100" dirty="0" smtClean="0">
                <a:latin typeface="Calibri" panose="020F0502020204030204" pitchFamily="34" charset="0"/>
                <a:ea typeface="宋体" panose="02010600030101010101" pitchFamily="2" charset="-122"/>
                <a:cs typeface="Times New Roman" panose="02020603050405020304" pitchFamily="18" charset="0"/>
              </a:rPr>
              <a:t>  </a:t>
            </a:r>
            <a:r>
              <a:rPr lang="zh-CN" altLang="en-US" kern="100" dirty="0" smtClean="0">
                <a:latin typeface="Calibri" panose="020F0502020204030204" pitchFamily="34" charset="0"/>
                <a:ea typeface="宋体" panose="02010600030101010101" pitchFamily="2" charset="-122"/>
                <a:cs typeface="Times New Roman" panose="02020603050405020304" pitchFamily="18" charset="0"/>
              </a:rPr>
              <a:t>作品</a:t>
            </a:r>
            <a:endParaRPr lang="en-US" altLang="zh-CN" kern="100" dirty="0" smtClean="0">
              <a:latin typeface="Calibri" panose="020F0502020204030204" pitchFamily="34" charset="0"/>
              <a:ea typeface="宋体" panose="02010600030101010101" pitchFamily="2" charset="-122"/>
              <a:cs typeface="Times New Roman" panose="02020603050405020304" pitchFamily="18" charset="0"/>
            </a:endParaRPr>
          </a:p>
          <a:p>
            <a:pPr algn="just">
              <a:spcAft>
                <a:spcPts val="0"/>
              </a:spcAft>
            </a:pPr>
            <a:endParaRPr lang="en-US" altLang="zh-CN"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spcAft>
                <a:spcPts val="0"/>
              </a:spcAft>
            </a:pPr>
            <a:endParaRPr lang="en-US" altLang="zh-CN" kern="100" dirty="0" smtClean="0">
              <a:latin typeface="Calibri" panose="020F0502020204030204" pitchFamily="34" charset="0"/>
              <a:ea typeface="宋体" panose="02010600030101010101" pitchFamily="2" charset="-122"/>
              <a:cs typeface="Times New Roman" panose="02020603050405020304" pitchFamily="18" charset="0"/>
            </a:endParaRPr>
          </a:p>
          <a:p>
            <a:pPr algn="just">
              <a:spcAft>
                <a:spcPts val="0"/>
              </a:spcAft>
            </a:pPr>
            <a:endParaRPr lang="en-US" altLang="zh-CN"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spcAft>
                <a:spcPts val="0"/>
              </a:spcAft>
            </a:pPr>
            <a:r>
              <a:rPr lang="en-US" altLang="zh-CN" kern="100" dirty="0" smtClean="0">
                <a:latin typeface="Calibri" panose="020F0502020204030204" pitchFamily="34" charset="0"/>
                <a:ea typeface="宋体" panose="02010600030101010101" pitchFamily="2" charset="-122"/>
                <a:cs typeface="Times New Roman" panose="02020603050405020304" pitchFamily="18" charset="0"/>
              </a:rPr>
              <a:t>51PPT</a:t>
            </a:r>
            <a:r>
              <a:rPr lang="zh-CN" altLang="en-US" kern="100" dirty="0" smtClean="0">
                <a:latin typeface="Calibri" panose="020F0502020204030204" pitchFamily="34" charset="0"/>
                <a:ea typeface="宋体" panose="02010600030101010101" pitchFamily="2" charset="-122"/>
                <a:cs typeface="Times New Roman" panose="02020603050405020304" pitchFamily="18" charset="0"/>
              </a:rPr>
              <a:t>模板网   </a:t>
            </a:r>
            <a:r>
              <a:rPr lang="en-US" altLang="zh-CN" kern="100" dirty="0" smtClean="0">
                <a:latin typeface="Calibri" panose="020F0502020204030204" pitchFamily="34" charset="0"/>
                <a:ea typeface="宋体" panose="02010600030101010101" pitchFamily="2" charset="-122"/>
                <a:cs typeface="Times New Roman" panose="02020603050405020304" pitchFamily="18" charset="0"/>
                <a:hlinkClick r:id="rId2"/>
              </a:rPr>
              <a:t>www.51pptmoban.com</a:t>
            </a:r>
            <a:r>
              <a:rPr lang="en-US" altLang="zh-CN" kern="100" dirty="0" smtClean="0">
                <a:latin typeface="Calibri" panose="020F0502020204030204" pitchFamily="34" charset="0"/>
                <a:ea typeface="宋体" panose="02010600030101010101" pitchFamily="2" charset="-122"/>
                <a:cs typeface="Times New Roman" panose="02020603050405020304" pitchFamily="18" charset="0"/>
              </a:rPr>
              <a:t>    </a:t>
            </a:r>
            <a:r>
              <a:rPr lang="zh-CN" altLang="en-US" kern="100" dirty="0" smtClean="0">
                <a:latin typeface="Calibri" panose="020F0502020204030204" pitchFamily="34" charset="0"/>
                <a:ea typeface="宋体" panose="02010600030101010101" pitchFamily="2" charset="-122"/>
                <a:cs typeface="Times New Roman" panose="02020603050405020304" pitchFamily="18" charset="0"/>
              </a:rPr>
              <a:t>授权发布</a:t>
            </a:r>
            <a:endParaRPr lang="zh-CN" altLang="zh-CN"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35499639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left-arrow-symbol-in-a-circle_44473">
            <a:extLst>
              <a:ext uri="{FF2B5EF4-FFF2-40B4-BE49-F238E27FC236}">
                <a16:creationId xmlns:a16="http://schemas.microsoft.com/office/drawing/2014/main" xmlns="" id="{0BCCC699-29F0-41A7-8E94-CE789937BA14}"/>
              </a:ext>
            </a:extLst>
          </p:cNvPr>
          <p:cNvSpPr>
            <a:spLocks noChangeAspect="1"/>
          </p:cNvSpPr>
          <p:nvPr/>
        </p:nvSpPr>
        <p:spPr bwMode="auto">
          <a:xfrm>
            <a:off x="581262" y="4644725"/>
            <a:ext cx="609685" cy="608766"/>
          </a:xfrm>
          <a:custGeom>
            <a:avLst/>
            <a:gdLst>
              <a:gd name="T0" fmla="*/ 267 w 533"/>
              <a:gd name="T1" fmla="*/ 0 h 533"/>
              <a:gd name="T2" fmla="*/ 0 w 533"/>
              <a:gd name="T3" fmla="*/ 267 h 533"/>
              <a:gd name="T4" fmla="*/ 267 w 533"/>
              <a:gd name="T5" fmla="*/ 533 h 533"/>
              <a:gd name="T6" fmla="*/ 533 w 533"/>
              <a:gd name="T7" fmla="*/ 267 h 533"/>
              <a:gd name="T8" fmla="*/ 267 w 533"/>
              <a:gd name="T9" fmla="*/ 0 h 533"/>
              <a:gd name="T10" fmla="*/ 361 w 533"/>
              <a:gd name="T11" fmla="*/ 297 h 533"/>
              <a:gd name="T12" fmla="*/ 238 w 533"/>
              <a:gd name="T13" fmla="*/ 297 h 533"/>
              <a:gd name="T14" fmla="*/ 267 w 533"/>
              <a:gd name="T15" fmla="*/ 331 h 533"/>
              <a:gd name="T16" fmla="*/ 263 w 533"/>
              <a:gd name="T17" fmla="*/ 374 h 533"/>
              <a:gd name="T18" fmla="*/ 244 w 533"/>
              <a:gd name="T19" fmla="*/ 381 h 533"/>
              <a:gd name="T20" fmla="*/ 220 w 533"/>
              <a:gd name="T21" fmla="*/ 370 h 533"/>
              <a:gd name="T22" fmla="*/ 149 w 533"/>
              <a:gd name="T23" fmla="*/ 286 h 533"/>
              <a:gd name="T24" fmla="*/ 149 w 533"/>
              <a:gd name="T25" fmla="*/ 247 h 533"/>
              <a:gd name="T26" fmla="*/ 220 w 533"/>
              <a:gd name="T27" fmla="*/ 163 h 533"/>
              <a:gd name="T28" fmla="*/ 263 w 533"/>
              <a:gd name="T29" fmla="*/ 160 h 533"/>
              <a:gd name="T30" fmla="*/ 267 w 533"/>
              <a:gd name="T31" fmla="*/ 203 h 533"/>
              <a:gd name="T32" fmla="*/ 238 w 533"/>
              <a:gd name="T33" fmla="*/ 236 h 533"/>
              <a:gd name="T34" fmla="*/ 361 w 533"/>
              <a:gd name="T35" fmla="*/ 236 h 533"/>
              <a:gd name="T36" fmla="*/ 391 w 533"/>
              <a:gd name="T37" fmla="*/ 267 h 533"/>
              <a:gd name="T38" fmla="*/ 361 w 533"/>
              <a:gd name="T39" fmla="*/ 297 h 5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33" h="533">
                <a:moveTo>
                  <a:pt x="267" y="0"/>
                </a:moveTo>
                <a:cubicBezTo>
                  <a:pt x="120" y="0"/>
                  <a:pt x="0" y="120"/>
                  <a:pt x="0" y="267"/>
                </a:cubicBezTo>
                <a:cubicBezTo>
                  <a:pt x="0" y="414"/>
                  <a:pt x="120" y="533"/>
                  <a:pt x="267" y="533"/>
                </a:cubicBezTo>
                <a:cubicBezTo>
                  <a:pt x="414" y="533"/>
                  <a:pt x="533" y="414"/>
                  <a:pt x="533" y="267"/>
                </a:cubicBezTo>
                <a:cubicBezTo>
                  <a:pt x="533" y="120"/>
                  <a:pt x="414" y="0"/>
                  <a:pt x="267" y="0"/>
                </a:cubicBezTo>
                <a:close/>
                <a:moveTo>
                  <a:pt x="361" y="297"/>
                </a:moveTo>
                <a:lnTo>
                  <a:pt x="238" y="297"/>
                </a:lnTo>
                <a:lnTo>
                  <a:pt x="267" y="331"/>
                </a:lnTo>
                <a:cubicBezTo>
                  <a:pt x="278" y="343"/>
                  <a:pt x="276" y="363"/>
                  <a:pt x="263" y="374"/>
                </a:cubicBezTo>
                <a:cubicBezTo>
                  <a:pt x="258" y="378"/>
                  <a:pt x="251" y="381"/>
                  <a:pt x="244" y="381"/>
                </a:cubicBezTo>
                <a:cubicBezTo>
                  <a:pt x="235" y="381"/>
                  <a:pt x="226" y="377"/>
                  <a:pt x="220" y="370"/>
                </a:cubicBezTo>
                <a:lnTo>
                  <a:pt x="149" y="286"/>
                </a:lnTo>
                <a:cubicBezTo>
                  <a:pt x="140" y="275"/>
                  <a:pt x="140" y="258"/>
                  <a:pt x="149" y="247"/>
                </a:cubicBezTo>
                <a:lnTo>
                  <a:pt x="220" y="163"/>
                </a:lnTo>
                <a:cubicBezTo>
                  <a:pt x="231" y="150"/>
                  <a:pt x="251" y="149"/>
                  <a:pt x="263" y="160"/>
                </a:cubicBezTo>
                <a:cubicBezTo>
                  <a:pt x="276" y="171"/>
                  <a:pt x="278" y="190"/>
                  <a:pt x="267" y="203"/>
                </a:cubicBezTo>
                <a:lnTo>
                  <a:pt x="238" y="236"/>
                </a:lnTo>
                <a:lnTo>
                  <a:pt x="361" y="236"/>
                </a:lnTo>
                <a:cubicBezTo>
                  <a:pt x="378" y="236"/>
                  <a:pt x="391" y="250"/>
                  <a:pt x="391" y="267"/>
                </a:cubicBezTo>
                <a:cubicBezTo>
                  <a:pt x="391" y="283"/>
                  <a:pt x="378" y="297"/>
                  <a:pt x="361" y="297"/>
                </a:cubicBezTo>
                <a:close/>
              </a:path>
            </a:pathLst>
          </a:custGeom>
          <a:gradFill>
            <a:gsLst>
              <a:gs pos="0">
                <a:srgbClr val="0298DA"/>
              </a:gs>
              <a:gs pos="100000">
                <a:srgbClr val="025AA2"/>
              </a:gs>
            </a:gsLst>
            <a:path path="circle">
              <a:fillToRect r="100000" b="100000"/>
            </a:path>
          </a:gradFill>
          <a:ln>
            <a:noFill/>
          </a:ln>
          <a:effectLst>
            <a:outerShdw blurRad="50800" dist="38100" dir="2700000" algn="tl" rotWithShape="0">
              <a:prstClr val="black">
                <a:alpha val="40000"/>
              </a:prstClr>
            </a:outerShdw>
          </a:effectLst>
        </p:spPr>
      </p:sp>
      <p:sp>
        <p:nvSpPr>
          <p:cNvPr id="27" name="left-arrow-symbol-in-a-circle_44473">
            <a:extLst>
              <a:ext uri="{FF2B5EF4-FFF2-40B4-BE49-F238E27FC236}">
                <a16:creationId xmlns:a16="http://schemas.microsoft.com/office/drawing/2014/main" xmlns="" id="{56B1B6BC-4CFF-4F64-A58B-B0300AD9F9D5}"/>
              </a:ext>
            </a:extLst>
          </p:cNvPr>
          <p:cNvSpPr>
            <a:spLocks noChangeAspect="1"/>
          </p:cNvSpPr>
          <p:nvPr/>
        </p:nvSpPr>
        <p:spPr bwMode="auto">
          <a:xfrm rot="10800000">
            <a:off x="11001052" y="4644725"/>
            <a:ext cx="609685" cy="608766"/>
          </a:xfrm>
          <a:custGeom>
            <a:avLst/>
            <a:gdLst>
              <a:gd name="T0" fmla="*/ 267 w 533"/>
              <a:gd name="T1" fmla="*/ 0 h 533"/>
              <a:gd name="T2" fmla="*/ 0 w 533"/>
              <a:gd name="T3" fmla="*/ 267 h 533"/>
              <a:gd name="T4" fmla="*/ 267 w 533"/>
              <a:gd name="T5" fmla="*/ 533 h 533"/>
              <a:gd name="T6" fmla="*/ 533 w 533"/>
              <a:gd name="T7" fmla="*/ 267 h 533"/>
              <a:gd name="T8" fmla="*/ 267 w 533"/>
              <a:gd name="T9" fmla="*/ 0 h 533"/>
              <a:gd name="T10" fmla="*/ 361 w 533"/>
              <a:gd name="T11" fmla="*/ 297 h 533"/>
              <a:gd name="T12" fmla="*/ 238 w 533"/>
              <a:gd name="T13" fmla="*/ 297 h 533"/>
              <a:gd name="T14" fmla="*/ 267 w 533"/>
              <a:gd name="T15" fmla="*/ 331 h 533"/>
              <a:gd name="T16" fmla="*/ 263 w 533"/>
              <a:gd name="T17" fmla="*/ 374 h 533"/>
              <a:gd name="T18" fmla="*/ 244 w 533"/>
              <a:gd name="T19" fmla="*/ 381 h 533"/>
              <a:gd name="T20" fmla="*/ 220 w 533"/>
              <a:gd name="T21" fmla="*/ 370 h 533"/>
              <a:gd name="T22" fmla="*/ 149 w 533"/>
              <a:gd name="T23" fmla="*/ 286 h 533"/>
              <a:gd name="T24" fmla="*/ 149 w 533"/>
              <a:gd name="T25" fmla="*/ 247 h 533"/>
              <a:gd name="T26" fmla="*/ 220 w 533"/>
              <a:gd name="T27" fmla="*/ 163 h 533"/>
              <a:gd name="T28" fmla="*/ 263 w 533"/>
              <a:gd name="T29" fmla="*/ 160 h 533"/>
              <a:gd name="T30" fmla="*/ 267 w 533"/>
              <a:gd name="T31" fmla="*/ 203 h 533"/>
              <a:gd name="T32" fmla="*/ 238 w 533"/>
              <a:gd name="T33" fmla="*/ 236 h 533"/>
              <a:gd name="T34" fmla="*/ 361 w 533"/>
              <a:gd name="T35" fmla="*/ 236 h 533"/>
              <a:gd name="T36" fmla="*/ 391 w 533"/>
              <a:gd name="T37" fmla="*/ 267 h 533"/>
              <a:gd name="T38" fmla="*/ 361 w 533"/>
              <a:gd name="T39" fmla="*/ 297 h 5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33" h="533">
                <a:moveTo>
                  <a:pt x="267" y="0"/>
                </a:moveTo>
                <a:cubicBezTo>
                  <a:pt x="120" y="0"/>
                  <a:pt x="0" y="120"/>
                  <a:pt x="0" y="267"/>
                </a:cubicBezTo>
                <a:cubicBezTo>
                  <a:pt x="0" y="414"/>
                  <a:pt x="120" y="533"/>
                  <a:pt x="267" y="533"/>
                </a:cubicBezTo>
                <a:cubicBezTo>
                  <a:pt x="414" y="533"/>
                  <a:pt x="533" y="414"/>
                  <a:pt x="533" y="267"/>
                </a:cubicBezTo>
                <a:cubicBezTo>
                  <a:pt x="533" y="120"/>
                  <a:pt x="414" y="0"/>
                  <a:pt x="267" y="0"/>
                </a:cubicBezTo>
                <a:close/>
                <a:moveTo>
                  <a:pt x="361" y="297"/>
                </a:moveTo>
                <a:lnTo>
                  <a:pt x="238" y="297"/>
                </a:lnTo>
                <a:lnTo>
                  <a:pt x="267" y="331"/>
                </a:lnTo>
                <a:cubicBezTo>
                  <a:pt x="278" y="343"/>
                  <a:pt x="276" y="363"/>
                  <a:pt x="263" y="374"/>
                </a:cubicBezTo>
                <a:cubicBezTo>
                  <a:pt x="258" y="378"/>
                  <a:pt x="251" y="381"/>
                  <a:pt x="244" y="381"/>
                </a:cubicBezTo>
                <a:cubicBezTo>
                  <a:pt x="235" y="381"/>
                  <a:pt x="226" y="377"/>
                  <a:pt x="220" y="370"/>
                </a:cubicBezTo>
                <a:lnTo>
                  <a:pt x="149" y="286"/>
                </a:lnTo>
                <a:cubicBezTo>
                  <a:pt x="140" y="275"/>
                  <a:pt x="140" y="258"/>
                  <a:pt x="149" y="247"/>
                </a:cubicBezTo>
                <a:lnTo>
                  <a:pt x="220" y="163"/>
                </a:lnTo>
                <a:cubicBezTo>
                  <a:pt x="231" y="150"/>
                  <a:pt x="251" y="149"/>
                  <a:pt x="263" y="160"/>
                </a:cubicBezTo>
                <a:cubicBezTo>
                  <a:pt x="276" y="171"/>
                  <a:pt x="278" y="190"/>
                  <a:pt x="267" y="203"/>
                </a:cubicBezTo>
                <a:lnTo>
                  <a:pt x="238" y="236"/>
                </a:lnTo>
                <a:lnTo>
                  <a:pt x="361" y="236"/>
                </a:lnTo>
                <a:cubicBezTo>
                  <a:pt x="378" y="236"/>
                  <a:pt x="391" y="250"/>
                  <a:pt x="391" y="267"/>
                </a:cubicBezTo>
                <a:cubicBezTo>
                  <a:pt x="391" y="283"/>
                  <a:pt x="378" y="297"/>
                  <a:pt x="361" y="297"/>
                </a:cubicBezTo>
                <a:close/>
              </a:path>
            </a:pathLst>
          </a:custGeom>
          <a:gradFill flip="none" rotWithShape="1">
            <a:gsLst>
              <a:gs pos="0">
                <a:srgbClr val="0298DA"/>
              </a:gs>
              <a:gs pos="100000">
                <a:srgbClr val="025AA2"/>
              </a:gs>
            </a:gsLst>
            <a:path path="circle">
              <a:fillToRect r="100000" b="100000"/>
            </a:path>
            <a:tileRect l="-100000" t="-100000"/>
          </a:gra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sp>
      <p:pic>
        <p:nvPicPr>
          <p:cNvPr id="40" name="图片 39">
            <a:extLst>
              <a:ext uri="{FF2B5EF4-FFF2-40B4-BE49-F238E27FC236}">
                <a16:creationId xmlns:a16="http://schemas.microsoft.com/office/drawing/2014/main" xmlns="" id="{88550FDA-464A-43BD-BB91-7F5798C6D651}"/>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b="15710"/>
          <a:stretch/>
        </p:blipFill>
        <p:spPr>
          <a:xfrm>
            <a:off x="1753462" y="3689108"/>
            <a:ext cx="4480002" cy="2519999"/>
          </a:xfrm>
          <a:custGeom>
            <a:avLst/>
            <a:gdLst>
              <a:gd name="connsiteX0" fmla="*/ 0 w 4479999"/>
              <a:gd name="connsiteY0" fmla="*/ 0 h 2519999"/>
              <a:gd name="connsiteX1" fmla="*/ 4479999 w 4479999"/>
              <a:gd name="connsiteY1" fmla="*/ 0 h 2519999"/>
              <a:gd name="connsiteX2" fmla="*/ 4479999 w 4479999"/>
              <a:gd name="connsiteY2" fmla="*/ 2519999 h 2519999"/>
              <a:gd name="connsiteX3" fmla="*/ 0 w 4479999"/>
              <a:gd name="connsiteY3" fmla="*/ 2519999 h 2519999"/>
            </a:gdLst>
            <a:ahLst/>
            <a:cxnLst>
              <a:cxn ang="0">
                <a:pos x="connsiteX0" y="connsiteY0"/>
              </a:cxn>
              <a:cxn ang="0">
                <a:pos x="connsiteX1" y="connsiteY1"/>
              </a:cxn>
              <a:cxn ang="0">
                <a:pos x="connsiteX2" y="connsiteY2"/>
              </a:cxn>
              <a:cxn ang="0">
                <a:pos x="connsiteX3" y="connsiteY3"/>
              </a:cxn>
            </a:cxnLst>
            <a:rect l="l" t="t" r="r" b="b"/>
            <a:pathLst>
              <a:path w="4479999" h="2519999">
                <a:moveTo>
                  <a:pt x="0" y="0"/>
                </a:moveTo>
                <a:lnTo>
                  <a:pt x="4479999" y="0"/>
                </a:lnTo>
                <a:lnTo>
                  <a:pt x="4479999" y="2519999"/>
                </a:lnTo>
                <a:lnTo>
                  <a:pt x="0" y="2519999"/>
                </a:lnTo>
                <a:close/>
              </a:path>
            </a:pathLst>
          </a:custGeom>
          <a:ln w="76200">
            <a:solidFill>
              <a:schemeClr val="bg1"/>
            </a:solidFill>
          </a:ln>
          <a:effectLst>
            <a:outerShdw blurRad="101600" dist="101600" dir="2700000" algn="tl" rotWithShape="0">
              <a:prstClr val="black">
                <a:alpha val="40000"/>
              </a:prstClr>
            </a:outerShdw>
          </a:effectLst>
        </p:spPr>
      </p:pic>
      <p:sp>
        <p:nvSpPr>
          <p:cNvPr id="9" name="Rectangle 3">
            <a:extLst>
              <a:ext uri="{FF2B5EF4-FFF2-40B4-BE49-F238E27FC236}">
                <a16:creationId xmlns:a16="http://schemas.microsoft.com/office/drawing/2014/main" xmlns="" id="{9E74B6F2-2A36-41EB-941F-815175572921}"/>
              </a:ext>
            </a:extLst>
          </p:cNvPr>
          <p:cNvSpPr/>
          <p:nvPr/>
        </p:nvSpPr>
        <p:spPr>
          <a:xfrm>
            <a:off x="370245" y="1898020"/>
            <a:ext cx="2700000" cy="1080000"/>
          </a:xfrm>
          <a:prstGeom prst="rect">
            <a:avLst/>
          </a:prstGeom>
          <a:gradFill flip="none" rotWithShape="1">
            <a:gsLst>
              <a:gs pos="100000">
                <a:srgbClr val="025AA2"/>
              </a:gs>
              <a:gs pos="0">
                <a:srgbClr val="0298DA"/>
              </a:gs>
            </a:gsLst>
            <a:path path="circle">
              <a:fillToRect r="100000" b="100000"/>
            </a:path>
            <a:tileRect l="-100000" t="-100000"/>
          </a:gradFill>
          <a:ln>
            <a:noFill/>
          </a:ln>
          <a:effectLst>
            <a:outerShdw blurRad="1016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ts val="35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萌芽期</a:t>
            </a:r>
            <a:endParaRPr kumimoji="0" lang="en-US" altLang="zh-CN" sz="24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a:p>
            <a:pPr marL="0" marR="0" lvl="0" indent="0" algn="ctr" defTabSz="914400" rtl="0" eaLnBrk="1" fontAlgn="auto" latinLnBrk="0" hangingPunct="1">
              <a:lnSpc>
                <a:spcPts val="3500"/>
              </a:lnSpc>
              <a:spcBef>
                <a:spcPts val="0"/>
              </a:spcBef>
              <a:spcAft>
                <a:spcPts val="0"/>
              </a:spcAft>
              <a:buClrTx/>
              <a:buSzTx/>
              <a:buFontTx/>
              <a:buNone/>
              <a:tabLst/>
              <a:defRPr/>
            </a:pPr>
            <a:r>
              <a:rPr kumimoji="0" lang="en-US" sz="24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1990-2002</a:t>
            </a:r>
          </a:p>
        </p:txBody>
      </p:sp>
      <p:sp>
        <p:nvSpPr>
          <p:cNvPr id="10" name="Rectangle 4">
            <a:extLst>
              <a:ext uri="{FF2B5EF4-FFF2-40B4-BE49-F238E27FC236}">
                <a16:creationId xmlns:a16="http://schemas.microsoft.com/office/drawing/2014/main" xmlns="" id="{3DC9097D-BEAF-44E9-89E8-40358C1F6584}"/>
              </a:ext>
            </a:extLst>
          </p:cNvPr>
          <p:cNvSpPr/>
          <p:nvPr/>
        </p:nvSpPr>
        <p:spPr>
          <a:xfrm>
            <a:off x="3316721" y="1898020"/>
            <a:ext cx="2700000" cy="1080000"/>
          </a:xfrm>
          <a:prstGeom prst="rect">
            <a:avLst/>
          </a:prstGeom>
          <a:solidFill>
            <a:schemeClr val="bg1"/>
          </a:solidFill>
          <a:ln>
            <a:noFill/>
          </a:ln>
          <a:effectLst>
            <a:outerShdw blurRad="1016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ts val="35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成长期</a:t>
            </a:r>
            <a:endParaRPr kumimoji="0" lang="en-US" altLang="zh-CN" sz="2400" b="1"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endParaRPr>
          </a:p>
          <a:p>
            <a:pPr marL="0" marR="0" lvl="0" indent="0" algn="ctr" defTabSz="914400" rtl="0" eaLnBrk="1" fontAlgn="auto" latinLnBrk="0" hangingPunct="1">
              <a:lnSpc>
                <a:spcPts val="3500"/>
              </a:lnSpc>
              <a:spcBef>
                <a:spcPts val="0"/>
              </a:spcBef>
              <a:spcAft>
                <a:spcPts val="0"/>
              </a:spcAft>
              <a:buClrTx/>
              <a:buSzTx/>
              <a:buFontTx/>
              <a:buNone/>
              <a:tabLst/>
              <a:defRPr/>
            </a:pPr>
            <a:r>
              <a:rPr kumimoji="0" lang="en-US" altLang="zh-CN" sz="2400" b="1"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2003-2008</a:t>
            </a:r>
          </a:p>
        </p:txBody>
      </p:sp>
      <p:sp>
        <p:nvSpPr>
          <p:cNvPr id="11" name="Rectangle 5">
            <a:extLst>
              <a:ext uri="{FF2B5EF4-FFF2-40B4-BE49-F238E27FC236}">
                <a16:creationId xmlns:a16="http://schemas.microsoft.com/office/drawing/2014/main" xmlns="" id="{E0BDF7A7-03D4-4145-98C7-3E1A1E179146}"/>
              </a:ext>
            </a:extLst>
          </p:cNvPr>
          <p:cNvSpPr/>
          <p:nvPr/>
        </p:nvSpPr>
        <p:spPr>
          <a:xfrm>
            <a:off x="6263197" y="1898020"/>
            <a:ext cx="2700000" cy="1080000"/>
          </a:xfrm>
          <a:prstGeom prst="rect">
            <a:avLst/>
          </a:prstGeom>
          <a:solidFill>
            <a:schemeClr val="bg1"/>
          </a:solidFill>
          <a:ln>
            <a:noFill/>
          </a:ln>
          <a:effectLst>
            <a:outerShdw blurRad="1016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ts val="35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壮大期</a:t>
            </a:r>
            <a:endParaRPr kumimoji="0" lang="en-US" altLang="zh-CN" sz="2400" b="1"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endParaRPr>
          </a:p>
          <a:p>
            <a:pPr marL="0" marR="0" lvl="0" indent="0" algn="ctr" defTabSz="914400" rtl="0" eaLnBrk="1" fontAlgn="auto" latinLnBrk="0" hangingPunct="1">
              <a:lnSpc>
                <a:spcPts val="3500"/>
              </a:lnSpc>
              <a:spcBef>
                <a:spcPts val="0"/>
              </a:spcBef>
              <a:spcAft>
                <a:spcPts val="0"/>
              </a:spcAft>
              <a:buClrTx/>
              <a:buSzTx/>
              <a:buFontTx/>
              <a:buNone/>
              <a:tabLst/>
              <a:defRPr/>
            </a:pPr>
            <a:r>
              <a:rPr kumimoji="0" lang="en-US" altLang="zh-CN" sz="2400" b="1"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2009-2012</a:t>
            </a:r>
          </a:p>
        </p:txBody>
      </p:sp>
      <p:sp>
        <p:nvSpPr>
          <p:cNvPr id="12" name="Rectangle 6">
            <a:extLst>
              <a:ext uri="{FF2B5EF4-FFF2-40B4-BE49-F238E27FC236}">
                <a16:creationId xmlns:a16="http://schemas.microsoft.com/office/drawing/2014/main" xmlns="" id="{F15F1170-6A4B-43D8-87A9-A552B9E096B7}"/>
              </a:ext>
            </a:extLst>
          </p:cNvPr>
          <p:cNvSpPr/>
          <p:nvPr/>
        </p:nvSpPr>
        <p:spPr>
          <a:xfrm>
            <a:off x="9209674" y="1898020"/>
            <a:ext cx="2700000" cy="1080000"/>
          </a:xfrm>
          <a:prstGeom prst="rect">
            <a:avLst/>
          </a:prstGeom>
          <a:solidFill>
            <a:schemeClr val="bg1"/>
          </a:solidFill>
          <a:ln>
            <a:noFill/>
          </a:ln>
          <a:effectLst>
            <a:outerShdw blurRad="1016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ts val="35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腾飞期</a:t>
            </a:r>
            <a:endParaRPr kumimoji="0" lang="en-US" altLang="zh-CN" sz="2400" b="1"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endParaRPr>
          </a:p>
          <a:p>
            <a:pPr marL="0" marR="0" lvl="0" indent="0" algn="ctr" defTabSz="914400" rtl="0" eaLnBrk="1" fontAlgn="auto" latinLnBrk="0" hangingPunct="1">
              <a:lnSpc>
                <a:spcPts val="3500"/>
              </a:lnSpc>
              <a:spcBef>
                <a:spcPts val="0"/>
              </a:spcBef>
              <a:spcAft>
                <a:spcPts val="0"/>
              </a:spcAft>
              <a:buClrTx/>
              <a:buSzTx/>
              <a:buFontTx/>
              <a:buNone/>
              <a:tabLst/>
              <a:defRPr/>
            </a:pPr>
            <a:r>
              <a:rPr kumimoji="0" lang="en-US" altLang="zh-CN" sz="2400" b="1"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2012-</a:t>
            </a:r>
            <a:r>
              <a:rPr kumimoji="0" lang="zh-CN" altLang="en-US" sz="2400" b="1"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至今</a:t>
            </a:r>
            <a:endParaRPr kumimoji="0" lang="en-US" altLang="zh-CN" sz="2400" b="1"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endParaRPr>
          </a:p>
        </p:txBody>
      </p:sp>
      <p:grpSp>
        <p:nvGrpSpPr>
          <p:cNvPr id="42" name="组合 41">
            <a:extLst>
              <a:ext uri="{FF2B5EF4-FFF2-40B4-BE49-F238E27FC236}">
                <a16:creationId xmlns:a16="http://schemas.microsoft.com/office/drawing/2014/main" xmlns="" id="{927DFEBC-A1CB-4D7D-9105-67A3F486F33F}"/>
              </a:ext>
            </a:extLst>
          </p:cNvPr>
          <p:cNvGrpSpPr/>
          <p:nvPr/>
        </p:nvGrpSpPr>
        <p:grpSpPr>
          <a:xfrm>
            <a:off x="6795977" y="3928207"/>
            <a:ext cx="3642561" cy="2001801"/>
            <a:chOff x="6795977" y="3594100"/>
            <a:chExt cx="3642561" cy="2001801"/>
          </a:xfrm>
        </p:grpSpPr>
        <p:sp>
          <p:nvSpPr>
            <p:cNvPr id="32" name="短酷PPT">
              <a:extLst>
                <a:ext uri="{FF2B5EF4-FFF2-40B4-BE49-F238E27FC236}">
                  <a16:creationId xmlns:a16="http://schemas.microsoft.com/office/drawing/2014/main" xmlns="" id="{63090D04-6338-4C8A-876B-A185320CE9BF}"/>
                </a:ext>
              </a:extLst>
            </p:cNvPr>
            <p:cNvSpPr txBox="1">
              <a:spLocks/>
            </p:cNvSpPr>
            <p:nvPr/>
          </p:nvSpPr>
          <p:spPr>
            <a:xfrm>
              <a:off x="6795977" y="3594100"/>
              <a:ext cx="3642561" cy="556950"/>
            </a:xfrm>
            <a:prstGeom prst="rect">
              <a:avLst/>
            </a:prstGeom>
          </p:spPr>
          <p:txBody>
            <a:bodyPr lIns="0" tIns="0" rIns="0" bIns="0" anchor="ctr"/>
            <a:lstStyle>
              <a:defPPr>
                <a:defRPr lang="zh-CN"/>
              </a:defPPr>
              <a:lvl1pPr lvl="0" indent="0" algn="ctr" defTabSz="1219139">
                <a:lnSpc>
                  <a:spcPct val="90000"/>
                </a:lnSpc>
                <a:spcBef>
                  <a:spcPts val="750"/>
                </a:spcBef>
                <a:buFont typeface="Arial" panose="020B0604020202020204" pitchFamily="34" charset="0"/>
                <a:buNone/>
                <a:defRPr sz="2000" b="1" kern="0">
                  <a:solidFill>
                    <a:schemeClr val="accent1"/>
                  </a:solidFill>
                  <a:ea typeface="+mj-ea"/>
                </a:defRPr>
              </a:lvl1pPr>
              <a:lvl2pPr marL="514350" indent="-171450" defTabSz="685800">
                <a:lnSpc>
                  <a:spcPct val="90000"/>
                </a:lnSpc>
                <a:spcBef>
                  <a:spcPts val="375"/>
                </a:spcBef>
                <a:buFont typeface="Arial" panose="020B0604020202020204" pitchFamily="34" charset="0"/>
                <a:buChar char="•"/>
                <a:defRPr>
                  <a:latin typeface="Neris Thin" panose="00000300000000000000" pitchFamily="50" charset="0"/>
                </a:defRPr>
              </a:lvl2pPr>
              <a:lvl3pPr marL="857250" indent="-171450" defTabSz="685800">
                <a:lnSpc>
                  <a:spcPct val="90000"/>
                </a:lnSpc>
                <a:spcBef>
                  <a:spcPts val="375"/>
                </a:spcBef>
                <a:buFont typeface="Arial" panose="020B0604020202020204" pitchFamily="34" charset="0"/>
                <a:buChar char="•"/>
                <a:defRPr sz="1500">
                  <a:latin typeface="Neris Thin" panose="00000300000000000000" pitchFamily="50" charset="0"/>
                </a:defRPr>
              </a:lvl3pPr>
              <a:lvl4pPr marL="1200150" indent="-171450" defTabSz="685800">
                <a:lnSpc>
                  <a:spcPct val="90000"/>
                </a:lnSpc>
                <a:spcBef>
                  <a:spcPts val="375"/>
                </a:spcBef>
                <a:buFont typeface="Arial" panose="020B0604020202020204" pitchFamily="34" charset="0"/>
                <a:buChar char="•"/>
                <a:defRPr sz="1350">
                  <a:latin typeface="Neris Thin" panose="00000300000000000000" pitchFamily="50" charset="0"/>
                </a:defRPr>
              </a:lvl4pPr>
              <a:lvl5pPr marL="1543050" indent="-171450" defTabSz="685800">
                <a:lnSpc>
                  <a:spcPct val="90000"/>
                </a:lnSpc>
                <a:spcBef>
                  <a:spcPts val="375"/>
                </a:spcBef>
                <a:buFont typeface="Arial" panose="020B0604020202020204" pitchFamily="34" charset="0"/>
                <a:buChar char="•"/>
                <a:defRPr sz="1350">
                  <a:latin typeface="Neris Thin" panose="00000300000000000000" pitchFamily="50" charset="0"/>
                </a:defRPr>
              </a:lvl5pPr>
              <a:lvl6pPr marL="1885950" indent="-171450" defTabSz="685800">
                <a:lnSpc>
                  <a:spcPct val="90000"/>
                </a:lnSpc>
                <a:spcBef>
                  <a:spcPts val="375"/>
                </a:spcBef>
                <a:buFont typeface="Arial" panose="020B0604020202020204" pitchFamily="34" charset="0"/>
                <a:buChar char="•"/>
                <a:defRPr sz="1350"/>
              </a:lvl6pPr>
              <a:lvl7pPr marL="2228850" indent="-171450" defTabSz="685800">
                <a:lnSpc>
                  <a:spcPct val="90000"/>
                </a:lnSpc>
                <a:spcBef>
                  <a:spcPts val="375"/>
                </a:spcBef>
                <a:buFont typeface="Arial" panose="020B0604020202020204" pitchFamily="34" charset="0"/>
                <a:buChar char="•"/>
                <a:defRPr sz="1350"/>
              </a:lvl7pPr>
              <a:lvl8pPr marL="2571750" indent="-171450" defTabSz="685800">
                <a:lnSpc>
                  <a:spcPct val="90000"/>
                </a:lnSpc>
                <a:spcBef>
                  <a:spcPts val="375"/>
                </a:spcBef>
                <a:buFont typeface="Arial" panose="020B0604020202020204" pitchFamily="34" charset="0"/>
                <a:buChar char="•"/>
                <a:defRPr sz="1350"/>
              </a:lvl8pPr>
              <a:lvl9pPr marL="2914650" indent="-171450" defTabSz="685800">
                <a:lnSpc>
                  <a:spcPct val="90000"/>
                </a:lnSpc>
                <a:spcBef>
                  <a:spcPts val="375"/>
                </a:spcBef>
                <a:buFont typeface="Arial" panose="020B0604020202020204" pitchFamily="34" charset="0"/>
                <a:buChar char="•"/>
                <a:defRPr sz="1350"/>
              </a:lvl9pPr>
            </a:lstStyle>
            <a:p>
              <a:pPr marL="0" marR="0" lvl="0" indent="0" algn="ctr" defTabSz="1219139" rtl="0" eaLnBrk="1" fontAlgn="auto" latinLnBrk="0" hangingPunct="1">
                <a:lnSpc>
                  <a:spcPct val="90000"/>
                </a:lnSpc>
                <a:spcBef>
                  <a:spcPts val="750"/>
                </a:spcBef>
                <a:spcAft>
                  <a:spcPts val="0"/>
                </a:spcAft>
                <a:buClrTx/>
                <a:buSzTx/>
                <a:buFont typeface="Arial" panose="020B0604020202020204" pitchFamily="34" charset="0"/>
                <a:buNone/>
                <a:tabLst/>
                <a:defRPr/>
              </a:pPr>
              <a:r>
                <a:rPr kumimoji="0" lang="en-US" altLang="zh-CN" sz="2800" b="1" i="0" u="none" strike="noStrike" kern="0" cap="none" spc="0" normalizeH="0" baseline="0" noProof="0" dirty="0">
                  <a:ln>
                    <a:noFill/>
                  </a:ln>
                  <a:solidFill>
                    <a:srgbClr val="025AA2"/>
                  </a:solidFill>
                  <a:effectLst/>
                  <a:uLnTx/>
                  <a:uFillTx/>
                  <a:latin typeface="微软雅黑" panose="020B0503020204020204" pitchFamily="34" charset="-122"/>
                  <a:ea typeface="微软雅黑" panose="020B0503020204020204" pitchFamily="34" charset="-122"/>
                  <a:cs typeface="+mn-cs"/>
                </a:rPr>
                <a:t>2002</a:t>
              </a:r>
              <a:endParaRPr kumimoji="0" lang="zh-CN" altLang="en-US" sz="2800" b="1" i="0" u="none" strike="noStrike" kern="0" cap="none" spc="0" normalizeH="0" baseline="0" noProof="0" dirty="0">
                <a:ln>
                  <a:noFill/>
                </a:ln>
                <a:solidFill>
                  <a:srgbClr val="025AA2"/>
                </a:solidFill>
                <a:effectLst/>
                <a:uLnTx/>
                <a:uFillTx/>
                <a:latin typeface="微软雅黑" panose="020B0503020204020204" pitchFamily="34" charset="-122"/>
                <a:ea typeface="微软雅黑" panose="020B0503020204020204" pitchFamily="34" charset="-122"/>
                <a:cs typeface="+mn-cs"/>
              </a:endParaRPr>
            </a:p>
          </p:txBody>
        </p:sp>
        <p:sp>
          <p:nvSpPr>
            <p:cNvPr id="33" name="文本框 32">
              <a:extLst>
                <a:ext uri="{FF2B5EF4-FFF2-40B4-BE49-F238E27FC236}">
                  <a16:creationId xmlns:a16="http://schemas.microsoft.com/office/drawing/2014/main" xmlns="" id="{36E0ECCB-2DF2-4D30-AFB6-8C1E33F237BF}"/>
                </a:ext>
              </a:extLst>
            </p:cNvPr>
            <p:cNvSpPr txBox="1"/>
            <p:nvPr/>
          </p:nvSpPr>
          <p:spPr bwMode="auto">
            <a:xfrm>
              <a:off x="6795977" y="4210906"/>
              <a:ext cx="3642561" cy="1384995"/>
            </a:xfrm>
            <a:prstGeom prst="rect">
              <a:avLst/>
            </a:prstGeom>
            <a:noFill/>
          </p:spPr>
          <p:txBody>
            <a:bodyPr wrap="square" rtlCol="0">
              <a:spAutoFit/>
            </a:bodyPr>
            <a:lstStyle>
              <a:defPPr>
                <a:defRPr lang="zh-CN"/>
              </a:defPPr>
              <a:lvl1pPr algn="ctr">
                <a:lnSpc>
                  <a:spcPct val="110000"/>
                </a:lnSpc>
                <a:defRPr sz="1200">
                  <a:latin typeface="+mn-ea"/>
                </a:defRPr>
              </a:lvl1p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black">
                      <a:lumMod val="75000"/>
                    </a:prstClr>
                  </a:solidFill>
                  <a:effectLst/>
                  <a:uLnTx/>
                  <a:uFillTx/>
                  <a:latin typeface="微软雅黑" panose="020B0503020204020204" pitchFamily="34" charset="-122"/>
                  <a:ea typeface="微软雅黑" panose="020B0503020204020204" pitchFamily="34" charset="-122"/>
                  <a:cs typeface="+mn-cs"/>
                </a:rPr>
                <a:t>在此点击输入文字，字数不要太多，尽量的简明扼要的提炼信息文字即可；在此点击输入文字，字数不要太多，尽量的简明扼要的提炼信息文字即可；</a:t>
              </a:r>
              <a:endParaRPr kumimoji="0" lang="en-US" altLang="zh-CN" sz="1400" b="0" i="0" u="none" strike="noStrike" kern="1200" cap="none" spc="0" normalizeH="0" baseline="0" noProof="0" dirty="0">
                <a:ln>
                  <a:noFill/>
                </a:ln>
                <a:solidFill>
                  <a:prstClr val="black">
                    <a:lumMod val="75000"/>
                  </a:prstClr>
                </a:solidFill>
                <a:effectLst/>
                <a:uLnTx/>
                <a:uFillTx/>
                <a:latin typeface="微软雅黑" panose="020B0503020204020204" pitchFamily="34" charset="-122"/>
                <a:ea typeface="微软雅黑" panose="020B0503020204020204" pitchFamily="34" charset="-122"/>
                <a:cs typeface="+mn-cs"/>
              </a:endParaRPr>
            </a:p>
          </p:txBody>
        </p:sp>
      </p:grpSp>
      <p:sp>
        <p:nvSpPr>
          <p:cNvPr id="14" name="平行四边形 13"/>
          <p:cNvSpPr/>
          <p:nvPr/>
        </p:nvSpPr>
        <p:spPr>
          <a:xfrm>
            <a:off x="8639908" y="433755"/>
            <a:ext cx="2356338" cy="867507"/>
          </a:xfrm>
          <a:prstGeom prst="parallelogram">
            <a:avLst/>
          </a:prstGeom>
          <a:solidFill>
            <a:srgbClr val="E7E6E6"/>
          </a:solidFill>
          <a:ln>
            <a:noFill/>
          </a:ln>
          <a:effectLst>
            <a:outerShdw blurRad="152400" dist="152400" dir="81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5" name="平行四边形 14"/>
          <p:cNvSpPr/>
          <p:nvPr/>
        </p:nvSpPr>
        <p:spPr>
          <a:xfrm>
            <a:off x="984739" y="433755"/>
            <a:ext cx="7655169" cy="867507"/>
          </a:xfrm>
          <a:prstGeom prst="parallelogram">
            <a:avLst/>
          </a:prstGeom>
          <a:gradFill>
            <a:gsLst>
              <a:gs pos="0">
                <a:srgbClr val="0298DA"/>
              </a:gs>
              <a:gs pos="100000">
                <a:srgbClr val="025AA2"/>
              </a:gs>
            </a:gsLst>
            <a:lin ang="5400000" scaled="1"/>
          </a:gradFill>
          <a:ln>
            <a:noFill/>
          </a:ln>
          <a:effectLst>
            <a:outerShdw blurRad="152400" dist="152400" dir="81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6" name="平行四边形 15"/>
          <p:cNvSpPr/>
          <p:nvPr/>
        </p:nvSpPr>
        <p:spPr>
          <a:xfrm>
            <a:off x="410308" y="621324"/>
            <a:ext cx="4091354" cy="386861"/>
          </a:xfrm>
          <a:prstGeom prst="parallelogram">
            <a:avLst/>
          </a:prstGeom>
          <a:solidFill>
            <a:srgbClr val="E7E6E6"/>
          </a:solidFill>
          <a:ln>
            <a:noFill/>
          </a:ln>
          <a:effectLst>
            <a:outerShdw blurRad="152400" dist="152400" dir="81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7" name="平行四边形 16"/>
          <p:cNvSpPr/>
          <p:nvPr/>
        </p:nvSpPr>
        <p:spPr>
          <a:xfrm>
            <a:off x="9543098" y="265171"/>
            <a:ext cx="1639346" cy="283469"/>
          </a:xfrm>
          <a:prstGeom prst="parallelogram">
            <a:avLst/>
          </a:prstGeom>
          <a:gradFill>
            <a:gsLst>
              <a:gs pos="0">
                <a:srgbClr val="0298DA"/>
              </a:gs>
              <a:gs pos="100000">
                <a:srgbClr val="025AA2"/>
              </a:gs>
            </a:gsLst>
            <a:lin ang="5400000" scaled="1"/>
          </a:gradFill>
          <a:ln>
            <a:noFill/>
          </a:ln>
          <a:effectLst>
            <a:outerShdw blurRad="152400" dist="152400" dir="81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8" name="文本框 1"/>
          <p:cNvSpPr>
            <a:spLocks noChangeArrowheads="1"/>
          </p:cNvSpPr>
          <p:nvPr/>
        </p:nvSpPr>
        <p:spPr bwMode="auto">
          <a:xfrm>
            <a:off x="4662613" y="553144"/>
            <a:ext cx="162095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SimSun" panose="02010600030101010101" pitchFamily="2" charset="-122"/>
              </a:defRPr>
            </a:lvl1pPr>
            <a:lvl2pPr marL="742950" indent="-285750">
              <a:defRPr>
                <a:solidFill>
                  <a:schemeClr val="tx1"/>
                </a:solidFill>
                <a:latin typeface="Calibri" panose="020F0502020204030204" pitchFamily="34" charset="0"/>
                <a:ea typeface="SimSun" panose="02010600030101010101" pitchFamily="2" charset="-122"/>
              </a:defRPr>
            </a:lvl2pPr>
            <a:lvl3pPr marL="1143000" indent="-228600">
              <a:defRPr>
                <a:solidFill>
                  <a:schemeClr val="tx1"/>
                </a:solidFill>
                <a:latin typeface="Calibri" panose="020F0502020204030204" pitchFamily="34" charset="0"/>
                <a:ea typeface="SimSun" panose="02010600030101010101" pitchFamily="2" charset="-122"/>
              </a:defRPr>
            </a:lvl3pPr>
            <a:lvl4pPr marL="1600200" indent="-228600">
              <a:defRPr>
                <a:solidFill>
                  <a:schemeClr val="tx1"/>
                </a:solidFill>
                <a:latin typeface="Calibri" panose="020F0502020204030204" pitchFamily="34" charset="0"/>
                <a:ea typeface="SimSun" panose="02010600030101010101" pitchFamily="2" charset="-122"/>
              </a:defRPr>
            </a:lvl4pPr>
            <a:lvl5pPr marL="2057400" indent="-228600">
              <a:defRPr>
                <a:solidFill>
                  <a:schemeClr val="tx1"/>
                </a:solidFill>
                <a:latin typeface="Calibri" panose="020F0502020204030204" pitchFamily="34" charset="0"/>
                <a:ea typeface="SimSun"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SimSun"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SimSun"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SimSun"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SimSun" panose="02010600030101010101" pitchFamily="2" charset="-122"/>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8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发展历程</a:t>
            </a:r>
            <a:endParaRPr kumimoji="0" lang="en-US" altLang="en-US" sz="28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
        <p:nvSpPr>
          <p:cNvPr id="19" name="文本框 1"/>
          <p:cNvSpPr>
            <a:spLocks noChangeArrowheads="1"/>
          </p:cNvSpPr>
          <p:nvPr/>
        </p:nvSpPr>
        <p:spPr bwMode="auto">
          <a:xfrm>
            <a:off x="6198430" y="784745"/>
            <a:ext cx="150310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SimSun" panose="02010600030101010101" pitchFamily="2" charset="-122"/>
              </a:defRPr>
            </a:lvl1pPr>
            <a:lvl2pPr marL="742950" indent="-285750">
              <a:defRPr>
                <a:solidFill>
                  <a:schemeClr val="tx1"/>
                </a:solidFill>
                <a:latin typeface="Calibri" panose="020F0502020204030204" pitchFamily="34" charset="0"/>
                <a:ea typeface="SimSun" panose="02010600030101010101" pitchFamily="2" charset="-122"/>
              </a:defRPr>
            </a:lvl2pPr>
            <a:lvl3pPr marL="1143000" indent="-228600">
              <a:defRPr>
                <a:solidFill>
                  <a:schemeClr val="tx1"/>
                </a:solidFill>
                <a:latin typeface="Calibri" panose="020F0502020204030204" pitchFamily="34" charset="0"/>
                <a:ea typeface="SimSun" panose="02010600030101010101" pitchFamily="2" charset="-122"/>
              </a:defRPr>
            </a:lvl3pPr>
            <a:lvl4pPr marL="1600200" indent="-228600">
              <a:defRPr>
                <a:solidFill>
                  <a:schemeClr val="tx1"/>
                </a:solidFill>
                <a:latin typeface="Calibri" panose="020F0502020204030204" pitchFamily="34" charset="0"/>
                <a:ea typeface="SimSun" panose="02010600030101010101" pitchFamily="2" charset="-122"/>
              </a:defRPr>
            </a:lvl4pPr>
            <a:lvl5pPr marL="2057400" indent="-228600">
              <a:defRPr>
                <a:solidFill>
                  <a:schemeClr val="tx1"/>
                </a:solidFill>
                <a:latin typeface="Calibri" panose="020F0502020204030204" pitchFamily="34" charset="0"/>
                <a:ea typeface="SimSun"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SimSun"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SimSun"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SimSun"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SimSun" panose="02010600030101010101" pitchFamily="2" charset="-122"/>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2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ADD YOUR TITLE</a:t>
            </a:r>
            <a:endParaRPr kumimoji="0" lang="en-US" altLang="en-US" sz="12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
        <p:nvSpPr>
          <p:cNvPr id="20" name="文本框 1"/>
          <p:cNvSpPr>
            <a:spLocks noChangeArrowheads="1"/>
          </p:cNvSpPr>
          <p:nvPr/>
        </p:nvSpPr>
        <p:spPr bwMode="auto">
          <a:xfrm>
            <a:off x="9217364" y="740084"/>
            <a:ext cx="121520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SimSun" panose="02010600030101010101" pitchFamily="2" charset="-122"/>
              </a:defRPr>
            </a:lvl1pPr>
            <a:lvl2pPr marL="742950" indent="-285750">
              <a:defRPr>
                <a:solidFill>
                  <a:schemeClr val="tx1"/>
                </a:solidFill>
                <a:latin typeface="Calibri" panose="020F0502020204030204" pitchFamily="34" charset="0"/>
                <a:ea typeface="SimSun" panose="02010600030101010101" pitchFamily="2" charset="-122"/>
              </a:defRPr>
            </a:lvl2pPr>
            <a:lvl3pPr marL="1143000" indent="-228600">
              <a:defRPr>
                <a:solidFill>
                  <a:schemeClr val="tx1"/>
                </a:solidFill>
                <a:latin typeface="Calibri" panose="020F0502020204030204" pitchFamily="34" charset="0"/>
                <a:ea typeface="SimSun" panose="02010600030101010101" pitchFamily="2" charset="-122"/>
              </a:defRPr>
            </a:lvl3pPr>
            <a:lvl4pPr marL="1600200" indent="-228600">
              <a:defRPr>
                <a:solidFill>
                  <a:schemeClr val="tx1"/>
                </a:solidFill>
                <a:latin typeface="Calibri" panose="020F0502020204030204" pitchFamily="34" charset="0"/>
                <a:ea typeface="SimSun" panose="02010600030101010101" pitchFamily="2" charset="-122"/>
              </a:defRPr>
            </a:lvl4pPr>
            <a:lvl5pPr marL="2057400" indent="-228600">
              <a:defRPr>
                <a:solidFill>
                  <a:schemeClr val="tx1"/>
                </a:solidFill>
                <a:latin typeface="Calibri" panose="020F0502020204030204" pitchFamily="34" charset="0"/>
                <a:ea typeface="SimSun"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SimSun"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SimSun"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SimSun"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SimSun" panose="02010600030101010101" pitchFamily="2" charset="-122"/>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400" b="0" i="0" u="none" strike="noStrike" kern="1200" cap="none" spc="300" normalizeH="0" baseline="0" noProof="0" dirty="0">
                <a:ln>
                  <a:noFill/>
                </a:ln>
                <a:solidFill>
                  <a:srgbClr val="025AA2"/>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LOGO</a:t>
            </a:r>
            <a:endParaRPr kumimoji="0" lang="en-US" altLang="en-US" sz="2400" b="0" i="0" u="none" strike="noStrike" kern="1200" cap="none" spc="300" normalizeH="0" baseline="0" noProof="0" dirty="0">
              <a:ln>
                <a:noFill/>
              </a:ln>
              <a:solidFill>
                <a:srgbClr val="025AA2"/>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Tree>
    <p:extLst>
      <p:ext uri="{BB962C8B-B14F-4D97-AF65-F5344CB8AC3E}">
        <p14:creationId xmlns:p14="http://schemas.microsoft.com/office/powerpoint/2010/main" val="31597882"/>
      </p:ext>
    </p:extLst>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14:presetBounceEnd="40000">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14:bounceEnd="40000">
                                          <p:cBhvr additive="base">
                                            <p:cTn id="7" dur="750" fill="hold"/>
                                            <p:tgtEl>
                                              <p:spTgt spid="15"/>
                                            </p:tgtEl>
                                            <p:attrNameLst>
                                              <p:attrName>ppt_x</p:attrName>
                                            </p:attrNameLst>
                                          </p:cBhvr>
                                          <p:tavLst>
                                            <p:tav tm="0">
                                              <p:val>
                                                <p:strVal val="#ppt_x"/>
                                              </p:val>
                                            </p:tav>
                                            <p:tav tm="100000">
                                              <p:val>
                                                <p:strVal val="#ppt_x"/>
                                              </p:val>
                                            </p:tav>
                                          </p:tavLst>
                                        </p:anim>
                                        <p:anim calcmode="lin" valueType="num" p14:bounceEnd="40000">
                                          <p:cBhvr additive="base">
                                            <p:cTn id="8" dur="750" fill="hold"/>
                                            <p:tgtEl>
                                              <p:spTgt spid="15"/>
                                            </p:tgtEl>
                                            <p:attrNameLst>
                                              <p:attrName>ppt_y</p:attrName>
                                            </p:attrNameLst>
                                          </p:cBhvr>
                                          <p:tavLst>
                                            <p:tav tm="0">
                                              <p:val>
                                                <p:strVal val="0-#ppt_h/2"/>
                                              </p:val>
                                            </p:tav>
                                            <p:tav tm="100000">
                                              <p:val>
                                                <p:strVal val="#ppt_y"/>
                                              </p:val>
                                            </p:tav>
                                          </p:tavLst>
                                        </p:anim>
                                      </p:childTnLst>
                                    </p:cTn>
                                  </p:par>
                                  <p:par>
                                    <p:cTn id="9" presetID="2" presetClass="entr" presetSubtype="2" fill="hold" grpId="0" nodeType="withEffect" p14:presetBounceEnd="40000">
                                      <p:stCondLst>
                                        <p:cond delay="250"/>
                                      </p:stCondLst>
                                      <p:childTnLst>
                                        <p:set>
                                          <p:cBhvr>
                                            <p:cTn id="10" dur="1" fill="hold">
                                              <p:stCondLst>
                                                <p:cond delay="0"/>
                                              </p:stCondLst>
                                            </p:cTn>
                                            <p:tgtEl>
                                              <p:spTgt spid="14"/>
                                            </p:tgtEl>
                                            <p:attrNameLst>
                                              <p:attrName>style.visibility</p:attrName>
                                            </p:attrNameLst>
                                          </p:cBhvr>
                                          <p:to>
                                            <p:strVal val="visible"/>
                                          </p:to>
                                        </p:set>
                                        <p:anim calcmode="lin" valueType="num" p14:bounceEnd="40000">
                                          <p:cBhvr additive="base">
                                            <p:cTn id="11" dur="750" fill="hold"/>
                                            <p:tgtEl>
                                              <p:spTgt spid="14"/>
                                            </p:tgtEl>
                                            <p:attrNameLst>
                                              <p:attrName>ppt_x</p:attrName>
                                            </p:attrNameLst>
                                          </p:cBhvr>
                                          <p:tavLst>
                                            <p:tav tm="0">
                                              <p:val>
                                                <p:strVal val="1+#ppt_w/2"/>
                                              </p:val>
                                            </p:tav>
                                            <p:tav tm="100000">
                                              <p:val>
                                                <p:strVal val="#ppt_x"/>
                                              </p:val>
                                            </p:tav>
                                          </p:tavLst>
                                        </p:anim>
                                        <p:anim calcmode="lin" valueType="num" p14:bounceEnd="40000">
                                          <p:cBhvr additive="base">
                                            <p:cTn id="12" dur="750" fill="hold"/>
                                            <p:tgtEl>
                                              <p:spTgt spid="14"/>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14:presetBounceEnd="40000">
                                      <p:stCondLst>
                                        <p:cond delay="0"/>
                                      </p:stCondLst>
                                      <p:childTnLst>
                                        <p:set>
                                          <p:cBhvr>
                                            <p:cTn id="14" dur="1" fill="hold">
                                              <p:stCondLst>
                                                <p:cond delay="0"/>
                                              </p:stCondLst>
                                            </p:cTn>
                                            <p:tgtEl>
                                              <p:spTgt spid="16"/>
                                            </p:tgtEl>
                                            <p:attrNameLst>
                                              <p:attrName>style.visibility</p:attrName>
                                            </p:attrNameLst>
                                          </p:cBhvr>
                                          <p:to>
                                            <p:strVal val="visible"/>
                                          </p:to>
                                        </p:set>
                                        <p:anim calcmode="lin" valueType="num" p14:bounceEnd="40000">
                                          <p:cBhvr additive="base">
                                            <p:cTn id="15" dur="750" fill="hold"/>
                                            <p:tgtEl>
                                              <p:spTgt spid="16"/>
                                            </p:tgtEl>
                                            <p:attrNameLst>
                                              <p:attrName>ppt_x</p:attrName>
                                            </p:attrNameLst>
                                          </p:cBhvr>
                                          <p:tavLst>
                                            <p:tav tm="0">
                                              <p:val>
                                                <p:strVal val="0-#ppt_w/2"/>
                                              </p:val>
                                            </p:tav>
                                            <p:tav tm="100000">
                                              <p:val>
                                                <p:strVal val="#ppt_x"/>
                                              </p:val>
                                            </p:tav>
                                          </p:tavLst>
                                        </p:anim>
                                        <p:anim calcmode="lin" valueType="num" p14:bounceEnd="40000">
                                          <p:cBhvr additive="base">
                                            <p:cTn id="16" dur="750" fill="hold"/>
                                            <p:tgtEl>
                                              <p:spTgt spid="16"/>
                                            </p:tgtEl>
                                            <p:attrNameLst>
                                              <p:attrName>ppt_y</p:attrName>
                                            </p:attrNameLst>
                                          </p:cBhvr>
                                          <p:tavLst>
                                            <p:tav tm="0">
                                              <p:val>
                                                <p:strVal val="#ppt_y"/>
                                              </p:val>
                                            </p:tav>
                                            <p:tav tm="100000">
                                              <p:val>
                                                <p:strVal val="#ppt_y"/>
                                              </p:val>
                                            </p:tav>
                                          </p:tavLst>
                                        </p:anim>
                                      </p:childTnLst>
                                    </p:cTn>
                                  </p:par>
                                  <p:par>
                                    <p:cTn id="17" presetID="2" presetClass="entr" presetSubtype="3" fill="hold" grpId="0" nodeType="withEffect" p14:presetBounceEnd="40000">
                                      <p:stCondLst>
                                        <p:cond delay="500"/>
                                      </p:stCondLst>
                                      <p:childTnLst>
                                        <p:set>
                                          <p:cBhvr>
                                            <p:cTn id="18" dur="1" fill="hold">
                                              <p:stCondLst>
                                                <p:cond delay="0"/>
                                              </p:stCondLst>
                                            </p:cTn>
                                            <p:tgtEl>
                                              <p:spTgt spid="17"/>
                                            </p:tgtEl>
                                            <p:attrNameLst>
                                              <p:attrName>style.visibility</p:attrName>
                                            </p:attrNameLst>
                                          </p:cBhvr>
                                          <p:to>
                                            <p:strVal val="visible"/>
                                          </p:to>
                                        </p:set>
                                        <p:anim calcmode="lin" valueType="num" p14:bounceEnd="40000">
                                          <p:cBhvr additive="base">
                                            <p:cTn id="19" dur="750" fill="hold"/>
                                            <p:tgtEl>
                                              <p:spTgt spid="17"/>
                                            </p:tgtEl>
                                            <p:attrNameLst>
                                              <p:attrName>ppt_x</p:attrName>
                                            </p:attrNameLst>
                                          </p:cBhvr>
                                          <p:tavLst>
                                            <p:tav tm="0">
                                              <p:val>
                                                <p:strVal val="1+#ppt_w/2"/>
                                              </p:val>
                                            </p:tav>
                                            <p:tav tm="100000">
                                              <p:val>
                                                <p:strVal val="#ppt_x"/>
                                              </p:val>
                                            </p:tav>
                                          </p:tavLst>
                                        </p:anim>
                                        <p:anim calcmode="lin" valueType="num" p14:bounceEnd="40000">
                                          <p:cBhvr additive="base">
                                            <p:cTn id="20" dur="750" fill="hold"/>
                                            <p:tgtEl>
                                              <p:spTgt spid="17"/>
                                            </p:tgtEl>
                                            <p:attrNameLst>
                                              <p:attrName>ppt_y</p:attrName>
                                            </p:attrNameLst>
                                          </p:cBhvr>
                                          <p:tavLst>
                                            <p:tav tm="0">
                                              <p:val>
                                                <p:strVal val="0-#ppt_h/2"/>
                                              </p:val>
                                            </p:tav>
                                            <p:tav tm="100000">
                                              <p:val>
                                                <p:strVal val="#ppt_y"/>
                                              </p:val>
                                            </p:tav>
                                          </p:tavLst>
                                        </p:anim>
                                      </p:childTnLst>
                                    </p:cTn>
                                  </p:par>
                                  <p:par>
                                    <p:cTn id="21" presetID="53" presetClass="entr" presetSubtype="16" fill="hold" grpId="0" nodeType="withEffect">
                                      <p:stCondLst>
                                        <p:cond delay="500"/>
                                      </p:stCondLst>
                                      <p:childTnLst>
                                        <p:set>
                                          <p:cBhvr>
                                            <p:cTn id="22" dur="1" fill="hold">
                                              <p:stCondLst>
                                                <p:cond delay="0"/>
                                              </p:stCondLst>
                                            </p:cTn>
                                            <p:tgtEl>
                                              <p:spTgt spid="20"/>
                                            </p:tgtEl>
                                            <p:attrNameLst>
                                              <p:attrName>style.visibility</p:attrName>
                                            </p:attrNameLst>
                                          </p:cBhvr>
                                          <p:to>
                                            <p:strVal val="visible"/>
                                          </p:to>
                                        </p:set>
                                        <p:anim calcmode="lin" valueType="num">
                                          <p:cBhvr>
                                            <p:cTn id="23" dur="500" fill="hold"/>
                                            <p:tgtEl>
                                              <p:spTgt spid="20"/>
                                            </p:tgtEl>
                                            <p:attrNameLst>
                                              <p:attrName>ppt_w</p:attrName>
                                            </p:attrNameLst>
                                          </p:cBhvr>
                                          <p:tavLst>
                                            <p:tav tm="0">
                                              <p:val>
                                                <p:fltVal val="0"/>
                                              </p:val>
                                            </p:tav>
                                            <p:tav tm="100000">
                                              <p:val>
                                                <p:strVal val="#ppt_w"/>
                                              </p:val>
                                            </p:tav>
                                          </p:tavLst>
                                        </p:anim>
                                        <p:anim calcmode="lin" valueType="num">
                                          <p:cBhvr>
                                            <p:cTn id="24" dur="500" fill="hold"/>
                                            <p:tgtEl>
                                              <p:spTgt spid="20"/>
                                            </p:tgtEl>
                                            <p:attrNameLst>
                                              <p:attrName>ppt_h</p:attrName>
                                            </p:attrNameLst>
                                          </p:cBhvr>
                                          <p:tavLst>
                                            <p:tav tm="0">
                                              <p:val>
                                                <p:fltVal val="0"/>
                                              </p:val>
                                            </p:tav>
                                            <p:tav tm="100000">
                                              <p:val>
                                                <p:strVal val="#ppt_h"/>
                                              </p:val>
                                            </p:tav>
                                          </p:tavLst>
                                        </p:anim>
                                        <p:animEffect transition="in" filter="fade">
                                          <p:cBhvr>
                                            <p:cTn id="25" dur="500"/>
                                            <p:tgtEl>
                                              <p:spTgt spid="20"/>
                                            </p:tgtEl>
                                          </p:cBhvr>
                                        </p:animEffect>
                                      </p:childTnLst>
                                    </p:cTn>
                                  </p:par>
                                  <p:par>
                                    <p:cTn id="26" presetID="22" presetClass="entr" presetSubtype="8" fill="hold" grpId="0" nodeType="withEffect">
                                      <p:stCondLst>
                                        <p:cond delay="500"/>
                                      </p:stCondLst>
                                      <p:childTnLst>
                                        <p:set>
                                          <p:cBhvr>
                                            <p:cTn id="27" dur="1" fill="hold">
                                              <p:stCondLst>
                                                <p:cond delay="0"/>
                                              </p:stCondLst>
                                            </p:cTn>
                                            <p:tgtEl>
                                              <p:spTgt spid="18"/>
                                            </p:tgtEl>
                                            <p:attrNameLst>
                                              <p:attrName>style.visibility</p:attrName>
                                            </p:attrNameLst>
                                          </p:cBhvr>
                                          <p:to>
                                            <p:strVal val="visible"/>
                                          </p:to>
                                        </p:set>
                                        <p:animEffect transition="in" filter="wipe(left)">
                                          <p:cBhvr>
                                            <p:cTn id="28" dur="500"/>
                                            <p:tgtEl>
                                              <p:spTgt spid="18"/>
                                            </p:tgtEl>
                                          </p:cBhvr>
                                        </p:animEffect>
                                      </p:childTnLst>
                                    </p:cTn>
                                  </p:par>
                                  <p:par>
                                    <p:cTn id="29" presetID="22" presetClass="entr" presetSubtype="8" fill="hold" grpId="0" nodeType="withEffect">
                                      <p:stCondLst>
                                        <p:cond delay="750"/>
                                      </p:stCondLst>
                                      <p:childTnLst>
                                        <p:set>
                                          <p:cBhvr>
                                            <p:cTn id="30" dur="1" fill="hold">
                                              <p:stCondLst>
                                                <p:cond delay="0"/>
                                              </p:stCondLst>
                                            </p:cTn>
                                            <p:tgtEl>
                                              <p:spTgt spid="19"/>
                                            </p:tgtEl>
                                            <p:attrNameLst>
                                              <p:attrName>style.visibility</p:attrName>
                                            </p:attrNameLst>
                                          </p:cBhvr>
                                          <p:to>
                                            <p:strVal val="visible"/>
                                          </p:to>
                                        </p:set>
                                        <p:animEffect transition="in" filter="wipe(left)">
                                          <p:cBhvr>
                                            <p:cTn id="31" dur="500"/>
                                            <p:tgtEl>
                                              <p:spTgt spid="19"/>
                                            </p:tgtEl>
                                          </p:cBhvr>
                                        </p:animEffect>
                                      </p:childTnLst>
                                    </p:cTn>
                                  </p:par>
                                </p:childTnLst>
                              </p:cTn>
                            </p:par>
                          </p:childTnLst>
                        </p:cTn>
                      </p:par>
                      <p:par>
                        <p:cTn id="32" fill="hold">
                          <p:stCondLst>
                            <p:cond delay="indefinite"/>
                          </p:stCondLst>
                          <p:childTnLst>
                            <p:par>
                              <p:cTn id="33" fill="hold">
                                <p:stCondLst>
                                  <p:cond delay="0"/>
                                </p:stCondLst>
                                <p:childTnLst>
                                  <p:par>
                                    <p:cTn id="34" presetID="53" presetClass="entr" presetSubtype="16" fill="hold" grpId="0" nodeType="clickEffect">
                                      <p:stCondLst>
                                        <p:cond delay="0"/>
                                      </p:stCondLst>
                                      <p:childTnLst>
                                        <p:set>
                                          <p:cBhvr>
                                            <p:cTn id="35" dur="1" fill="hold">
                                              <p:stCondLst>
                                                <p:cond delay="0"/>
                                              </p:stCondLst>
                                            </p:cTn>
                                            <p:tgtEl>
                                              <p:spTgt spid="9"/>
                                            </p:tgtEl>
                                            <p:attrNameLst>
                                              <p:attrName>style.visibility</p:attrName>
                                            </p:attrNameLst>
                                          </p:cBhvr>
                                          <p:to>
                                            <p:strVal val="visible"/>
                                          </p:to>
                                        </p:set>
                                        <p:anim calcmode="lin" valueType="num">
                                          <p:cBhvr>
                                            <p:cTn id="36" dur="500" fill="hold"/>
                                            <p:tgtEl>
                                              <p:spTgt spid="9"/>
                                            </p:tgtEl>
                                            <p:attrNameLst>
                                              <p:attrName>ppt_w</p:attrName>
                                            </p:attrNameLst>
                                          </p:cBhvr>
                                          <p:tavLst>
                                            <p:tav tm="0">
                                              <p:val>
                                                <p:fltVal val="0"/>
                                              </p:val>
                                            </p:tav>
                                            <p:tav tm="100000">
                                              <p:val>
                                                <p:strVal val="#ppt_w"/>
                                              </p:val>
                                            </p:tav>
                                          </p:tavLst>
                                        </p:anim>
                                        <p:anim calcmode="lin" valueType="num">
                                          <p:cBhvr>
                                            <p:cTn id="37" dur="500" fill="hold"/>
                                            <p:tgtEl>
                                              <p:spTgt spid="9"/>
                                            </p:tgtEl>
                                            <p:attrNameLst>
                                              <p:attrName>ppt_h</p:attrName>
                                            </p:attrNameLst>
                                          </p:cBhvr>
                                          <p:tavLst>
                                            <p:tav tm="0">
                                              <p:val>
                                                <p:fltVal val="0"/>
                                              </p:val>
                                            </p:tav>
                                            <p:tav tm="100000">
                                              <p:val>
                                                <p:strVal val="#ppt_h"/>
                                              </p:val>
                                            </p:tav>
                                          </p:tavLst>
                                        </p:anim>
                                        <p:animEffect transition="in" filter="fade">
                                          <p:cBhvr>
                                            <p:cTn id="38" dur="500"/>
                                            <p:tgtEl>
                                              <p:spTgt spid="9"/>
                                            </p:tgtEl>
                                          </p:cBhvr>
                                        </p:animEffect>
                                      </p:childTnLst>
                                    </p:cTn>
                                  </p:par>
                                  <p:par>
                                    <p:cTn id="39" presetID="53" presetClass="entr" presetSubtype="16" fill="hold" grpId="0" nodeType="withEffect">
                                      <p:stCondLst>
                                        <p:cond delay="0"/>
                                      </p:stCondLst>
                                      <p:childTnLst>
                                        <p:set>
                                          <p:cBhvr>
                                            <p:cTn id="40" dur="1" fill="hold">
                                              <p:stCondLst>
                                                <p:cond delay="0"/>
                                              </p:stCondLst>
                                            </p:cTn>
                                            <p:tgtEl>
                                              <p:spTgt spid="10"/>
                                            </p:tgtEl>
                                            <p:attrNameLst>
                                              <p:attrName>style.visibility</p:attrName>
                                            </p:attrNameLst>
                                          </p:cBhvr>
                                          <p:to>
                                            <p:strVal val="visible"/>
                                          </p:to>
                                        </p:set>
                                        <p:anim calcmode="lin" valueType="num">
                                          <p:cBhvr>
                                            <p:cTn id="41" dur="500" fill="hold"/>
                                            <p:tgtEl>
                                              <p:spTgt spid="10"/>
                                            </p:tgtEl>
                                            <p:attrNameLst>
                                              <p:attrName>ppt_w</p:attrName>
                                            </p:attrNameLst>
                                          </p:cBhvr>
                                          <p:tavLst>
                                            <p:tav tm="0">
                                              <p:val>
                                                <p:fltVal val="0"/>
                                              </p:val>
                                            </p:tav>
                                            <p:tav tm="100000">
                                              <p:val>
                                                <p:strVal val="#ppt_w"/>
                                              </p:val>
                                            </p:tav>
                                          </p:tavLst>
                                        </p:anim>
                                        <p:anim calcmode="lin" valueType="num">
                                          <p:cBhvr>
                                            <p:cTn id="42" dur="500" fill="hold"/>
                                            <p:tgtEl>
                                              <p:spTgt spid="10"/>
                                            </p:tgtEl>
                                            <p:attrNameLst>
                                              <p:attrName>ppt_h</p:attrName>
                                            </p:attrNameLst>
                                          </p:cBhvr>
                                          <p:tavLst>
                                            <p:tav tm="0">
                                              <p:val>
                                                <p:fltVal val="0"/>
                                              </p:val>
                                            </p:tav>
                                            <p:tav tm="100000">
                                              <p:val>
                                                <p:strVal val="#ppt_h"/>
                                              </p:val>
                                            </p:tav>
                                          </p:tavLst>
                                        </p:anim>
                                        <p:animEffect transition="in" filter="fade">
                                          <p:cBhvr>
                                            <p:cTn id="43" dur="500"/>
                                            <p:tgtEl>
                                              <p:spTgt spid="10"/>
                                            </p:tgtEl>
                                          </p:cBhvr>
                                        </p:animEffect>
                                      </p:childTnLst>
                                    </p:cTn>
                                  </p:par>
                                  <p:par>
                                    <p:cTn id="44" presetID="53" presetClass="entr" presetSubtype="16" fill="hold" grpId="0" nodeType="withEffect">
                                      <p:stCondLst>
                                        <p:cond delay="0"/>
                                      </p:stCondLst>
                                      <p:childTnLst>
                                        <p:set>
                                          <p:cBhvr>
                                            <p:cTn id="45" dur="1" fill="hold">
                                              <p:stCondLst>
                                                <p:cond delay="0"/>
                                              </p:stCondLst>
                                            </p:cTn>
                                            <p:tgtEl>
                                              <p:spTgt spid="11"/>
                                            </p:tgtEl>
                                            <p:attrNameLst>
                                              <p:attrName>style.visibility</p:attrName>
                                            </p:attrNameLst>
                                          </p:cBhvr>
                                          <p:to>
                                            <p:strVal val="visible"/>
                                          </p:to>
                                        </p:set>
                                        <p:anim calcmode="lin" valueType="num">
                                          <p:cBhvr>
                                            <p:cTn id="46" dur="500" fill="hold"/>
                                            <p:tgtEl>
                                              <p:spTgt spid="11"/>
                                            </p:tgtEl>
                                            <p:attrNameLst>
                                              <p:attrName>ppt_w</p:attrName>
                                            </p:attrNameLst>
                                          </p:cBhvr>
                                          <p:tavLst>
                                            <p:tav tm="0">
                                              <p:val>
                                                <p:fltVal val="0"/>
                                              </p:val>
                                            </p:tav>
                                            <p:tav tm="100000">
                                              <p:val>
                                                <p:strVal val="#ppt_w"/>
                                              </p:val>
                                            </p:tav>
                                          </p:tavLst>
                                        </p:anim>
                                        <p:anim calcmode="lin" valueType="num">
                                          <p:cBhvr>
                                            <p:cTn id="47" dur="500" fill="hold"/>
                                            <p:tgtEl>
                                              <p:spTgt spid="11"/>
                                            </p:tgtEl>
                                            <p:attrNameLst>
                                              <p:attrName>ppt_h</p:attrName>
                                            </p:attrNameLst>
                                          </p:cBhvr>
                                          <p:tavLst>
                                            <p:tav tm="0">
                                              <p:val>
                                                <p:fltVal val="0"/>
                                              </p:val>
                                            </p:tav>
                                            <p:tav tm="100000">
                                              <p:val>
                                                <p:strVal val="#ppt_h"/>
                                              </p:val>
                                            </p:tav>
                                          </p:tavLst>
                                        </p:anim>
                                        <p:animEffect transition="in" filter="fade">
                                          <p:cBhvr>
                                            <p:cTn id="48" dur="500"/>
                                            <p:tgtEl>
                                              <p:spTgt spid="11"/>
                                            </p:tgtEl>
                                          </p:cBhvr>
                                        </p:animEffect>
                                      </p:childTnLst>
                                    </p:cTn>
                                  </p:par>
                                  <p:par>
                                    <p:cTn id="49" presetID="53" presetClass="entr" presetSubtype="16" fill="hold" grpId="0" nodeType="withEffect">
                                      <p:stCondLst>
                                        <p:cond delay="0"/>
                                      </p:stCondLst>
                                      <p:childTnLst>
                                        <p:set>
                                          <p:cBhvr>
                                            <p:cTn id="50" dur="1" fill="hold">
                                              <p:stCondLst>
                                                <p:cond delay="0"/>
                                              </p:stCondLst>
                                            </p:cTn>
                                            <p:tgtEl>
                                              <p:spTgt spid="12"/>
                                            </p:tgtEl>
                                            <p:attrNameLst>
                                              <p:attrName>style.visibility</p:attrName>
                                            </p:attrNameLst>
                                          </p:cBhvr>
                                          <p:to>
                                            <p:strVal val="visible"/>
                                          </p:to>
                                        </p:set>
                                        <p:anim calcmode="lin" valueType="num">
                                          <p:cBhvr>
                                            <p:cTn id="51" dur="500" fill="hold"/>
                                            <p:tgtEl>
                                              <p:spTgt spid="12"/>
                                            </p:tgtEl>
                                            <p:attrNameLst>
                                              <p:attrName>ppt_w</p:attrName>
                                            </p:attrNameLst>
                                          </p:cBhvr>
                                          <p:tavLst>
                                            <p:tav tm="0">
                                              <p:val>
                                                <p:fltVal val="0"/>
                                              </p:val>
                                            </p:tav>
                                            <p:tav tm="100000">
                                              <p:val>
                                                <p:strVal val="#ppt_w"/>
                                              </p:val>
                                            </p:tav>
                                          </p:tavLst>
                                        </p:anim>
                                        <p:anim calcmode="lin" valueType="num">
                                          <p:cBhvr>
                                            <p:cTn id="52" dur="500" fill="hold"/>
                                            <p:tgtEl>
                                              <p:spTgt spid="12"/>
                                            </p:tgtEl>
                                            <p:attrNameLst>
                                              <p:attrName>ppt_h</p:attrName>
                                            </p:attrNameLst>
                                          </p:cBhvr>
                                          <p:tavLst>
                                            <p:tav tm="0">
                                              <p:val>
                                                <p:fltVal val="0"/>
                                              </p:val>
                                            </p:tav>
                                            <p:tav tm="100000">
                                              <p:val>
                                                <p:strVal val="#ppt_h"/>
                                              </p:val>
                                            </p:tav>
                                          </p:tavLst>
                                        </p:anim>
                                        <p:animEffect transition="in" filter="fade">
                                          <p:cBhvr>
                                            <p:cTn id="53" dur="500"/>
                                            <p:tgtEl>
                                              <p:spTgt spid="12"/>
                                            </p:tgtEl>
                                          </p:cBhvr>
                                        </p:animEffect>
                                      </p:childTnLst>
                                    </p:cTn>
                                  </p:par>
                                </p:childTnLst>
                              </p:cTn>
                            </p:par>
                          </p:childTnLst>
                        </p:cTn>
                      </p:par>
                      <p:par>
                        <p:cTn id="54" fill="hold">
                          <p:stCondLst>
                            <p:cond delay="indefinite"/>
                          </p:stCondLst>
                          <p:childTnLst>
                            <p:par>
                              <p:cTn id="55" fill="hold">
                                <p:stCondLst>
                                  <p:cond delay="0"/>
                                </p:stCondLst>
                                <p:childTnLst>
                                  <p:par>
                                    <p:cTn id="56" presetID="2" presetClass="entr" presetSubtype="2" fill="hold" nodeType="clickEffect">
                                      <p:stCondLst>
                                        <p:cond delay="0"/>
                                      </p:stCondLst>
                                      <p:childTnLst>
                                        <p:set>
                                          <p:cBhvr>
                                            <p:cTn id="57" dur="1" fill="hold">
                                              <p:stCondLst>
                                                <p:cond delay="0"/>
                                              </p:stCondLst>
                                            </p:cTn>
                                            <p:tgtEl>
                                              <p:spTgt spid="26"/>
                                            </p:tgtEl>
                                            <p:attrNameLst>
                                              <p:attrName>style.visibility</p:attrName>
                                            </p:attrNameLst>
                                          </p:cBhvr>
                                          <p:to>
                                            <p:strVal val="visible"/>
                                          </p:to>
                                        </p:set>
                                        <p:anim calcmode="lin" valueType="num">
                                          <p:cBhvr additive="base">
                                            <p:cTn id="58" dur="500" fill="hold"/>
                                            <p:tgtEl>
                                              <p:spTgt spid="26"/>
                                            </p:tgtEl>
                                            <p:attrNameLst>
                                              <p:attrName>ppt_x</p:attrName>
                                            </p:attrNameLst>
                                          </p:cBhvr>
                                          <p:tavLst>
                                            <p:tav tm="0">
                                              <p:val>
                                                <p:strVal val="1+#ppt_w/2"/>
                                              </p:val>
                                            </p:tav>
                                            <p:tav tm="100000">
                                              <p:val>
                                                <p:strVal val="#ppt_x"/>
                                              </p:val>
                                            </p:tav>
                                          </p:tavLst>
                                        </p:anim>
                                        <p:anim calcmode="lin" valueType="num">
                                          <p:cBhvr additive="base">
                                            <p:cTn id="59" dur="500" fill="hold"/>
                                            <p:tgtEl>
                                              <p:spTgt spid="26"/>
                                            </p:tgtEl>
                                            <p:attrNameLst>
                                              <p:attrName>ppt_y</p:attrName>
                                            </p:attrNameLst>
                                          </p:cBhvr>
                                          <p:tavLst>
                                            <p:tav tm="0">
                                              <p:val>
                                                <p:strVal val="#ppt_y"/>
                                              </p:val>
                                            </p:tav>
                                            <p:tav tm="100000">
                                              <p:val>
                                                <p:strVal val="#ppt_y"/>
                                              </p:val>
                                            </p:tav>
                                          </p:tavLst>
                                        </p:anim>
                                      </p:childTnLst>
                                    </p:cTn>
                                  </p:par>
                                  <p:par>
                                    <p:cTn id="60" presetID="2" presetClass="entr" presetSubtype="8" fill="hold" nodeType="withEffect">
                                      <p:stCondLst>
                                        <p:cond delay="0"/>
                                      </p:stCondLst>
                                      <p:childTnLst>
                                        <p:set>
                                          <p:cBhvr>
                                            <p:cTn id="61" dur="1" fill="hold">
                                              <p:stCondLst>
                                                <p:cond delay="0"/>
                                              </p:stCondLst>
                                            </p:cTn>
                                            <p:tgtEl>
                                              <p:spTgt spid="27"/>
                                            </p:tgtEl>
                                            <p:attrNameLst>
                                              <p:attrName>style.visibility</p:attrName>
                                            </p:attrNameLst>
                                          </p:cBhvr>
                                          <p:to>
                                            <p:strVal val="visible"/>
                                          </p:to>
                                        </p:set>
                                        <p:anim calcmode="lin" valueType="num">
                                          <p:cBhvr additive="base">
                                            <p:cTn id="62" dur="500" fill="hold"/>
                                            <p:tgtEl>
                                              <p:spTgt spid="27"/>
                                            </p:tgtEl>
                                            <p:attrNameLst>
                                              <p:attrName>ppt_x</p:attrName>
                                            </p:attrNameLst>
                                          </p:cBhvr>
                                          <p:tavLst>
                                            <p:tav tm="0">
                                              <p:val>
                                                <p:strVal val="0-#ppt_w/2"/>
                                              </p:val>
                                            </p:tav>
                                            <p:tav tm="100000">
                                              <p:val>
                                                <p:strVal val="#ppt_x"/>
                                              </p:val>
                                            </p:tav>
                                          </p:tavLst>
                                        </p:anim>
                                        <p:anim calcmode="lin" valueType="num">
                                          <p:cBhvr additive="base">
                                            <p:cTn id="63" dur="500" fill="hold"/>
                                            <p:tgtEl>
                                              <p:spTgt spid="27"/>
                                            </p:tgtEl>
                                            <p:attrNameLst>
                                              <p:attrName>ppt_y</p:attrName>
                                            </p:attrNameLst>
                                          </p:cBhvr>
                                          <p:tavLst>
                                            <p:tav tm="0">
                                              <p:val>
                                                <p:strVal val="#ppt_y"/>
                                              </p:val>
                                            </p:tav>
                                            <p:tav tm="100000">
                                              <p:val>
                                                <p:strVal val="#ppt_y"/>
                                              </p:val>
                                            </p:tav>
                                          </p:tavLst>
                                        </p:anim>
                                      </p:childTnLst>
                                    </p:cTn>
                                  </p:par>
                                </p:childTnLst>
                              </p:cTn>
                            </p:par>
                          </p:childTnLst>
                        </p:cTn>
                      </p:par>
                      <p:par>
                        <p:cTn id="64" fill="hold">
                          <p:stCondLst>
                            <p:cond delay="indefinite"/>
                          </p:stCondLst>
                          <p:childTnLst>
                            <p:par>
                              <p:cTn id="65" fill="hold">
                                <p:stCondLst>
                                  <p:cond delay="0"/>
                                </p:stCondLst>
                                <p:childTnLst>
                                  <p:par>
                                    <p:cTn id="66" presetID="18" presetClass="entr" presetSubtype="6" fill="hold" nodeType="clickEffect">
                                      <p:stCondLst>
                                        <p:cond delay="0"/>
                                      </p:stCondLst>
                                      <p:childTnLst>
                                        <p:set>
                                          <p:cBhvr>
                                            <p:cTn id="67" dur="1" fill="hold">
                                              <p:stCondLst>
                                                <p:cond delay="0"/>
                                              </p:stCondLst>
                                            </p:cTn>
                                            <p:tgtEl>
                                              <p:spTgt spid="42"/>
                                            </p:tgtEl>
                                            <p:attrNameLst>
                                              <p:attrName>style.visibility</p:attrName>
                                            </p:attrNameLst>
                                          </p:cBhvr>
                                          <p:to>
                                            <p:strVal val="visible"/>
                                          </p:to>
                                        </p:set>
                                        <p:animEffect transition="in" filter="strips(downRight)">
                                          <p:cBhvr>
                                            <p:cTn id="68" dur="500"/>
                                            <p:tgtEl>
                                              <p:spTgt spid="42"/>
                                            </p:tgtEl>
                                          </p:cBhvr>
                                        </p:animEffect>
                                      </p:childTnLst>
                                    </p:cTn>
                                  </p:par>
                                  <p:par>
                                    <p:cTn id="69" presetID="49" presetClass="entr" presetSubtype="0" decel="100000" fill="hold" nodeType="withEffect">
                                      <p:stCondLst>
                                        <p:cond delay="0"/>
                                      </p:stCondLst>
                                      <p:childTnLst>
                                        <p:set>
                                          <p:cBhvr>
                                            <p:cTn id="70" dur="1" fill="hold">
                                              <p:stCondLst>
                                                <p:cond delay="0"/>
                                              </p:stCondLst>
                                            </p:cTn>
                                            <p:tgtEl>
                                              <p:spTgt spid="40"/>
                                            </p:tgtEl>
                                            <p:attrNameLst>
                                              <p:attrName>style.visibility</p:attrName>
                                            </p:attrNameLst>
                                          </p:cBhvr>
                                          <p:to>
                                            <p:strVal val="visible"/>
                                          </p:to>
                                        </p:set>
                                        <p:anim calcmode="lin" valueType="num">
                                          <p:cBhvr>
                                            <p:cTn id="71" dur="1000" fill="hold"/>
                                            <p:tgtEl>
                                              <p:spTgt spid="40"/>
                                            </p:tgtEl>
                                            <p:attrNameLst>
                                              <p:attrName>ppt_w</p:attrName>
                                            </p:attrNameLst>
                                          </p:cBhvr>
                                          <p:tavLst>
                                            <p:tav tm="0">
                                              <p:val>
                                                <p:fltVal val="0"/>
                                              </p:val>
                                            </p:tav>
                                            <p:tav tm="100000">
                                              <p:val>
                                                <p:strVal val="#ppt_w"/>
                                              </p:val>
                                            </p:tav>
                                          </p:tavLst>
                                        </p:anim>
                                        <p:anim calcmode="lin" valueType="num">
                                          <p:cBhvr>
                                            <p:cTn id="72" dur="1000" fill="hold"/>
                                            <p:tgtEl>
                                              <p:spTgt spid="40"/>
                                            </p:tgtEl>
                                            <p:attrNameLst>
                                              <p:attrName>ppt_h</p:attrName>
                                            </p:attrNameLst>
                                          </p:cBhvr>
                                          <p:tavLst>
                                            <p:tav tm="0">
                                              <p:val>
                                                <p:fltVal val="0"/>
                                              </p:val>
                                            </p:tav>
                                            <p:tav tm="100000">
                                              <p:val>
                                                <p:strVal val="#ppt_h"/>
                                              </p:val>
                                            </p:tav>
                                          </p:tavLst>
                                        </p:anim>
                                        <p:anim calcmode="lin" valueType="num">
                                          <p:cBhvr>
                                            <p:cTn id="73" dur="1000" fill="hold"/>
                                            <p:tgtEl>
                                              <p:spTgt spid="40"/>
                                            </p:tgtEl>
                                            <p:attrNameLst>
                                              <p:attrName>style.rotation</p:attrName>
                                            </p:attrNameLst>
                                          </p:cBhvr>
                                          <p:tavLst>
                                            <p:tav tm="0">
                                              <p:val>
                                                <p:fltVal val="360"/>
                                              </p:val>
                                            </p:tav>
                                            <p:tav tm="100000">
                                              <p:val>
                                                <p:fltVal val="0"/>
                                              </p:val>
                                            </p:tav>
                                          </p:tavLst>
                                        </p:anim>
                                        <p:animEffect transition="in" filter="fade">
                                          <p:cBhvr>
                                            <p:cTn id="74" dur="10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P spid="12" grpId="0" animBg="1"/>
          <p:bldP spid="14" grpId="0" animBg="1"/>
          <p:bldP spid="15" grpId="0" animBg="1"/>
          <p:bldP spid="16" grpId="0" animBg="1"/>
          <p:bldP spid="17" grpId="0" animBg="1"/>
          <p:bldP spid="18" grpId="0"/>
          <p:bldP spid="19" grpId="0"/>
          <p:bldP spid="20"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750" fill="hold"/>
                                            <p:tgtEl>
                                              <p:spTgt spid="15"/>
                                            </p:tgtEl>
                                            <p:attrNameLst>
                                              <p:attrName>ppt_x</p:attrName>
                                            </p:attrNameLst>
                                          </p:cBhvr>
                                          <p:tavLst>
                                            <p:tav tm="0">
                                              <p:val>
                                                <p:strVal val="#ppt_x"/>
                                              </p:val>
                                            </p:tav>
                                            <p:tav tm="100000">
                                              <p:val>
                                                <p:strVal val="#ppt_x"/>
                                              </p:val>
                                            </p:tav>
                                          </p:tavLst>
                                        </p:anim>
                                        <p:anim calcmode="lin" valueType="num">
                                          <p:cBhvr additive="base">
                                            <p:cTn id="8" dur="750" fill="hold"/>
                                            <p:tgtEl>
                                              <p:spTgt spid="15"/>
                                            </p:tgtEl>
                                            <p:attrNameLst>
                                              <p:attrName>ppt_y</p:attrName>
                                            </p:attrNameLst>
                                          </p:cBhvr>
                                          <p:tavLst>
                                            <p:tav tm="0">
                                              <p:val>
                                                <p:strVal val="0-#ppt_h/2"/>
                                              </p:val>
                                            </p:tav>
                                            <p:tav tm="100000">
                                              <p:val>
                                                <p:strVal val="#ppt_y"/>
                                              </p:val>
                                            </p:tav>
                                          </p:tavLst>
                                        </p:anim>
                                      </p:childTnLst>
                                    </p:cTn>
                                  </p:par>
                                  <p:par>
                                    <p:cTn id="9" presetID="2" presetClass="entr" presetSubtype="2" fill="hold" grpId="0" nodeType="withEffect">
                                      <p:stCondLst>
                                        <p:cond delay="25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750" fill="hold"/>
                                            <p:tgtEl>
                                              <p:spTgt spid="14"/>
                                            </p:tgtEl>
                                            <p:attrNameLst>
                                              <p:attrName>ppt_x</p:attrName>
                                            </p:attrNameLst>
                                          </p:cBhvr>
                                          <p:tavLst>
                                            <p:tav tm="0">
                                              <p:val>
                                                <p:strVal val="1+#ppt_w/2"/>
                                              </p:val>
                                            </p:tav>
                                            <p:tav tm="100000">
                                              <p:val>
                                                <p:strVal val="#ppt_x"/>
                                              </p:val>
                                            </p:tav>
                                          </p:tavLst>
                                        </p:anim>
                                        <p:anim calcmode="lin" valueType="num">
                                          <p:cBhvr additive="base">
                                            <p:cTn id="12" dur="750" fill="hold"/>
                                            <p:tgtEl>
                                              <p:spTgt spid="14"/>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16"/>
                                            </p:tgtEl>
                                            <p:attrNameLst>
                                              <p:attrName>style.visibility</p:attrName>
                                            </p:attrNameLst>
                                          </p:cBhvr>
                                          <p:to>
                                            <p:strVal val="visible"/>
                                          </p:to>
                                        </p:set>
                                        <p:anim calcmode="lin" valueType="num">
                                          <p:cBhvr additive="base">
                                            <p:cTn id="15" dur="750" fill="hold"/>
                                            <p:tgtEl>
                                              <p:spTgt spid="16"/>
                                            </p:tgtEl>
                                            <p:attrNameLst>
                                              <p:attrName>ppt_x</p:attrName>
                                            </p:attrNameLst>
                                          </p:cBhvr>
                                          <p:tavLst>
                                            <p:tav tm="0">
                                              <p:val>
                                                <p:strVal val="0-#ppt_w/2"/>
                                              </p:val>
                                            </p:tav>
                                            <p:tav tm="100000">
                                              <p:val>
                                                <p:strVal val="#ppt_x"/>
                                              </p:val>
                                            </p:tav>
                                          </p:tavLst>
                                        </p:anim>
                                        <p:anim calcmode="lin" valueType="num">
                                          <p:cBhvr additive="base">
                                            <p:cTn id="16" dur="750" fill="hold"/>
                                            <p:tgtEl>
                                              <p:spTgt spid="16"/>
                                            </p:tgtEl>
                                            <p:attrNameLst>
                                              <p:attrName>ppt_y</p:attrName>
                                            </p:attrNameLst>
                                          </p:cBhvr>
                                          <p:tavLst>
                                            <p:tav tm="0">
                                              <p:val>
                                                <p:strVal val="#ppt_y"/>
                                              </p:val>
                                            </p:tav>
                                            <p:tav tm="100000">
                                              <p:val>
                                                <p:strVal val="#ppt_y"/>
                                              </p:val>
                                            </p:tav>
                                          </p:tavLst>
                                        </p:anim>
                                      </p:childTnLst>
                                    </p:cTn>
                                  </p:par>
                                  <p:par>
                                    <p:cTn id="17" presetID="2" presetClass="entr" presetSubtype="3" fill="hold" grpId="0" nodeType="withEffect">
                                      <p:stCondLst>
                                        <p:cond delay="500"/>
                                      </p:stCondLst>
                                      <p:childTnLst>
                                        <p:set>
                                          <p:cBhvr>
                                            <p:cTn id="18" dur="1" fill="hold">
                                              <p:stCondLst>
                                                <p:cond delay="0"/>
                                              </p:stCondLst>
                                            </p:cTn>
                                            <p:tgtEl>
                                              <p:spTgt spid="17"/>
                                            </p:tgtEl>
                                            <p:attrNameLst>
                                              <p:attrName>style.visibility</p:attrName>
                                            </p:attrNameLst>
                                          </p:cBhvr>
                                          <p:to>
                                            <p:strVal val="visible"/>
                                          </p:to>
                                        </p:set>
                                        <p:anim calcmode="lin" valueType="num">
                                          <p:cBhvr additive="base">
                                            <p:cTn id="19" dur="750" fill="hold"/>
                                            <p:tgtEl>
                                              <p:spTgt spid="17"/>
                                            </p:tgtEl>
                                            <p:attrNameLst>
                                              <p:attrName>ppt_x</p:attrName>
                                            </p:attrNameLst>
                                          </p:cBhvr>
                                          <p:tavLst>
                                            <p:tav tm="0">
                                              <p:val>
                                                <p:strVal val="1+#ppt_w/2"/>
                                              </p:val>
                                            </p:tav>
                                            <p:tav tm="100000">
                                              <p:val>
                                                <p:strVal val="#ppt_x"/>
                                              </p:val>
                                            </p:tav>
                                          </p:tavLst>
                                        </p:anim>
                                        <p:anim calcmode="lin" valueType="num">
                                          <p:cBhvr additive="base">
                                            <p:cTn id="20" dur="750" fill="hold"/>
                                            <p:tgtEl>
                                              <p:spTgt spid="17"/>
                                            </p:tgtEl>
                                            <p:attrNameLst>
                                              <p:attrName>ppt_y</p:attrName>
                                            </p:attrNameLst>
                                          </p:cBhvr>
                                          <p:tavLst>
                                            <p:tav tm="0">
                                              <p:val>
                                                <p:strVal val="0-#ppt_h/2"/>
                                              </p:val>
                                            </p:tav>
                                            <p:tav tm="100000">
                                              <p:val>
                                                <p:strVal val="#ppt_y"/>
                                              </p:val>
                                            </p:tav>
                                          </p:tavLst>
                                        </p:anim>
                                      </p:childTnLst>
                                    </p:cTn>
                                  </p:par>
                                  <p:par>
                                    <p:cTn id="21" presetID="53" presetClass="entr" presetSubtype="16" fill="hold" grpId="0" nodeType="withEffect">
                                      <p:stCondLst>
                                        <p:cond delay="500"/>
                                      </p:stCondLst>
                                      <p:childTnLst>
                                        <p:set>
                                          <p:cBhvr>
                                            <p:cTn id="22" dur="1" fill="hold">
                                              <p:stCondLst>
                                                <p:cond delay="0"/>
                                              </p:stCondLst>
                                            </p:cTn>
                                            <p:tgtEl>
                                              <p:spTgt spid="20"/>
                                            </p:tgtEl>
                                            <p:attrNameLst>
                                              <p:attrName>style.visibility</p:attrName>
                                            </p:attrNameLst>
                                          </p:cBhvr>
                                          <p:to>
                                            <p:strVal val="visible"/>
                                          </p:to>
                                        </p:set>
                                        <p:anim calcmode="lin" valueType="num">
                                          <p:cBhvr>
                                            <p:cTn id="23" dur="500" fill="hold"/>
                                            <p:tgtEl>
                                              <p:spTgt spid="20"/>
                                            </p:tgtEl>
                                            <p:attrNameLst>
                                              <p:attrName>ppt_w</p:attrName>
                                            </p:attrNameLst>
                                          </p:cBhvr>
                                          <p:tavLst>
                                            <p:tav tm="0">
                                              <p:val>
                                                <p:fltVal val="0"/>
                                              </p:val>
                                            </p:tav>
                                            <p:tav tm="100000">
                                              <p:val>
                                                <p:strVal val="#ppt_w"/>
                                              </p:val>
                                            </p:tav>
                                          </p:tavLst>
                                        </p:anim>
                                        <p:anim calcmode="lin" valueType="num">
                                          <p:cBhvr>
                                            <p:cTn id="24" dur="500" fill="hold"/>
                                            <p:tgtEl>
                                              <p:spTgt spid="20"/>
                                            </p:tgtEl>
                                            <p:attrNameLst>
                                              <p:attrName>ppt_h</p:attrName>
                                            </p:attrNameLst>
                                          </p:cBhvr>
                                          <p:tavLst>
                                            <p:tav tm="0">
                                              <p:val>
                                                <p:fltVal val="0"/>
                                              </p:val>
                                            </p:tav>
                                            <p:tav tm="100000">
                                              <p:val>
                                                <p:strVal val="#ppt_h"/>
                                              </p:val>
                                            </p:tav>
                                          </p:tavLst>
                                        </p:anim>
                                        <p:animEffect transition="in" filter="fade">
                                          <p:cBhvr>
                                            <p:cTn id="25" dur="500"/>
                                            <p:tgtEl>
                                              <p:spTgt spid="20"/>
                                            </p:tgtEl>
                                          </p:cBhvr>
                                        </p:animEffect>
                                      </p:childTnLst>
                                    </p:cTn>
                                  </p:par>
                                  <p:par>
                                    <p:cTn id="26" presetID="22" presetClass="entr" presetSubtype="8" fill="hold" grpId="0" nodeType="withEffect">
                                      <p:stCondLst>
                                        <p:cond delay="500"/>
                                      </p:stCondLst>
                                      <p:childTnLst>
                                        <p:set>
                                          <p:cBhvr>
                                            <p:cTn id="27" dur="1" fill="hold">
                                              <p:stCondLst>
                                                <p:cond delay="0"/>
                                              </p:stCondLst>
                                            </p:cTn>
                                            <p:tgtEl>
                                              <p:spTgt spid="18"/>
                                            </p:tgtEl>
                                            <p:attrNameLst>
                                              <p:attrName>style.visibility</p:attrName>
                                            </p:attrNameLst>
                                          </p:cBhvr>
                                          <p:to>
                                            <p:strVal val="visible"/>
                                          </p:to>
                                        </p:set>
                                        <p:animEffect transition="in" filter="wipe(left)">
                                          <p:cBhvr>
                                            <p:cTn id="28" dur="500"/>
                                            <p:tgtEl>
                                              <p:spTgt spid="18"/>
                                            </p:tgtEl>
                                          </p:cBhvr>
                                        </p:animEffect>
                                      </p:childTnLst>
                                    </p:cTn>
                                  </p:par>
                                  <p:par>
                                    <p:cTn id="29" presetID="22" presetClass="entr" presetSubtype="8" fill="hold" grpId="0" nodeType="withEffect">
                                      <p:stCondLst>
                                        <p:cond delay="750"/>
                                      </p:stCondLst>
                                      <p:childTnLst>
                                        <p:set>
                                          <p:cBhvr>
                                            <p:cTn id="30" dur="1" fill="hold">
                                              <p:stCondLst>
                                                <p:cond delay="0"/>
                                              </p:stCondLst>
                                            </p:cTn>
                                            <p:tgtEl>
                                              <p:spTgt spid="19"/>
                                            </p:tgtEl>
                                            <p:attrNameLst>
                                              <p:attrName>style.visibility</p:attrName>
                                            </p:attrNameLst>
                                          </p:cBhvr>
                                          <p:to>
                                            <p:strVal val="visible"/>
                                          </p:to>
                                        </p:set>
                                        <p:animEffect transition="in" filter="wipe(left)">
                                          <p:cBhvr>
                                            <p:cTn id="31" dur="500"/>
                                            <p:tgtEl>
                                              <p:spTgt spid="19"/>
                                            </p:tgtEl>
                                          </p:cBhvr>
                                        </p:animEffect>
                                      </p:childTnLst>
                                    </p:cTn>
                                  </p:par>
                                </p:childTnLst>
                              </p:cTn>
                            </p:par>
                          </p:childTnLst>
                        </p:cTn>
                      </p:par>
                      <p:par>
                        <p:cTn id="32" fill="hold">
                          <p:stCondLst>
                            <p:cond delay="indefinite"/>
                          </p:stCondLst>
                          <p:childTnLst>
                            <p:par>
                              <p:cTn id="33" fill="hold">
                                <p:stCondLst>
                                  <p:cond delay="0"/>
                                </p:stCondLst>
                                <p:childTnLst>
                                  <p:par>
                                    <p:cTn id="34" presetID="53" presetClass="entr" presetSubtype="16" fill="hold" grpId="0" nodeType="clickEffect">
                                      <p:stCondLst>
                                        <p:cond delay="0"/>
                                      </p:stCondLst>
                                      <p:childTnLst>
                                        <p:set>
                                          <p:cBhvr>
                                            <p:cTn id="35" dur="1" fill="hold">
                                              <p:stCondLst>
                                                <p:cond delay="0"/>
                                              </p:stCondLst>
                                            </p:cTn>
                                            <p:tgtEl>
                                              <p:spTgt spid="9"/>
                                            </p:tgtEl>
                                            <p:attrNameLst>
                                              <p:attrName>style.visibility</p:attrName>
                                            </p:attrNameLst>
                                          </p:cBhvr>
                                          <p:to>
                                            <p:strVal val="visible"/>
                                          </p:to>
                                        </p:set>
                                        <p:anim calcmode="lin" valueType="num">
                                          <p:cBhvr>
                                            <p:cTn id="36" dur="500" fill="hold"/>
                                            <p:tgtEl>
                                              <p:spTgt spid="9"/>
                                            </p:tgtEl>
                                            <p:attrNameLst>
                                              <p:attrName>ppt_w</p:attrName>
                                            </p:attrNameLst>
                                          </p:cBhvr>
                                          <p:tavLst>
                                            <p:tav tm="0">
                                              <p:val>
                                                <p:fltVal val="0"/>
                                              </p:val>
                                            </p:tav>
                                            <p:tav tm="100000">
                                              <p:val>
                                                <p:strVal val="#ppt_w"/>
                                              </p:val>
                                            </p:tav>
                                          </p:tavLst>
                                        </p:anim>
                                        <p:anim calcmode="lin" valueType="num">
                                          <p:cBhvr>
                                            <p:cTn id="37" dur="500" fill="hold"/>
                                            <p:tgtEl>
                                              <p:spTgt spid="9"/>
                                            </p:tgtEl>
                                            <p:attrNameLst>
                                              <p:attrName>ppt_h</p:attrName>
                                            </p:attrNameLst>
                                          </p:cBhvr>
                                          <p:tavLst>
                                            <p:tav tm="0">
                                              <p:val>
                                                <p:fltVal val="0"/>
                                              </p:val>
                                            </p:tav>
                                            <p:tav tm="100000">
                                              <p:val>
                                                <p:strVal val="#ppt_h"/>
                                              </p:val>
                                            </p:tav>
                                          </p:tavLst>
                                        </p:anim>
                                        <p:animEffect transition="in" filter="fade">
                                          <p:cBhvr>
                                            <p:cTn id="38" dur="500"/>
                                            <p:tgtEl>
                                              <p:spTgt spid="9"/>
                                            </p:tgtEl>
                                          </p:cBhvr>
                                        </p:animEffect>
                                      </p:childTnLst>
                                    </p:cTn>
                                  </p:par>
                                  <p:par>
                                    <p:cTn id="39" presetID="53" presetClass="entr" presetSubtype="16" fill="hold" grpId="0" nodeType="withEffect">
                                      <p:stCondLst>
                                        <p:cond delay="0"/>
                                      </p:stCondLst>
                                      <p:childTnLst>
                                        <p:set>
                                          <p:cBhvr>
                                            <p:cTn id="40" dur="1" fill="hold">
                                              <p:stCondLst>
                                                <p:cond delay="0"/>
                                              </p:stCondLst>
                                            </p:cTn>
                                            <p:tgtEl>
                                              <p:spTgt spid="10"/>
                                            </p:tgtEl>
                                            <p:attrNameLst>
                                              <p:attrName>style.visibility</p:attrName>
                                            </p:attrNameLst>
                                          </p:cBhvr>
                                          <p:to>
                                            <p:strVal val="visible"/>
                                          </p:to>
                                        </p:set>
                                        <p:anim calcmode="lin" valueType="num">
                                          <p:cBhvr>
                                            <p:cTn id="41" dur="500" fill="hold"/>
                                            <p:tgtEl>
                                              <p:spTgt spid="10"/>
                                            </p:tgtEl>
                                            <p:attrNameLst>
                                              <p:attrName>ppt_w</p:attrName>
                                            </p:attrNameLst>
                                          </p:cBhvr>
                                          <p:tavLst>
                                            <p:tav tm="0">
                                              <p:val>
                                                <p:fltVal val="0"/>
                                              </p:val>
                                            </p:tav>
                                            <p:tav tm="100000">
                                              <p:val>
                                                <p:strVal val="#ppt_w"/>
                                              </p:val>
                                            </p:tav>
                                          </p:tavLst>
                                        </p:anim>
                                        <p:anim calcmode="lin" valueType="num">
                                          <p:cBhvr>
                                            <p:cTn id="42" dur="500" fill="hold"/>
                                            <p:tgtEl>
                                              <p:spTgt spid="10"/>
                                            </p:tgtEl>
                                            <p:attrNameLst>
                                              <p:attrName>ppt_h</p:attrName>
                                            </p:attrNameLst>
                                          </p:cBhvr>
                                          <p:tavLst>
                                            <p:tav tm="0">
                                              <p:val>
                                                <p:fltVal val="0"/>
                                              </p:val>
                                            </p:tav>
                                            <p:tav tm="100000">
                                              <p:val>
                                                <p:strVal val="#ppt_h"/>
                                              </p:val>
                                            </p:tav>
                                          </p:tavLst>
                                        </p:anim>
                                        <p:animEffect transition="in" filter="fade">
                                          <p:cBhvr>
                                            <p:cTn id="43" dur="500"/>
                                            <p:tgtEl>
                                              <p:spTgt spid="10"/>
                                            </p:tgtEl>
                                          </p:cBhvr>
                                        </p:animEffect>
                                      </p:childTnLst>
                                    </p:cTn>
                                  </p:par>
                                  <p:par>
                                    <p:cTn id="44" presetID="53" presetClass="entr" presetSubtype="16" fill="hold" grpId="0" nodeType="withEffect">
                                      <p:stCondLst>
                                        <p:cond delay="0"/>
                                      </p:stCondLst>
                                      <p:childTnLst>
                                        <p:set>
                                          <p:cBhvr>
                                            <p:cTn id="45" dur="1" fill="hold">
                                              <p:stCondLst>
                                                <p:cond delay="0"/>
                                              </p:stCondLst>
                                            </p:cTn>
                                            <p:tgtEl>
                                              <p:spTgt spid="11"/>
                                            </p:tgtEl>
                                            <p:attrNameLst>
                                              <p:attrName>style.visibility</p:attrName>
                                            </p:attrNameLst>
                                          </p:cBhvr>
                                          <p:to>
                                            <p:strVal val="visible"/>
                                          </p:to>
                                        </p:set>
                                        <p:anim calcmode="lin" valueType="num">
                                          <p:cBhvr>
                                            <p:cTn id="46" dur="500" fill="hold"/>
                                            <p:tgtEl>
                                              <p:spTgt spid="11"/>
                                            </p:tgtEl>
                                            <p:attrNameLst>
                                              <p:attrName>ppt_w</p:attrName>
                                            </p:attrNameLst>
                                          </p:cBhvr>
                                          <p:tavLst>
                                            <p:tav tm="0">
                                              <p:val>
                                                <p:fltVal val="0"/>
                                              </p:val>
                                            </p:tav>
                                            <p:tav tm="100000">
                                              <p:val>
                                                <p:strVal val="#ppt_w"/>
                                              </p:val>
                                            </p:tav>
                                          </p:tavLst>
                                        </p:anim>
                                        <p:anim calcmode="lin" valueType="num">
                                          <p:cBhvr>
                                            <p:cTn id="47" dur="500" fill="hold"/>
                                            <p:tgtEl>
                                              <p:spTgt spid="11"/>
                                            </p:tgtEl>
                                            <p:attrNameLst>
                                              <p:attrName>ppt_h</p:attrName>
                                            </p:attrNameLst>
                                          </p:cBhvr>
                                          <p:tavLst>
                                            <p:tav tm="0">
                                              <p:val>
                                                <p:fltVal val="0"/>
                                              </p:val>
                                            </p:tav>
                                            <p:tav tm="100000">
                                              <p:val>
                                                <p:strVal val="#ppt_h"/>
                                              </p:val>
                                            </p:tav>
                                          </p:tavLst>
                                        </p:anim>
                                        <p:animEffect transition="in" filter="fade">
                                          <p:cBhvr>
                                            <p:cTn id="48" dur="500"/>
                                            <p:tgtEl>
                                              <p:spTgt spid="11"/>
                                            </p:tgtEl>
                                          </p:cBhvr>
                                        </p:animEffect>
                                      </p:childTnLst>
                                    </p:cTn>
                                  </p:par>
                                  <p:par>
                                    <p:cTn id="49" presetID="53" presetClass="entr" presetSubtype="16" fill="hold" grpId="0" nodeType="withEffect">
                                      <p:stCondLst>
                                        <p:cond delay="0"/>
                                      </p:stCondLst>
                                      <p:childTnLst>
                                        <p:set>
                                          <p:cBhvr>
                                            <p:cTn id="50" dur="1" fill="hold">
                                              <p:stCondLst>
                                                <p:cond delay="0"/>
                                              </p:stCondLst>
                                            </p:cTn>
                                            <p:tgtEl>
                                              <p:spTgt spid="12"/>
                                            </p:tgtEl>
                                            <p:attrNameLst>
                                              <p:attrName>style.visibility</p:attrName>
                                            </p:attrNameLst>
                                          </p:cBhvr>
                                          <p:to>
                                            <p:strVal val="visible"/>
                                          </p:to>
                                        </p:set>
                                        <p:anim calcmode="lin" valueType="num">
                                          <p:cBhvr>
                                            <p:cTn id="51" dur="500" fill="hold"/>
                                            <p:tgtEl>
                                              <p:spTgt spid="12"/>
                                            </p:tgtEl>
                                            <p:attrNameLst>
                                              <p:attrName>ppt_w</p:attrName>
                                            </p:attrNameLst>
                                          </p:cBhvr>
                                          <p:tavLst>
                                            <p:tav tm="0">
                                              <p:val>
                                                <p:fltVal val="0"/>
                                              </p:val>
                                            </p:tav>
                                            <p:tav tm="100000">
                                              <p:val>
                                                <p:strVal val="#ppt_w"/>
                                              </p:val>
                                            </p:tav>
                                          </p:tavLst>
                                        </p:anim>
                                        <p:anim calcmode="lin" valueType="num">
                                          <p:cBhvr>
                                            <p:cTn id="52" dur="500" fill="hold"/>
                                            <p:tgtEl>
                                              <p:spTgt spid="12"/>
                                            </p:tgtEl>
                                            <p:attrNameLst>
                                              <p:attrName>ppt_h</p:attrName>
                                            </p:attrNameLst>
                                          </p:cBhvr>
                                          <p:tavLst>
                                            <p:tav tm="0">
                                              <p:val>
                                                <p:fltVal val="0"/>
                                              </p:val>
                                            </p:tav>
                                            <p:tav tm="100000">
                                              <p:val>
                                                <p:strVal val="#ppt_h"/>
                                              </p:val>
                                            </p:tav>
                                          </p:tavLst>
                                        </p:anim>
                                        <p:animEffect transition="in" filter="fade">
                                          <p:cBhvr>
                                            <p:cTn id="53" dur="500"/>
                                            <p:tgtEl>
                                              <p:spTgt spid="12"/>
                                            </p:tgtEl>
                                          </p:cBhvr>
                                        </p:animEffect>
                                      </p:childTnLst>
                                    </p:cTn>
                                  </p:par>
                                </p:childTnLst>
                              </p:cTn>
                            </p:par>
                          </p:childTnLst>
                        </p:cTn>
                      </p:par>
                      <p:par>
                        <p:cTn id="54" fill="hold">
                          <p:stCondLst>
                            <p:cond delay="indefinite"/>
                          </p:stCondLst>
                          <p:childTnLst>
                            <p:par>
                              <p:cTn id="55" fill="hold">
                                <p:stCondLst>
                                  <p:cond delay="0"/>
                                </p:stCondLst>
                                <p:childTnLst>
                                  <p:par>
                                    <p:cTn id="56" presetID="2" presetClass="entr" presetSubtype="2" fill="hold" nodeType="clickEffect">
                                      <p:stCondLst>
                                        <p:cond delay="0"/>
                                      </p:stCondLst>
                                      <p:childTnLst>
                                        <p:set>
                                          <p:cBhvr>
                                            <p:cTn id="57" dur="1" fill="hold">
                                              <p:stCondLst>
                                                <p:cond delay="0"/>
                                              </p:stCondLst>
                                            </p:cTn>
                                            <p:tgtEl>
                                              <p:spTgt spid="26"/>
                                            </p:tgtEl>
                                            <p:attrNameLst>
                                              <p:attrName>style.visibility</p:attrName>
                                            </p:attrNameLst>
                                          </p:cBhvr>
                                          <p:to>
                                            <p:strVal val="visible"/>
                                          </p:to>
                                        </p:set>
                                        <p:anim calcmode="lin" valueType="num">
                                          <p:cBhvr additive="base">
                                            <p:cTn id="58" dur="500" fill="hold"/>
                                            <p:tgtEl>
                                              <p:spTgt spid="26"/>
                                            </p:tgtEl>
                                            <p:attrNameLst>
                                              <p:attrName>ppt_x</p:attrName>
                                            </p:attrNameLst>
                                          </p:cBhvr>
                                          <p:tavLst>
                                            <p:tav tm="0">
                                              <p:val>
                                                <p:strVal val="1+#ppt_w/2"/>
                                              </p:val>
                                            </p:tav>
                                            <p:tav tm="100000">
                                              <p:val>
                                                <p:strVal val="#ppt_x"/>
                                              </p:val>
                                            </p:tav>
                                          </p:tavLst>
                                        </p:anim>
                                        <p:anim calcmode="lin" valueType="num">
                                          <p:cBhvr additive="base">
                                            <p:cTn id="59" dur="500" fill="hold"/>
                                            <p:tgtEl>
                                              <p:spTgt spid="26"/>
                                            </p:tgtEl>
                                            <p:attrNameLst>
                                              <p:attrName>ppt_y</p:attrName>
                                            </p:attrNameLst>
                                          </p:cBhvr>
                                          <p:tavLst>
                                            <p:tav tm="0">
                                              <p:val>
                                                <p:strVal val="#ppt_y"/>
                                              </p:val>
                                            </p:tav>
                                            <p:tav tm="100000">
                                              <p:val>
                                                <p:strVal val="#ppt_y"/>
                                              </p:val>
                                            </p:tav>
                                          </p:tavLst>
                                        </p:anim>
                                      </p:childTnLst>
                                    </p:cTn>
                                  </p:par>
                                  <p:par>
                                    <p:cTn id="60" presetID="2" presetClass="entr" presetSubtype="8" fill="hold" nodeType="withEffect">
                                      <p:stCondLst>
                                        <p:cond delay="0"/>
                                      </p:stCondLst>
                                      <p:childTnLst>
                                        <p:set>
                                          <p:cBhvr>
                                            <p:cTn id="61" dur="1" fill="hold">
                                              <p:stCondLst>
                                                <p:cond delay="0"/>
                                              </p:stCondLst>
                                            </p:cTn>
                                            <p:tgtEl>
                                              <p:spTgt spid="27"/>
                                            </p:tgtEl>
                                            <p:attrNameLst>
                                              <p:attrName>style.visibility</p:attrName>
                                            </p:attrNameLst>
                                          </p:cBhvr>
                                          <p:to>
                                            <p:strVal val="visible"/>
                                          </p:to>
                                        </p:set>
                                        <p:anim calcmode="lin" valueType="num">
                                          <p:cBhvr additive="base">
                                            <p:cTn id="62" dur="500" fill="hold"/>
                                            <p:tgtEl>
                                              <p:spTgt spid="27"/>
                                            </p:tgtEl>
                                            <p:attrNameLst>
                                              <p:attrName>ppt_x</p:attrName>
                                            </p:attrNameLst>
                                          </p:cBhvr>
                                          <p:tavLst>
                                            <p:tav tm="0">
                                              <p:val>
                                                <p:strVal val="0-#ppt_w/2"/>
                                              </p:val>
                                            </p:tav>
                                            <p:tav tm="100000">
                                              <p:val>
                                                <p:strVal val="#ppt_x"/>
                                              </p:val>
                                            </p:tav>
                                          </p:tavLst>
                                        </p:anim>
                                        <p:anim calcmode="lin" valueType="num">
                                          <p:cBhvr additive="base">
                                            <p:cTn id="63" dur="500" fill="hold"/>
                                            <p:tgtEl>
                                              <p:spTgt spid="27"/>
                                            </p:tgtEl>
                                            <p:attrNameLst>
                                              <p:attrName>ppt_y</p:attrName>
                                            </p:attrNameLst>
                                          </p:cBhvr>
                                          <p:tavLst>
                                            <p:tav tm="0">
                                              <p:val>
                                                <p:strVal val="#ppt_y"/>
                                              </p:val>
                                            </p:tav>
                                            <p:tav tm="100000">
                                              <p:val>
                                                <p:strVal val="#ppt_y"/>
                                              </p:val>
                                            </p:tav>
                                          </p:tavLst>
                                        </p:anim>
                                      </p:childTnLst>
                                    </p:cTn>
                                  </p:par>
                                </p:childTnLst>
                              </p:cTn>
                            </p:par>
                          </p:childTnLst>
                        </p:cTn>
                      </p:par>
                      <p:par>
                        <p:cTn id="64" fill="hold">
                          <p:stCondLst>
                            <p:cond delay="indefinite"/>
                          </p:stCondLst>
                          <p:childTnLst>
                            <p:par>
                              <p:cTn id="65" fill="hold">
                                <p:stCondLst>
                                  <p:cond delay="0"/>
                                </p:stCondLst>
                                <p:childTnLst>
                                  <p:par>
                                    <p:cTn id="66" presetID="18" presetClass="entr" presetSubtype="6" fill="hold" nodeType="clickEffect">
                                      <p:stCondLst>
                                        <p:cond delay="0"/>
                                      </p:stCondLst>
                                      <p:childTnLst>
                                        <p:set>
                                          <p:cBhvr>
                                            <p:cTn id="67" dur="1" fill="hold">
                                              <p:stCondLst>
                                                <p:cond delay="0"/>
                                              </p:stCondLst>
                                            </p:cTn>
                                            <p:tgtEl>
                                              <p:spTgt spid="42"/>
                                            </p:tgtEl>
                                            <p:attrNameLst>
                                              <p:attrName>style.visibility</p:attrName>
                                            </p:attrNameLst>
                                          </p:cBhvr>
                                          <p:to>
                                            <p:strVal val="visible"/>
                                          </p:to>
                                        </p:set>
                                        <p:animEffect transition="in" filter="strips(downRight)">
                                          <p:cBhvr>
                                            <p:cTn id="68" dur="500"/>
                                            <p:tgtEl>
                                              <p:spTgt spid="42"/>
                                            </p:tgtEl>
                                          </p:cBhvr>
                                        </p:animEffect>
                                      </p:childTnLst>
                                    </p:cTn>
                                  </p:par>
                                  <p:par>
                                    <p:cTn id="69" presetID="49" presetClass="entr" presetSubtype="0" decel="100000" fill="hold" nodeType="withEffect">
                                      <p:stCondLst>
                                        <p:cond delay="0"/>
                                      </p:stCondLst>
                                      <p:childTnLst>
                                        <p:set>
                                          <p:cBhvr>
                                            <p:cTn id="70" dur="1" fill="hold">
                                              <p:stCondLst>
                                                <p:cond delay="0"/>
                                              </p:stCondLst>
                                            </p:cTn>
                                            <p:tgtEl>
                                              <p:spTgt spid="40"/>
                                            </p:tgtEl>
                                            <p:attrNameLst>
                                              <p:attrName>style.visibility</p:attrName>
                                            </p:attrNameLst>
                                          </p:cBhvr>
                                          <p:to>
                                            <p:strVal val="visible"/>
                                          </p:to>
                                        </p:set>
                                        <p:anim calcmode="lin" valueType="num">
                                          <p:cBhvr>
                                            <p:cTn id="71" dur="1000" fill="hold"/>
                                            <p:tgtEl>
                                              <p:spTgt spid="40"/>
                                            </p:tgtEl>
                                            <p:attrNameLst>
                                              <p:attrName>ppt_w</p:attrName>
                                            </p:attrNameLst>
                                          </p:cBhvr>
                                          <p:tavLst>
                                            <p:tav tm="0">
                                              <p:val>
                                                <p:fltVal val="0"/>
                                              </p:val>
                                            </p:tav>
                                            <p:tav tm="100000">
                                              <p:val>
                                                <p:strVal val="#ppt_w"/>
                                              </p:val>
                                            </p:tav>
                                          </p:tavLst>
                                        </p:anim>
                                        <p:anim calcmode="lin" valueType="num">
                                          <p:cBhvr>
                                            <p:cTn id="72" dur="1000" fill="hold"/>
                                            <p:tgtEl>
                                              <p:spTgt spid="40"/>
                                            </p:tgtEl>
                                            <p:attrNameLst>
                                              <p:attrName>ppt_h</p:attrName>
                                            </p:attrNameLst>
                                          </p:cBhvr>
                                          <p:tavLst>
                                            <p:tav tm="0">
                                              <p:val>
                                                <p:fltVal val="0"/>
                                              </p:val>
                                            </p:tav>
                                            <p:tav tm="100000">
                                              <p:val>
                                                <p:strVal val="#ppt_h"/>
                                              </p:val>
                                            </p:tav>
                                          </p:tavLst>
                                        </p:anim>
                                        <p:anim calcmode="lin" valueType="num">
                                          <p:cBhvr>
                                            <p:cTn id="73" dur="1000" fill="hold"/>
                                            <p:tgtEl>
                                              <p:spTgt spid="40"/>
                                            </p:tgtEl>
                                            <p:attrNameLst>
                                              <p:attrName>style.rotation</p:attrName>
                                            </p:attrNameLst>
                                          </p:cBhvr>
                                          <p:tavLst>
                                            <p:tav tm="0">
                                              <p:val>
                                                <p:fltVal val="360"/>
                                              </p:val>
                                            </p:tav>
                                            <p:tav tm="100000">
                                              <p:val>
                                                <p:fltVal val="0"/>
                                              </p:val>
                                            </p:tav>
                                          </p:tavLst>
                                        </p:anim>
                                        <p:animEffect transition="in" filter="fade">
                                          <p:cBhvr>
                                            <p:cTn id="74" dur="10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P spid="12" grpId="0" animBg="1"/>
          <p:bldP spid="14" grpId="0" animBg="1"/>
          <p:bldP spid="15" grpId="0" animBg="1"/>
          <p:bldP spid="16" grpId="0" animBg="1"/>
          <p:bldP spid="17" grpId="0" animBg="1"/>
          <p:bldP spid="18" grpId="0"/>
          <p:bldP spid="19" grpId="0"/>
          <p:bldP spid="20" grpId="0"/>
        </p:bldLst>
      </p:timing>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left-arrow-symbol-in-a-circle_44473">
            <a:extLst>
              <a:ext uri="{FF2B5EF4-FFF2-40B4-BE49-F238E27FC236}">
                <a16:creationId xmlns:a16="http://schemas.microsoft.com/office/drawing/2014/main" xmlns="" id="{0BCCC699-29F0-41A7-8E94-CE789937BA14}"/>
              </a:ext>
            </a:extLst>
          </p:cNvPr>
          <p:cNvSpPr>
            <a:spLocks noChangeAspect="1"/>
          </p:cNvSpPr>
          <p:nvPr/>
        </p:nvSpPr>
        <p:spPr bwMode="auto">
          <a:xfrm>
            <a:off x="581262" y="4644725"/>
            <a:ext cx="609685" cy="608766"/>
          </a:xfrm>
          <a:custGeom>
            <a:avLst/>
            <a:gdLst>
              <a:gd name="T0" fmla="*/ 267 w 533"/>
              <a:gd name="T1" fmla="*/ 0 h 533"/>
              <a:gd name="T2" fmla="*/ 0 w 533"/>
              <a:gd name="T3" fmla="*/ 267 h 533"/>
              <a:gd name="T4" fmla="*/ 267 w 533"/>
              <a:gd name="T5" fmla="*/ 533 h 533"/>
              <a:gd name="T6" fmla="*/ 533 w 533"/>
              <a:gd name="T7" fmla="*/ 267 h 533"/>
              <a:gd name="T8" fmla="*/ 267 w 533"/>
              <a:gd name="T9" fmla="*/ 0 h 533"/>
              <a:gd name="T10" fmla="*/ 361 w 533"/>
              <a:gd name="T11" fmla="*/ 297 h 533"/>
              <a:gd name="T12" fmla="*/ 238 w 533"/>
              <a:gd name="T13" fmla="*/ 297 h 533"/>
              <a:gd name="T14" fmla="*/ 267 w 533"/>
              <a:gd name="T15" fmla="*/ 331 h 533"/>
              <a:gd name="T16" fmla="*/ 263 w 533"/>
              <a:gd name="T17" fmla="*/ 374 h 533"/>
              <a:gd name="T18" fmla="*/ 244 w 533"/>
              <a:gd name="T19" fmla="*/ 381 h 533"/>
              <a:gd name="T20" fmla="*/ 220 w 533"/>
              <a:gd name="T21" fmla="*/ 370 h 533"/>
              <a:gd name="T22" fmla="*/ 149 w 533"/>
              <a:gd name="T23" fmla="*/ 286 h 533"/>
              <a:gd name="T24" fmla="*/ 149 w 533"/>
              <a:gd name="T25" fmla="*/ 247 h 533"/>
              <a:gd name="T26" fmla="*/ 220 w 533"/>
              <a:gd name="T27" fmla="*/ 163 h 533"/>
              <a:gd name="T28" fmla="*/ 263 w 533"/>
              <a:gd name="T29" fmla="*/ 160 h 533"/>
              <a:gd name="T30" fmla="*/ 267 w 533"/>
              <a:gd name="T31" fmla="*/ 203 h 533"/>
              <a:gd name="T32" fmla="*/ 238 w 533"/>
              <a:gd name="T33" fmla="*/ 236 h 533"/>
              <a:gd name="T34" fmla="*/ 361 w 533"/>
              <a:gd name="T35" fmla="*/ 236 h 533"/>
              <a:gd name="T36" fmla="*/ 391 w 533"/>
              <a:gd name="T37" fmla="*/ 267 h 533"/>
              <a:gd name="T38" fmla="*/ 361 w 533"/>
              <a:gd name="T39" fmla="*/ 297 h 5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33" h="533">
                <a:moveTo>
                  <a:pt x="267" y="0"/>
                </a:moveTo>
                <a:cubicBezTo>
                  <a:pt x="120" y="0"/>
                  <a:pt x="0" y="120"/>
                  <a:pt x="0" y="267"/>
                </a:cubicBezTo>
                <a:cubicBezTo>
                  <a:pt x="0" y="414"/>
                  <a:pt x="120" y="533"/>
                  <a:pt x="267" y="533"/>
                </a:cubicBezTo>
                <a:cubicBezTo>
                  <a:pt x="414" y="533"/>
                  <a:pt x="533" y="414"/>
                  <a:pt x="533" y="267"/>
                </a:cubicBezTo>
                <a:cubicBezTo>
                  <a:pt x="533" y="120"/>
                  <a:pt x="414" y="0"/>
                  <a:pt x="267" y="0"/>
                </a:cubicBezTo>
                <a:close/>
                <a:moveTo>
                  <a:pt x="361" y="297"/>
                </a:moveTo>
                <a:lnTo>
                  <a:pt x="238" y="297"/>
                </a:lnTo>
                <a:lnTo>
                  <a:pt x="267" y="331"/>
                </a:lnTo>
                <a:cubicBezTo>
                  <a:pt x="278" y="343"/>
                  <a:pt x="276" y="363"/>
                  <a:pt x="263" y="374"/>
                </a:cubicBezTo>
                <a:cubicBezTo>
                  <a:pt x="258" y="378"/>
                  <a:pt x="251" y="381"/>
                  <a:pt x="244" y="381"/>
                </a:cubicBezTo>
                <a:cubicBezTo>
                  <a:pt x="235" y="381"/>
                  <a:pt x="226" y="377"/>
                  <a:pt x="220" y="370"/>
                </a:cubicBezTo>
                <a:lnTo>
                  <a:pt x="149" y="286"/>
                </a:lnTo>
                <a:cubicBezTo>
                  <a:pt x="140" y="275"/>
                  <a:pt x="140" y="258"/>
                  <a:pt x="149" y="247"/>
                </a:cubicBezTo>
                <a:lnTo>
                  <a:pt x="220" y="163"/>
                </a:lnTo>
                <a:cubicBezTo>
                  <a:pt x="231" y="150"/>
                  <a:pt x="251" y="149"/>
                  <a:pt x="263" y="160"/>
                </a:cubicBezTo>
                <a:cubicBezTo>
                  <a:pt x="276" y="171"/>
                  <a:pt x="278" y="190"/>
                  <a:pt x="267" y="203"/>
                </a:cubicBezTo>
                <a:lnTo>
                  <a:pt x="238" y="236"/>
                </a:lnTo>
                <a:lnTo>
                  <a:pt x="361" y="236"/>
                </a:lnTo>
                <a:cubicBezTo>
                  <a:pt x="378" y="236"/>
                  <a:pt x="391" y="250"/>
                  <a:pt x="391" y="267"/>
                </a:cubicBezTo>
                <a:cubicBezTo>
                  <a:pt x="391" y="283"/>
                  <a:pt x="378" y="297"/>
                  <a:pt x="361" y="297"/>
                </a:cubicBezTo>
                <a:close/>
              </a:path>
            </a:pathLst>
          </a:custGeom>
          <a:gradFill>
            <a:gsLst>
              <a:gs pos="0">
                <a:srgbClr val="0298DA"/>
              </a:gs>
              <a:gs pos="100000">
                <a:srgbClr val="025AA2"/>
              </a:gs>
            </a:gsLst>
            <a:path path="circle">
              <a:fillToRect r="100000" b="100000"/>
            </a:path>
          </a:gradFill>
          <a:ln>
            <a:noFill/>
          </a:ln>
          <a:effectLst>
            <a:outerShdw blurRad="50800" dist="38100" dir="2700000" algn="tl" rotWithShape="0">
              <a:prstClr val="black">
                <a:alpha val="40000"/>
              </a:prstClr>
            </a:outerShdw>
          </a:effectLst>
        </p:spPr>
      </p:sp>
      <p:sp>
        <p:nvSpPr>
          <p:cNvPr id="27" name="left-arrow-symbol-in-a-circle_44473">
            <a:extLst>
              <a:ext uri="{FF2B5EF4-FFF2-40B4-BE49-F238E27FC236}">
                <a16:creationId xmlns:a16="http://schemas.microsoft.com/office/drawing/2014/main" xmlns="" id="{56B1B6BC-4CFF-4F64-A58B-B0300AD9F9D5}"/>
              </a:ext>
            </a:extLst>
          </p:cNvPr>
          <p:cNvSpPr>
            <a:spLocks noChangeAspect="1"/>
          </p:cNvSpPr>
          <p:nvPr/>
        </p:nvSpPr>
        <p:spPr bwMode="auto">
          <a:xfrm rot="10800000">
            <a:off x="11001052" y="4644725"/>
            <a:ext cx="609685" cy="608766"/>
          </a:xfrm>
          <a:custGeom>
            <a:avLst/>
            <a:gdLst>
              <a:gd name="T0" fmla="*/ 267 w 533"/>
              <a:gd name="T1" fmla="*/ 0 h 533"/>
              <a:gd name="T2" fmla="*/ 0 w 533"/>
              <a:gd name="T3" fmla="*/ 267 h 533"/>
              <a:gd name="T4" fmla="*/ 267 w 533"/>
              <a:gd name="T5" fmla="*/ 533 h 533"/>
              <a:gd name="T6" fmla="*/ 533 w 533"/>
              <a:gd name="T7" fmla="*/ 267 h 533"/>
              <a:gd name="T8" fmla="*/ 267 w 533"/>
              <a:gd name="T9" fmla="*/ 0 h 533"/>
              <a:gd name="T10" fmla="*/ 361 w 533"/>
              <a:gd name="T11" fmla="*/ 297 h 533"/>
              <a:gd name="T12" fmla="*/ 238 w 533"/>
              <a:gd name="T13" fmla="*/ 297 h 533"/>
              <a:gd name="T14" fmla="*/ 267 w 533"/>
              <a:gd name="T15" fmla="*/ 331 h 533"/>
              <a:gd name="T16" fmla="*/ 263 w 533"/>
              <a:gd name="T17" fmla="*/ 374 h 533"/>
              <a:gd name="T18" fmla="*/ 244 w 533"/>
              <a:gd name="T19" fmla="*/ 381 h 533"/>
              <a:gd name="T20" fmla="*/ 220 w 533"/>
              <a:gd name="T21" fmla="*/ 370 h 533"/>
              <a:gd name="T22" fmla="*/ 149 w 533"/>
              <a:gd name="T23" fmla="*/ 286 h 533"/>
              <a:gd name="T24" fmla="*/ 149 w 533"/>
              <a:gd name="T25" fmla="*/ 247 h 533"/>
              <a:gd name="T26" fmla="*/ 220 w 533"/>
              <a:gd name="T27" fmla="*/ 163 h 533"/>
              <a:gd name="T28" fmla="*/ 263 w 533"/>
              <a:gd name="T29" fmla="*/ 160 h 533"/>
              <a:gd name="T30" fmla="*/ 267 w 533"/>
              <a:gd name="T31" fmla="*/ 203 h 533"/>
              <a:gd name="T32" fmla="*/ 238 w 533"/>
              <a:gd name="T33" fmla="*/ 236 h 533"/>
              <a:gd name="T34" fmla="*/ 361 w 533"/>
              <a:gd name="T35" fmla="*/ 236 h 533"/>
              <a:gd name="T36" fmla="*/ 391 w 533"/>
              <a:gd name="T37" fmla="*/ 267 h 533"/>
              <a:gd name="T38" fmla="*/ 361 w 533"/>
              <a:gd name="T39" fmla="*/ 297 h 5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33" h="533">
                <a:moveTo>
                  <a:pt x="267" y="0"/>
                </a:moveTo>
                <a:cubicBezTo>
                  <a:pt x="120" y="0"/>
                  <a:pt x="0" y="120"/>
                  <a:pt x="0" y="267"/>
                </a:cubicBezTo>
                <a:cubicBezTo>
                  <a:pt x="0" y="414"/>
                  <a:pt x="120" y="533"/>
                  <a:pt x="267" y="533"/>
                </a:cubicBezTo>
                <a:cubicBezTo>
                  <a:pt x="414" y="533"/>
                  <a:pt x="533" y="414"/>
                  <a:pt x="533" y="267"/>
                </a:cubicBezTo>
                <a:cubicBezTo>
                  <a:pt x="533" y="120"/>
                  <a:pt x="414" y="0"/>
                  <a:pt x="267" y="0"/>
                </a:cubicBezTo>
                <a:close/>
                <a:moveTo>
                  <a:pt x="361" y="297"/>
                </a:moveTo>
                <a:lnTo>
                  <a:pt x="238" y="297"/>
                </a:lnTo>
                <a:lnTo>
                  <a:pt x="267" y="331"/>
                </a:lnTo>
                <a:cubicBezTo>
                  <a:pt x="278" y="343"/>
                  <a:pt x="276" y="363"/>
                  <a:pt x="263" y="374"/>
                </a:cubicBezTo>
                <a:cubicBezTo>
                  <a:pt x="258" y="378"/>
                  <a:pt x="251" y="381"/>
                  <a:pt x="244" y="381"/>
                </a:cubicBezTo>
                <a:cubicBezTo>
                  <a:pt x="235" y="381"/>
                  <a:pt x="226" y="377"/>
                  <a:pt x="220" y="370"/>
                </a:cubicBezTo>
                <a:lnTo>
                  <a:pt x="149" y="286"/>
                </a:lnTo>
                <a:cubicBezTo>
                  <a:pt x="140" y="275"/>
                  <a:pt x="140" y="258"/>
                  <a:pt x="149" y="247"/>
                </a:cubicBezTo>
                <a:lnTo>
                  <a:pt x="220" y="163"/>
                </a:lnTo>
                <a:cubicBezTo>
                  <a:pt x="231" y="150"/>
                  <a:pt x="251" y="149"/>
                  <a:pt x="263" y="160"/>
                </a:cubicBezTo>
                <a:cubicBezTo>
                  <a:pt x="276" y="171"/>
                  <a:pt x="278" y="190"/>
                  <a:pt x="267" y="203"/>
                </a:cubicBezTo>
                <a:lnTo>
                  <a:pt x="238" y="236"/>
                </a:lnTo>
                <a:lnTo>
                  <a:pt x="361" y="236"/>
                </a:lnTo>
                <a:cubicBezTo>
                  <a:pt x="378" y="236"/>
                  <a:pt x="391" y="250"/>
                  <a:pt x="391" y="267"/>
                </a:cubicBezTo>
                <a:cubicBezTo>
                  <a:pt x="391" y="283"/>
                  <a:pt x="378" y="297"/>
                  <a:pt x="361" y="297"/>
                </a:cubicBezTo>
                <a:close/>
              </a:path>
            </a:pathLst>
          </a:custGeom>
          <a:gradFill flip="none" rotWithShape="1">
            <a:gsLst>
              <a:gs pos="0">
                <a:srgbClr val="0298DA"/>
              </a:gs>
              <a:gs pos="100000">
                <a:srgbClr val="025AA2"/>
              </a:gs>
            </a:gsLst>
            <a:path path="circle">
              <a:fillToRect r="100000" b="100000"/>
            </a:path>
            <a:tileRect l="-100000" t="-100000"/>
          </a:gra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sp>
      <p:pic>
        <p:nvPicPr>
          <p:cNvPr id="40" name="图片 39">
            <a:extLst>
              <a:ext uri="{FF2B5EF4-FFF2-40B4-BE49-F238E27FC236}">
                <a16:creationId xmlns:a16="http://schemas.microsoft.com/office/drawing/2014/main" xmlns="" id="{88550FDA-464A-43BD-BB91-7F5798C6D65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103464" y="3689108"/>
            <a:ext cx="3779998" cy="2519999"/>
          </a:xfrm>
          <a:custGeom>
            <a:avLst/>
            <a:gdLst>
              <a:gd name="connsiteX0" fmla="*/ 0 w 4479999"/>
              <a:gd name="connsiteY0" fmla="*/ 0 h 2519999"/>
              <a:gd name="connsiteX1" fmla="*/ 4479999 w 4479999"/>
              <a:gd name="connsiteY1" fmla="*/ 0 h 2519999"/>
              <a:gd name="connsiteX2" fmla="*/ 4479999 w 4479999"/>
              <a:gd name="connsiteY2" fmla="*/ 2519999 h 2519999"/>
              <a:gd name="connsiteX3" fmla="*/ 0 w 4479999"/>
              <a:gd name="connsiteY3" fmla="*/ 2519999 h 2519999"/>
            </a:gdLst>
            <a:ahLst/>
            <a:cxnLst>
              <a:cxn ang="0">
                <a:pos x="connsiteX0" y="connsiteY0"/>
              </a:cxn>
              <a:cxn ang="0">
                <a:pos x="connsiteX1" y="connsiteY1"/>
              </a:cxn>
              <a:cxn ang="0">
                <a:pos x="connsiteX2" y="connsiteY2"/>
              </a:cxn>
              <a:cxn ang="0">
                <a:pos x="connsiteX3" y="connsiteY3"/>
              </a:cxn>
            </a:cxnLst>
            <a:rect l="l" t="t" r="r" b="b"/>
            <a:pathLst>
              <a:path w="4479999" h="2519999">
                <a:moveTo>
                  <a:pt x="0" y="0"/>
                </a:moveTo>
                <a:lnTo>
                  <a:pt x="4479999" y="0"/>
                </a:lnTo>
                <a:lnTo>
                  <a:pt x="4479999" y="2519999"/>
                </a:lnTo>
                <a:lnTo>
                  <a:pt x="0" y="2519999"/>
                </a:lnTo>
                <a:close/>
              </a:path>
            </a:pathLst>
          </a:custGeom>
          <a:ln w="76200">
            <a:solidFill>
              <a:schemeClr val="bg1"/>
            </a:solidFill>
          </a:ln>
          <a:effectLst>
            <a:outerShdw blurRad="101600" dist="101600" dir="2700000" algn="tl" rotWithShape="0">
              <a:prstClr val="black">
                <a:alpha val="40000"/>
              </a:prstClr>
            </a:outerShdw>
          </a:effectLst>
        </p:spPr>
      </p:pic>
      <p:sp>
        <p:nvSpPr>
          <p:cNvPr id="9" name="Rectangle 3">
            <a:extLst>
              <a:ext uri="{FF2B5EF4-FFF2-40B4-BE49-F238E27FC236}">
                <a16:creationId xmlns:a16="http://schemas.microsoft.com/office/drawing/2014/main" xmlns="" id="{9E74B6F2-2A36-41EB-941F-815175572921}"/>
              </a:ext>
            </a:extLst>
          </p:cNvPr>
          <p:cNvSpPr/>
          <p:nvPr/>
        </p:nvSpPr>
        <p:spPr>
          <a:xfrm>
            <a:off x="370245" y="1898020"/>
            <a:ext cx="2700000" cy="1080000"/>
          </a:xfrm>
          <a:prstGeom prst="rect">
            <a:avLst/>
          </a:prstGeom>
          <a:solidFill>
            <a:schemeClr val="bg1"/>
          </a:solidFill>
          <a:ln>
            <a:noFill/>
          </a:ln>
          <a:effectLst>
            <a:outerShdw blurRad="1016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ts val="35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萌芽期</a:t>
            </a:r>
            <a:endParaRPr kumimoji="0" lang="en-US" altLang="zh-CN" sz="2400" b="1"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endParaRPr>
          </a:p>
          <a:p>
            <a:pPr marL="0" marR="0" lvl="0" indent="0" algn="ctr" defTabSz="914400" rtl="0" eaLnBrk="1" fontAlgn="auto" latinLnBrk="0" hangingPunct="1">
              <a:lnSpc>
                <a:spcPts val="3500"/>
              </a:lnSpc>
              <a:spcBef>
                <a:spcPts val="0"/>
              </a:spcBef>
              <a:spcAft>
                <a:spcPts val="0"/>
              </a:spcAft>
              <a:buClrTx/>
              <a:buSzTx/>
              <a:buFontTx/>
              <a:buNone/>
              <a:tabLst/>
              <a:defRPr/>
            </a:pPr>
            <a:r>
              <a:rPr kumimoji="0" lang="en-US" sz="2400" b="1"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1990-2002</a:t>
            </a:r>
          </a:p>
        </p:txBody>
      </p:sp>
      <p:sp>
        <p:nvSpPr>
          <p:cNvPr id="10" name="Rectangle 4">
            <a:extLst>
              <a:ext uri="{FF2B5EF4-FFF2-40B4-BE49-F238E27FC236}">
                <a16:creationId xmlns:a16="http://schemas.microsoft.com/office/drawing/2014/main" xmlns="" id="{3DC9097D-BEAF-44E9-89E8-40358C1F6584}"/>
              </a:ext>
            </a:extLst>
          </p:cNvPr>
          <p:cNvSpPr/>
          <p:nvPr/>
        </p:nvSpPr>
        <p:spPr>
          <a:xfrm>
            <a:off x="3316721" y="1898020"/>
            <a:ext cx="2700000" cy="1080000"/>
          </a:xfrm>
          <a:prstGeom prst="rect">
            <a:avLst/>
          </a:prstGeom>
          <a:gradFill>
            <a:gsLst>
              <a:gs pos="100000">
                <a:srgbClr val="025AA2"/>
              </a:gs>
              <a:gs pos="0">
                <a:srgbClr val="0298DA"/>
              </a:gs>
            </a:gsLst>
            <a:path path="circle">
              <a:fillToRect r="100000" b="100000"/>
            </a:path>
          </a:gradFill>
          <a:ln>
            <a:noFill/>
          </a:ln>
          <a:effectLst>
            <a:outerShdw blurRad="1016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ts val="35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成长期</a:t>
            </a:r>
            <a:endParaRPr kumimoji="0" lang="en-US" altLang="zh-CN" sz="24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a:p>
            <a:pPr marL="0" marR="0" lvl="0" indent="0" algn="ctr" defTabSz="914400" rtl="0" eaLnBrk="1" fontAlgn="auto" latinLnBrk="0" hangingPunct="1">
              <a:lnSpc>
                <a:spcPts val="3500"/>
              </a:lnSpc>
              <a:spcBef>
                <a:spcPts val="0"/>
              </a:spcBef>
              <a:spcAft>
                <a:spcPts val="0"/>
              </a:spcAft>
              <a:buClrTx/>
              <a:buSzTx/>
              <a:buFontTx/>
              <a:buNone/>
              <a:tabLst/>
              <a:defRPr/>
            </a:pPr>
            <a:r>
              <a:rPr kumimoji="0" lang="en-US" altLang="zh-CN" sz="24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2003-2008</a:t>
            </a:r>
          </a:p>
        </p:txBody>
      </p:sp>
      <p:sp>
        <p:nvSpPr>
          <p:cNvPr id="11" name="Rectangle 5">
            <a:extLst>
              <a:ext uri="{FF2B5EF4-FFF2-40B4-BE49-F238E27FC236}">
                <a16:creationId xmlns:a16="http://schemas.microsoft.com/office/drawing/2014/main" xmlns="" id="{E0BDF7A7-03D4-4145-98C7-3E1A1E179146}"/>
              </a:ext>
            </a:extLst>
          </p:cNvPr>
          <p:cNvSpPr/>
          <p:nvPr/>
        </p:nvSpPr>
        <p:spPr>
          <a:xfrm>
            <a:off x="6263197" y="1898020"/>
            <a:ext cx="2700000" cy="1080000"/>
          </a:xfrm>
          <a:prstGeom prst="rect">
            <a:avLst/>
          </a:prstGeom>
          <a:solidFill>
            <a:schemeClr val="bg1"/>
          </a:solidFill>
          <a:ln>
            <a:noFill/>
          </a:ln>
          <a:effectLst>
            <a:outerShdw blurRad="1016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ts val="35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壮大期</a:t>
            </a:r>
            <a:endParaRPr kumimoji="0" lang="en-US" altLang="zh-CN" sz="2400" b="1"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endParaRPr>
          </a:p>
          <a:p>
            <a:pPr marL="0" marR="0" lvl="0" indent="0" algn="ctr" defTabSz="914400" rtl="0" eaLnBrk="1" fontAlgn="auto" latinLnBrk="0" hangingPunct="1">
              <a:lnSpc>
                <a:spcPts val="3500"/>
              </a:lnSpc>
              <a:spcBef>
                <a:spcPts val="0"/>
              </a:spcBef>
              <a:spcAft>
                <a:spcPts val="0"/>
              </a:spcAft>
              <a:buClrTx/>
              <a:buSzTx/>
              <a:buFontTx/>
              <a:buNone/>
              <a:tabLst/>
              <a:defRPr/>
            </a:pPr>
            <a:r>
              <a:rPr kumimoji="0" lang="en-US" altLang="zh-CN" sz="2400" b="1"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2009-2012</a:t>
            </a:r>
          </a:p>
        </p:txBody>
      </p:sp>
      <p:sp>
        <p:nvSpPr>
          <p:cNvPr id="12" name="Rectangle 6">
            <a:extLst>
              <a:ext uri="{FF2B5EF4-FFF2-40B4-BE49-F238E27FC236}">
                <a16:creationId xmlns:a16="http://schemas.microsoft.com/office/drawing/2014/main" xmlns="" id="{F15F1170-6A4B-43D8-87A9-A552B9E096B7}"/>
              </a:ext>
            </a:extLst>
          </p:cNvPr>
          <p:cNvSpPr/>
          <p:nvPr/>
        </p:nvSpPr>
        <p:spPr>
          <a:xfrm>
            <a:off x="9209674" y="1898020"/>
            <a:ext cx="2700000" cy="1080000"/>
          </a:xfrm>
          <a:prstGeom prst="rect">
            <a:avLst/>
          </a:prstGeom>
          <a:solidFill>
            <a:schemeClr val="bg1"/>
          </a:solidFill>
          <a:ln>
            <a:noFill/>
          </a:ln>
          <a:effectLst>
            <a:outerShdw blurRad="1016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ts val="35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腾飞期</a:t>
            </a:r>
            <a:endParaRPr kumimoji="0" lang="en-US" altLang="zh-CN" sz="2400" b="1"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endParaRPr>
          </a:p>
          <a:p>
            <a:pPr marL="0" marR="0" lvl="0" indent="0" algn="ctr" defTabSz="914400" rtl="0" eaLnBrk="1" fontAlgn="auto" latinLnBrk="0" hangingPunct="1">
              <a:lnSpc>
                <a:spcPts val="3500"/>
              </a:lnSpc>
              <a:spcBef>
                <a:spcPts val="0"/>
              </a:spcBef>
              <a:spcAft>
                <a:spcPts val="0"/>
              </a:spcAft>
              <a:buClrTx/>
              <a:buSzTx/>
              <a:buFontTx/>
              <a:buNone/>
              <a:tabLst/>
              <a:defRPr/>
            </a:pPr>
            <a:r>
              <a:rPr kumimoji="0" lang="en-US" altLang="zh-CN" sz="2400" b="1"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2012-</a:t>
            </a:r>
            <a:r>
              <a:rPr kumimoji="0" lang="zh-CN" altLang="en-US" sz="2400" b="1"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至今</a:t>
            </a:r>
            <a:endParaRPr kumimoji="0" lang="en-US" altLang="zh-CN" sz="2400" b="1"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endParaRPr>
          </a:p>
        </p:txBody>
      </p:sp>
      <p:grpSp>
        <p:nvGrpSpPr>
          <p:cNvPr id="42" name="组合 41">
            <a:extLst>
              <a:ext uri="{FF2B5EF4-FFF2-40B4-BE49-F238E27FC236}">
                <a16:creationId xmlns:a16="http://schemas.microsoft.com/office/drawing/2014/main" xmlns="" id="{927DFEBC-A1CB-4D7D-9105-67A3F486F33F}"/>
              </a:ext>
            </a:extLst>
          </p:cNvPr>
          <p:cNvGrpSpPr/>
          <p:nvPr/>
        </p:nvGrpSpPr>
        <p:grpSpPr>
          <a:xfrm>
            <a:off x="6795977" y="3928207"/>
            <a:ext cx="3642561" cy="2001801"/>
            <a:chOff x="6795977" y="3594100"/>
            <a:chExt cx="3642561" cy="2001801"/>
          </a:xfrm>
        </p:grpSpPr>
        <p:sp>
          <p:nvSpPr>
            <p:cNvPr id="32" name="短酷PPT">
              <a:extLst>
                <a:ext uri="{FF2B5EF4-FFF2-40B4-BE49-F238E27FC236}">
                  <a16:creationId xmlns:a16="http://schemas.microsoft.com/office/drawing/2014/main" xmlns="" id="{63090D04-6338-4C8A-876B-A185320CE9BF}"/>
                </a:ext>
              </a:extLst>
            </p:cNvPr>
            <p:cNvSpPr txBox="1">
              <a:spLocks/>
            </p:cNvSpPr>
            <p:nvPr/>
          </p:nvSpPr>
          <p:spPr>
            <a:xfrm>
              <a:off x="6795977" y="3594100"/>
              <a:ext cx="3642561" cy="556950"/>
            </a:xfrm>
            <a:prstGeom prst="rect">
              <a:avLst/>
            </a:prstGeom>
          </p:spPr>
          <p:txBody>
            <a:bodyPr lIns="0" tIns="0" rIns="0" bIns="0" anchor="ctr"/>
            <a:lstStyle>
              <a:defPPr>
                <a:defRPr lang="zh-CN"/>
              </a:defPPr>
              <a:lvl1pPr lvl="0" indent="0" algn="ctr" defTabSz="1219139">
                <a:lnSpc>
                  <a:spcPct val="90000"/>
                </a:lnSpc>
                <a:spcBef>
                  <a:spcPts val="750"/>
                </a:spcBef>
                <a:buFont typeface="Arial" panose="020B0604020202020204" pitchFamily="34" charset="0"/>
                <a:buNone/>
                <a:defRPr sz="2000" b="1" kern="0">
                  <a:solidFill>
                    <a:schemeClr val="accent1"/>
                  </a:solidFill>
                  <a:ea typeface="+mj-ea"/>
                </a:defRPr>
              </a:lvl1pPr>
              <a:lvl2pPr marL="514350" indent="-171450" defTabSz="685800">
                <a:lnSpc>
                  <a:spcPct val="90000"/>
                </a:lnSpc>
                <a:spcBef>
                  <a:spcPts val="375"/>
                </a:spcBef>
                <a:buFont typeface="Arial" panose="020B0604020202020204" pitchFamily="34" charset="0"/>
                <a:buChar char="•"/>
                <a:defRPr>
                  <a:latin typeface="Neris Thin" panose="00000300000000000000" pitchFamily="50" charset="0"/>
                </a:defRPr>
              </a:lvl2pPr>
              <a:lvl3pPr marL="857250" indent="-171450" defTabSz="685800">
                <a:lnSpc>
                  <a:spcPct val="90000"/>
                </a:lnSpc>
                <a:spcBef>
                  <a:spcPts val="375"/>
                </a:spcBef>
                <a:buFont typeface="Arial" panose="020B0604020202020204" pitchFamily="34" charset="0"/>
                <a:buChar char="•"/>
                <a:defRPr sz="1500">
                  <a:latin typeface="Neris Thin" panose="00000300000000000000" pitchFamily="50" charset="0"/>
                </a:defRPr>
              </a:lvl3pPr>
              <a:lvl4pPr marL="1200150" indent="-171450" defTabSz="685800">
                <a:lnSpc>
                  <a:spcPct val="90000"/>
                </a:lnSpc>
                <a:spcBef>
                  <a:spcPts val="375"/>
                </a:spcBef>
                <a:buFont typeface="Arial" panose="020B0604020202020204" pitchFamily="34" charset="0"/>
                <a:buChar char="•"/>
                <a:defRPr sz="1350">
                  <a:latin typeface="Neris Thin" panose="00000300000000000000" pitchFamily="50" charset="0"/>
                </a:defRPr>
              </a:lvl4pPr>
              <a:lvl5pPr marL="1543050" indent="-171450" defTabSz="685800">
                <a:lnSpc>
                  <a:spcPct val="90000"/>
                </a:lnSpc>
                <a:spcBef>
                  <a:spcPts val="375"/>
                </a:spcBef>
                <a:buFont typeface="Arial" panose="020B0604020202020204" pitchFamily="34" charset="0"/>
                <a:buChar char="•"/>
                <a:defRPr sz="1350">
                  <a:latin typeface="Neris Thin" panose="00000300000000000000" pitchFamily="50" charset="0"/>
                </a:defRPr>
              </a:lvl5pPr>
              <a:lvl6pPr marL="1885950" indent="-171450" defTabSz="685800">
                <a:lnSpc>
                  <a:spcPct val="90000"/>
                </a:lnSpc>
                <a:spcBef>
                  <a:spcPts val="375"/>
                </a:spcBef>
                <a:buFont typeface="Arial" panose="020B0604020202020204" pitchFamily="34" charset="0"/>
                <a:buChar char="•"/>
                <a:defRPr sz="1350"/>
              </a:lvl6pPr>
              <a:lvl7pPr marL="2228850" indent="-171450" defTabSz="685800">
                <a:lnSpc>
                  <a:spcPct val="90000"/>
                </a:lnSpc>
                <a:spcBef>
                  <a:spcPts val="375"/>
                </a:spcBef>
                <a:buFont typeface="Arial" panose="020B0604020202020204" pitchFamily="34" charset="0"/>
                <a:buChar char="•"/>
                <a:defRPr sz="1350"/>
              </a:lvl7pPr>
              <a:lvl8pPr marL="2571750" indent="-171450" defTabSz="685800">
                <a:lnSpc>
                  <a:spcPct val="90000"/>
                </a:lnSpc>
                <a:spcBef>
                  <a:spcPts val="375"/>
                </a:spcBef>
                <a:buFont typeface="Arial" panose="020B0604020202020204" pitchFamily="34" charset="0"/>
                <a:buChar char="•"/>
                <a:defRPr sz="1350"/>
              </a:lvl8pPr>
              <a:lvl9pPr marL="2914650" indent="-171450" defTabSz="685800">
                <a:lnSpc>
                  <a:spcPct val="90000"/>
                </a:lnSpc>
                <a:spcBef>
                  <a:spcPts val="375"/>
                </a:spcBef>
                <a:buFont typeface="Arial" panose="020B0604020202020204" pitchFamily="34" charset="0"/>
                <a:buChar char="•"/>
                <a:defRPr sz="1350"/>
              </a:lvl9pPr>
            </a:lstStyle>
            <a:p>
              <a:pPr marL="0" marR="0" lvl="0" indent="0" algn="ctr" defTabSz="1219139" rtl="0" eaLnBrk="1" fontAlgn="auto" latinLnBrk="0" hangingPunct="1">
                <a:lnSpc>
                  <a:spcPct val="90000"/>
                </a:lnSpc>
                <a:spcBef>
                  <a:spcPts val="750"/>
                </a:spcBef>
                <a:spcAft>
                  <a:spcPts val="0"/>
                </a:spcAft>
                <a:buClrTx/>
                <a:buSzTx/>
                <a:buFont typeface="Arial" panose="020B0604020202020204" pitchFamily="34" charset="0"/>
                <a:buNone/>
                <a:tabLst/>
                <a:defRPr/>
              </a:pPr>
              <a:r>
                <a:rPr kumimoji="0" lang="en-US" altLang="zh-CN" sz="2800" b="1" i="0" u="none" strike="noStrike" kern="0" cap="none" spc="0" normalizeH="0" baseline="0" noProof="0" dirty="0">
                  <a:ln>
                    <a:noFill/>
                  </a:ln>
                  <a:solidFill>
                    <a:srgbClr val="025AA2"/>
                  </a:solidFill>
                  <a:effectLst/>
                  <a:uLnTx/>
                  <a:uFillTx/>
                  <a:latin typeface="微软雅黑" panose="020B0503020204020204" pitchFamily="34" charset="-122"/>
                  <a:ea typeface="微软雅黑" panose="020B0503020204020204" pitchFamily="34" charset="-122"/>
                  <a:cs typeface="+mn-cs"/>
                </a:rPr>
                <a:t>2008</a:t>
              </a:r>
              <a:endParaRPr kumimoji="0" lang="zh-CN" altLang="en-US" sz="2800" b="1" i="0" u="none" strike="noStrike" kern="0" cap="none" spc="0" normalizeH="0" baseline="0" noProof="0" dirty="0">
                <a:ln>
                  <a:noFill/>
                </a:ln>
                <a:solidFill>
                  <a:srgbClr val="025AA2"/>
                </a:solidFill>
                <a:effectLst/>
                <a:uLnTx/>
                <a:uFillTx/>
                <a:latin typeface="微软雅黑" panose="020B0503020204020204" pitchFamily="34" charset="-122"/>
                <a:ea typeface="微软雅黑" panose="020B0503020204020204" pitchFamily="34" charset="-122"/>
                <a:cs typeface="+mn-cs"/>
              </a:endParaRPr>
            </a:p>
          </p:txBody>
        </p:sp>
        <p:sp>
          <p:nvSpPr>
            <p:cNvPr id="33" name="文本框 32">
              <a:extLst>
                <a:ext uri="{FF2B5EF4-FFF2-40B4-BE49-F238E27FC236}">
                  <a16:creationId xmlns:a16="http://schemas.microsoft.com/office/drawing/2014/main" xmlns="" id="{36E0ECCB-2DF2-4D30-AFB6-8C1E33F237BF}"/>
                </a:ext>
              </a:extLst>
            </p:cNvPr>
            <p:cNvSpPr txBox="1"/>
            <p:nvPr/>
          </p:nvSpPr>
          <p:spPr bwMode="auto">
            <a:xfrm>
              <a:off x="6795977" y="4210906"/>
              <a:ext cx="3642561" cy="1384995"/>
            </a:xfrm>
            <a:prstGeom prst="rect">
              <a:avLst/>
            </a:prstGeom>
            <a:noFill/>
          </p:spPr>
          <p:txBody>
            <a:bodyPr wrap="square" rtlCol="0">
              <a:spAutoFit/>
            </a:bodyPr>
            <a:lstStyle>
              <a:defPPr>
                <a:defRPr lang="zh-CN"/>
              </a:defPPr>
              <a:lvl1pPr algn="ctr">
                <a:lnSpc>
                  <a:spcPct val="110000"/>
                </a:lnSpc>
                <a:defRPr sz="1200">
                  <a:latin typeface="+mn-ea"/>
                </a:defRPr>
              </a:lvl1p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black">
                      <a:lumMod val="75000"/>
                    </a:prstClr>
                  </a:solidFill>
                  <a:effectLst/>
                  <a:uLnTx/>
                  <a:uFillTx/>
                  <a:latin typeface="微软雅黑" panose="020B0503020204020204" pitchFamily="34" charset="-122"/>
                  <a:ea typeface="微软雅黑" panose="020B0503020204020204" pitchFamily="34" charset="-122"/>
                  <a:cs typeface="+mn-cs"/>
                </a:rPr>
                <a:t>在此点击输入文字，字数不要太多，尽量的简明扼要的提炼信息文字即可；在此点击输入文字，字数不要太多，尽量的简明扼要的提炼信息文字即可；</a:t>
              </a:r>
              <a:endParaRPr kumimoji="0" lang="en-US" altLang="zh-CN" sz="1400" b="0" i="0" u="none" strike="noStrike" kern="1200" cap="none" spc="0" normalizeH="0" baseline="0" noProof="0" dirty="0">
                <a:ln>
                  <a:noFill/>
                </a:ln>
                <a:solidFill>
                  <a:prstClr val="black">
                    <a:lumMod val="75000"/>
                  </a:prstClr>
                </a:solidFill>
                <a:effectLst/>
                <a:uLnTx/>
                <a:uFillTx/>
                <a:latin typeface="微软雅黑" panose="020B0503020204020204" pitchFamily="34" charset="-122"/>
                <a:ea typeface="微软雅黑" panose="020B0503020204020204" pitchFamily="34" charset="-122"/>
                <a:cs typeface="+mn-cs"/>
              </a:endParaRPr>
            </a:p>
          </p:txBody>
        </p:sp>
      </p:grpSp>
      <p:sp>
        <p:nvSpPr>
          <p:cNvPr id="14" name="平行四边形 13"/>
          <p:cNvSpPr/>
          <p:nvPr/>
        </p:nvSpPr>
        <p:spPr>
          <a:xfrm>
            <a:off x="8639908" y="433755"/>
            <a:ext cx="2356338" cy="867507"/>
          </a:xfrm>
          <a:prstGeom prst="parallelogram">
            <a:avLst/>
          </a:prstGeom>
          <a:solidFill>
            <a:srgbClr val="E7E6E6"/>
          </a:solidFill>
          <a:ln>
            <a:noFill/>
          </a:ln>
          <a:effectLst>
            <a:outerShdw blurRad="152400" dist="152400" dir="81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5" name="平行四边形 14"/>
          <p:cNvSpPr/>
          <p:nvPr/>
        </p:nvSpPr>
        <p:spPr>
          <a:xfrm>
            <a:off x="984739" y="433755"/>
            <a:ext cx="7655169" cy="867507"/>
          </a:xfrm>
          <a:prstGeom prst="parallelogram">
            <a:avLst/>
          </a:prstGeom>
          <a:gradFill>
            <a:gsLst>
              <a:gs pos="0">
                <a:srgbClr val="0298DA"/>
              </a:gs>
              <a:gs pos="100000">
                <a:srgbClr val="025AA2"/>
              </a:gs>
            </a:gsLst>
            <a:lin ang="5400000" scaled="1"/>
          </a:gradFill>
          <a:ln>
            <a:noFill/>
          </a:ln>
          <a:effectLst>
            <a:outerShdw blurRad="152400" dist="152400" dir="81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6" name="平行四边形 15"/>
          <p:cNvSpPr/>
          <p:nvPr/>
        </p:nvSpPr>
        <p:spPr>
          <a:xfrm>
            <a:off x="410308" y="621324"/>
            <a:ext cx="4091354" cy="386861"/>
          </a:xfrm>
          <a:prstGeom prst="parallelogram">
            <a:avLst/>
          </a:prstGeom>
          <a:solidFill>
            <a:srgbClr val="E7E6E6"/>
          </a:solidFill>
          <a:ln>
            <a:noFill/>
          </a:ln>
          <a:effectLst>
            <a:outerShdw blurRad="152400" dist="152400" dir="81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7" name="平行四边形 16"/>
          <p:cNvSpPr/>
          <p:nvPr/>
        </p:nvSpPr>
        <p:spPr>
          <a:xfrm>
            <a:off x="9543098" y="265171"/>
            <a:ext cx="1639346" cy="283469"/>
          </a:xfrm>
          <a:prstGeom prst="parallelogram">
            <a:avLst/>
          </a:prstGeom>
          <a:gradFill>
            <a:gsLst>
              <a:gs pos="0">
                <a:srgbClr val="0298DA"/>
              </a:gs>
              <a:gs pos="100000">
                <a:srgbClr val="025AA2"/>
              </a:gs>
            </a:gsLst>
            <a:lin ang="5400000" scaled="1"/>
          </a:gradFill>
          <a:ln>
            <a:noFill/>
          </a:ln>
          <a:effectLst>
            <a:outerShdw blurRad="152400" dist="152400" dir="81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8" name="文本框 1"/>
          <p:cNvSpPr>
            <a:spLocks noChangeArrowheads="1"/>
          </p:cNvSpPr>
          <p:nvPr/>
        </p:nvSpPr>
        <p:spPr bwMode="auto">
          <a:xfrm>
            <a:off x="4662613" y="553144"/>
            <a:ext cx="162095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SimSun" panose="02010600030101010101" pitchFamily="2" charset="-122"/>
              </a:defRPr>
            </a:lvl1pPr>
            <a:lvl2pPr marL="742950" indent="-285750">
              <a:defRPr>
                <a:solidFill>
                  <a:schemeClr val="tx1"/>
                </a:solidFill>
                <a:latin typeface="Calibri" panose="020F0502020204030204" pitchFamily="34" charset="0"/>
                <a:ea typeface="SimSun" panose="02010600030101010101" pitchFamily="2" charset="-122"/>
              </a:defRPr>
            </a:lvl2pPr>
            <a:lvl3pPr marL="1143000" indent="-228600">
              <a:defRPr>
                <a:solidFill>
                  <a:schemeClr val="tx1"/>
                </a:solidFill>
                <a:latin typeface="Calibri" panose="020F0502020204030204" pitchFamily="34" charset="0"/>
                <a:ea typeface="SimSun" panose="02010600030101010101" pitchFamily="2" charset="-122"/>
              </a:defRPr>
            </a:lvl3pPr>
            <a:lvl4pPr marL="1600200" indent="-228600">
              <a:defRPr>
                <a:solidFill>
                  <a:schemeClr val="tx1"/>
                </a:solidFill>
                <a:latin typeface="Calibri" panose="020F0502020204030204" pitchFamily="34" charset="0"/>
                <a:ea typeface="SimSun" panose="02010600030101010101" pitchFamily="2" charset="-122"/>
              </a:defRPr>
            </a:lvl4pPr>
            <a:lvl5pPr marL="2057400" indent="-228600">
              <a:defRPr>
                <a:solidFill>
                  <a:schemeClr val="tx1"/>
                </a:solidFill>
                <a:latin typeface="Calibri" panose="020F0502020204030204" pitchFamily="34" charset="0"/>
                <a:ea typeface="SimSun"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SimSun"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SimSun"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SimSun"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SimSun" panose="02010600030101010101" pitchFamily="2" charset="-122"/>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8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发展历程</a:t>
            </a:r>
            <a:endParaRPr kumimoji="0" lang="en-US" altLang="en-US" sz="28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
        <p:nvSpPr>
          <p:cNvPr id="19" name="文本框 1"/>
          <p:cNvSpPr>
            <a:spLocks noChangeArrowheads="1"/>
          </p:cNvSpPr>
          <p:nvPr/>
        </p:nvSpPr>
        <p:spPr bwMode="auto">
          <a:xfrm>
            <a:off x="6198430" y="784745"/>
            <a:ext cx="150310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SimSun" panose="02010600030101010101" pitchFamily="2" charset="-122"/>
              </a:defRPr>
            </a:lvl1pPr>
            <a:lvl2pPr marL="742950" indent="-285750">
              <a:defRPr>
                <a:solidFill>
                  <a:schemeClr val="tx1"/>
                </a:solidFill>
                <a:latin typeface="Calibri" panose="020F0502020204030204" pitchFamily="34" charset="0"/>
                <a:ea typeface="SimSun" panose="02010600030101010101" pitchFamily="2" charset="-122"/>
              </a:defRPr>
            </a:lvl2pPr>
            <a:lvl3pPr marL="1143000" indent="-228600">
              <a:defRPr>
                <a:solidFill>
                  <a:schemeClr val="tx1"/>
                </a:solidFill>
                <a:latin typeface="Calibri" panose="020F0502020204030204" pitchFamily="34" charset="0"/>
                <a:ea typeface="SimSun" panose="02010600030101010101" pitchFamily="2" charset="-122"/>
              </a:defRPr>
            </a:lvl3pPr>
            <a:lvl4pPr marL="1600200" indent="-228600">
              <a:defRPr>
                <a:solidFill>
                  <a:schemeClr val="tx1"/>
                </a:solidFill>
                <a:latin typeface="Calibri" panose="020F0502020204030204" pitchFamily="34" charset="0"/>
                <a:ea typeface="SimSun" panose="02010600030101010101" pitchFamily="2" charset="-122"/>
              </a:defRPr>
            </a:lvl4pPr>
            <a:lvl5pPr marL="2057400" indent="-228600">
              <a:defRPr>
                <a:solidFill>
                  <a:schemeClr val="tx1"/>
                </a:solidFill>
                <a:latin typeface="Calibri" panose="020F0502020204030204" pitchFamily="34" charset="0"/>
                <a:ea typeface="SimSun"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SimSun"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SimSun"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SimSun"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SimSun" panose="02010600030101010101" pitchFamily="2" charset="-122"/>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2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ADD YOUR TITLE</a:t>
            </a:r>
            <a:endParaRPr kumimoji="0" lang="en-US" altLang="en-US" sz="12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
        <p:nvSpPr>
          <p:cNvPr id="20" name="文本框 1"/>
          <p:cNvSpPr>
            <a:spLocks noChangeArrowheads="1"/>
          </p:cNvSpPr>
          <p:nvPr/>
        </p:nvSpPr>
        <p:spPr bwMode="auto">
          <a:xfrm>
            <a:off x="9217364" y="740084"/>
            <a:ext cx="121520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SimSun" panose="02010600030101010101" pitchFamily="2" charset="-122"/>
              </a:defRPr>
            </a:lvl1pPr>
            <a:lvl2pPr marL="742950" indent="-285750">
              <a:defRPr>
                <a:solidFill>
                  <a:schemeClr val="tx1"/>
                </a:solidFill>
                <a:latin typeface="Calibri" panose="020F0502020204030204" pitchFamily="34" charset="0"/>
                <a:ea typeface="SimSun" panose="02010600030101010101" pitchFamily="2" charset="-122"/>
              </a:defRPr>
            </a:lvl2pPr>
            <a:lvl3pPr marL="1143000" indent="-228600">
              <a:defRPr>
                <a:solidFill>
                  <a:schemeClr val="tx1"/>
                </a:solidFill>
                <a:latin typeface="Calibri" panose="020F0502020204030204" pitchFamily="34" charset="0"/>
                <a:ea typeface="SimSun" panose="02010600030101010101" pitchFamily="2" charset="-122"/>
              </a:defRPr>
            </a:lvl3pPr>
            <a:lvl4pPr marL="1600200" indent="-228600">
              <a:defRPr>
                <a:solidFill>
                  <a:schemeClr val="tx1"/>
                </a:solidFill>
                <a:latin typeface="Calibri" panose="020F0502020204030204" pitchFamily="34" charset="0"/>
                <a:ea typeface="SimSun" panose="02010600030101010101" pitchFamily="2" charset="-122"/>
              </a:defRPr>
            </a:lvl4pPr>
            <a:lvl5pPr marL="2057400" indent="-228600">
              <a:defRPr>
                <a:solidFill>
                  <a:schemeClr val="tx1"/>
                </a:solidFill>
                <a:latin typeface="Calibri" panose="020F0502020204030204" pitchFamily="34" charset="0"/>
                <a:ea typeface="SimSun"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SimSun"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SimSun"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SimSun"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SimSun" panose="02010600030101010101" pitchFamily="2" charset="-122"/>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400" b="0" i="0" u="none" strike="noStrike" kern="1200" cap="none" spc="300" normalizeH="0" baseline="0" noProof="0" dirty="0">
                <a:ln>
                  <a:noFill/>
                </a:ln>
                <a:solidFill>
                  <a:srgbClr val="025AA2"/>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LOGO</a:t>
            </a:r>
            <a:endParaRPr kumimoji="0" lang="en-US" altLang="en-US" sz="2400" b="0" i="0" u="none" strike="noStrike" kern="1200" cap="none" spc="300" normalizeH="0" baseline="0" noProof="0" dirty="0">
              <a:ln>
                <a:noFill/>
              </a:ln>
              <a:solidFill>
                <a:srgbClr val="025AA2"/>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Tree>
    <p:extLst>
      <p:ext uri="{BB962C8B-B14F-4D97-AF65-F5344CB8AC3E}">
        <p14:creationId xmlns:p14="http://schemas.microsoft.com/office/powerpoint/2010/main" val="2706461147"/>
      </p:ext>
    </p:extLst>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14:presetBounceEnd="40000">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14:bounceEnd="40000">
                                          <p:cBhvr additive="base">
                                            <p:cTn id="7" dur="750" fill="hold"/>
                                            <p:tgtEl>
                                              <p:spTgt spid="15"/>
                                            </p:tgtEl>
                                            <p:attrNameLst>
                                              <p:attrName>ppt_x</p:attrName>
                                            </p:attrNameLst>
                                          </p:cBhvr>
                                          <p:tavLst>
                                            <p:tav tm="0">
                                              <p:val>
                                                <p:strVal val="#ppt_x"/>
                                              </p:val>
                                            </p:tav>
                                            <p:tav tm="100000">
                                              <p:val>
                                                <p:strVal val="#ppt_x"/>
                                              </p:val>
                                            </p:tav>
                                          </p:tavLst>
                                        </p:anim>
                                        <p:anim calcmode="lin" valueType="num" p14:bounceEnd="40000">
                                          <p:cBhvr additive="base">
                                            <p:cTn id="8" dur="750" fill="hold"/>
                                            <p:tgtEl>
                                              <p:spTgt spid="15"/>
                                            </p:tgtEl>
                                            <p:attrNameLst>
                                              <p:attrName>ppt_y</p:attrName>
                                            </p:attrNameLst>
                                          </p:cBhvr>
                                          <p:tavLst>
                                            <p:tav tm="0">
                                              <p:val>
                                                <p:strVal val="0-#ppt_h/2"/>
                                              </p:val>
                                            </p:tav>
                                            <p:tav tm="100000">
                                              <p:val>
                                                <p:strVal val="#ppt_y"/>
                                              </p:val>
                                            </p:tav>
                                          </p:tavLst>
                                        </p:anim>
                                      </p:childTnLst>
                                    </p:cTn>
                                  </p:par>
                                  <p:par>
                                    <p:cTn id="9" presetID="2" presetClass="entr" presetSubtype="2" fill="hold" grpId="0" nodeType="withEffect" p14:presetBounceEnd="40000">
                                      <p:stCondLst>
                                        <p:cond delay="250"/>
                                      </p:stCondLst>
                                      <p:childTnLst>
                                        <p:set>
                                          <p:cBhvr>
                                            <p:cTn id="10" dur="1" fill="hold">
                                              <p:stCondLst>
                                                <p:cond delay="0"/>
                                              </p:stCondLst>
                                            </p:cTn>
                                            <p:tgtEl>
                                              <p:spTgt spid="14"/>
                                            </p:tgtEl>
                                            <p:attrNameLst>
                                              <p:attrName>style.visibility</p:attrName>
                                            </p:attrNameLst>
                                          </p:cBhvr>
                                          <p:to>
                                            <p:strVal val="visible"/>
                                          </p:to>
                                        </p:set>
                                        <p:anim calcmode="lin" valueType="num" p14:bounceEnd="40000">
                                          <p:cBhvr additive="base">
                                            <p:cTn id="11" dur="750" fill="hold"/>
                                            <p:tgtEl>
                                              <p:spTgt spid="14"/>
                                            </p:tgtEl>
                                            <p:attrNameLst>
                                              <p:attrName>ppt_x</p:attrName>
                                            </p:attrNameLst>
                                          </p:cBhvr>
                                          <p:tavLst>
                                            <p:tav tm="0">
                                              <p:val>
                                                <p:strVal val="1+#ppt_w/2"/>
                                              </p:val>
                                            </p:tav>
                                            <p:tav tm="100000">
                                              <p:val>
                                                <p:strVal val="#ppt_x"/>
                                              </p:val>
                                            </p:tav>
                                          </p:tavLst>
                                        </p:anim>
                                        <p:anim calcmode="lin" valueType="num" p14:bounceEnd="40000">
                                          <p:cBhvr additive="base">
                                            <p:cTn id="12" dur="750" fill="hold"/>
                                            <p:tgtEl>
                                              <p:spTgt spid="14"/>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14:presetBounceEnd="40000">
                                      <p:stCondLst>
                                        <p:cond delay="0"/>
                                      </p:stCondLst>
                                      <p:childTnLst>
                                        <p:set>
                                          <p:cBhvr>
                                            <p:cTn id="14" dur="1" fill="hold">
                                              <p:stCondLst>
                                                <p:cond delay="0"/>
                                              </p:stCondLst>
                                            </p:cTn>
                                            <p:tgtEl>
                                              <p:spTgt spid="16"/>
                                            </p:tgtEl>
                                            <p:attrNameLst>
                                              <p:attrName>style.visibility</p:attrName>
                                            </p:attrNameLst>
                                          </p:cBhvr>
                                          <p:to>
                                            <p:strVal val="visible"/>
                                          </p:to>
                                        </p:set>
                                        <p:anim calcmode="lin" valueType="num" p14:bounceEnd="40000">
                                          <p:cBhvr additive="base">
                                            <p:cTn id="15" dur="750" fill="hold"/>
                                            <p:tgtEl>
                                              <p:spTgt spid="16"/>
                                            </p:tgtEl>
                                            <p:attrNameLst>
                                              <p:attrName>ppt_x</p:attrName>
                                            </p:attrNameLst>
                                          </p:cBhvr>
                                          <p:tavLst>
                                            <p:tav tm="0">
                                              <p:val>
                                                <p:strVal val="0-#ppt_w/2"/>
                                              </p:val>
                                            </p:tav>
                                            <p:tav tm="100000">
                                              <p:val>
                                                <p:strVal val="#ppt_x"/>
                                              </p:val>
                                            </p:tav>
                                          </p:tavLst>
                                        </p:anim>
                                        <p:anim calcmode="lin" valueType="num" p14:bounceEnd="40000">
                                          <p:cBhvr additive="base">
                                            <p:cTn id="16" dur="750" fill="hold"/>
                                            <p:tgtEl>
                                              <p:spTgt spid="16"/>
                                            </p:tgtEl>
                                            <p:attrNameLst>
                                              <p:attrName>ppt_y</p:attrName>
                                            </p:attrNameLst>
                                          </p:cBhvr>
                                          <p:tavLst>
                                            <p:tav tm="0">
                                              <p:val>
                                                <p:strVal val="#ppt_y"/>
                                              </p:val>
                                            </p:tav>
                                            <p:tav tm="100000">
                                              <p:val>
                                                <p:strVal val="#ppt_y"/>
                                              </p:val>
                                            </p:tav>
                                          </p:tavLst>
                                        </p:anim>
                                      </p:childTnLst>
                                    </p:cTn>
                                  </p:par>
                                  <p:par>
                                    <p:cTn id="17" presetID="2" presetClass="entr" presetSubtype="3" fill="hold" grpId="0" nodeType="withEffect" p14:presetBounceEnd="40000">
                                      <p:stCondLst>
                                        <p:cond delay="500"/>
                                      </p:stCondLst>
                                      <p:childTnLst>
                                        <p:set>
                                          <p:cBhvr>
                                            <p:cTn id="18" dur="1" fill="hold">
                                              <p:stCondLst>
                                                <p:cond delay="0"/>
                                              </p:stCondLst>
                                            </p:cTn>
                                            <p:tgtEl>
                                              <p:spTgt spid="17"/>
                                            </p:tgtEl>
                                            <p:attrNameLst>
                                              <p:attrName>style.visibility</p:attrName>
                                            </p:attrNameLst>
                                          </p:cBhvr>
                                          <p:to>
                                            <p:strVal val="visible"/>
                                          </p:to>
                                        </p:set>
                                        <p:anim calcmode="lin" valueType="num" p14:bounceEnd="40000">
                                          <p:cBhvr additive="base">
                                            <p:cTn id="19" dur="750" fill="hold"/>
                                            <p:tgtEl>
                                              <p:spTgt spid="17"/>
                                            </p:tgtEl>
                                            <p:attrNameLst>
                                              <p:attrName>ppt_x</p:attrName>
                                            </p:attrNameLst>
                                          </p:cBhvr>
                                          <p:tavLst>
                                            <p:tav tm="0">
                                              <p:val>
                                                <p:strVal val="1+#ppt_w/2"/>
                                              </p:val>
                                            </p:tav>
                                            <p:tav tm="100000">
                                              <p:val>
                                                <p:strVal val="#ppt_x"/>
                                              </p:val>
                                            </p:tav>
                                          </p:tavLst>
                                        </p:anim>
                                        <p:anim calcmode="lin" valueType="num" p14:bounceEnd="40000">
                                          <p:cBhvr additive="base">
                                            <p:cTn id="20" dur="750" fill="hold"/>
                                            <p:tgtEl>
                                              <p:spTgt spid="17"/>
                                            </p:tgtEl>
                                            <p:attrNameLst>
                                              <p:attrName>ppt_y</p:attrName>
                                            </p:attrNameLst>
                                          </p:cBhvr>
                                          <p:tavLst>
                                            <p:tav tm="0">
                                              <p:val>
                                                <p:strVal val="0-#ppt_h/2"/>
                                              </p:val>
                                            </p:tav>
                                            <p:tav tm="100000">
                                              <p:val>
                                                <p:strVal val="#ppt_y"/>
                                              </p:val>
                                            </p:tav>
                                          </p:tavLst>
                                        </p:anim>
                                      </p:childTnLst>
                                    </p:cTn>
                                  </p:par>
                                  <p:par>
                                    <p:cTn id="21" presetID="53" presetClass="entr" presetSubtype="16" fill="hold" grpId="0" nodeType="withEffect">
                                      <p:stCondLst>
                                        <p:cond delay="500"/>
                                      </p:stCondLst>
                                      <p:childTnLst>
                                        <p:set>
                                          <p:cBhvr>
                                            <p:cTn id="22" dur="1" fill="hold">
                                              <p:stCondLst>
                                                <p:cond delay="0"/>
                                              </p:stCondLst>
                                            </p:cTn>
                                            <p:tgtEl>
                                              <p:spTgt spid="20"/>
                                            </p:tgtEl>
                                            <p:attrNameLst>
                                              <p:attrName>style.visibility</p:attrName>
                                            </p:attrNameLst>
                                          </p:cBhvr>
                                          <p:to>
                                            <p:strVal val="visible"/>
                                          </p:to>
                                        </p:set>
                                        <p:anim calcmode="lin" valueType="num">
                                          <p:cBhvr>
                                            <p:cTn id="23" dur="500" fill="hold"/>
                                            <p:tgtEl>
                                              <p:spTgt spid="20"/>
                                            </p:tgtEl>
                                            <p:attrNameLst>
                                              <p:attrName>ppt_w</p:attrName>
                                            </p:attrNameLst>
                                          </p:cBhvr>
                                          <p:tavLst>
                                            <p:tav tm="0">
                                              <p:val>
                                                <p:fltVal val="0"/>
                                              </p:val>
                                            </p:tav>
                                            <p:tav tm="100000">
                                              <p:val>
                                                <p:strVal val="#ppt_w"/>
                                              </p:val>
                                            </p:tav>
                                          </p:tavLst>
                                        </p:anim>
                                        <p:anim calcmode="lin" valueType="num">
                                          <p:cBhvr>
                                            <p:cTn id="24" dur="500" fill="hold"/>
                                            <p:tgtEl>
                                              <p:spTgt spid="20"/>
                                            </p:tgtEl>
                                            <p:attrNameLst>
                                              <p:attrName>ppt_h</p:attrName>
                                            </p:attrNameLst>
                                          </p:cBhvr>
                                          <p:tavLst>
                                            <p:tav tm="0">
                                              <p:val>
                                                <p:fltVal val="0"/>
                                              </p:val>
                                            </p:tav>
                                            <p:tav tm="100000">
                                              <p:val>
                                                <p:strVal val="#ppt_h"/>
                                              </p:val>
                                            </p:tav>
                                          </p:tavLst>
                                        </p:anim>
                                        <p:animEffect transition="in" filter="fade">
                                          <p:cBhvr>
                                            <p:cTn id="25" dur="500"/>
                                            <p:tgtEl>
                                              <p:spTgt spid="20"/>
                                            </p:tgtEl>
                                          </p:cBhvr>
                                        </p:animEffect>
                                      </p:childTnLst>
                                    </p:cTn>
                                  </p:par>
                                  <p:par>
                                    <p:cTn id="26" presetID="22" presetClass="entr" presetSubtype="8" fill="hold" grpId="0" nodeType="withEffect">
                                      <p:stCondLst>
                                        <p:cond delay="500"/>
                                      </p:stCondLst>
                                      <p:childTnLst>
                                        <p:set>
                                          <p:cBhvr>
                                            <p:cTn id="27" dur="1" fill="hold">
                                              <p:stCondLst>
                                                <p:cond delay="0"/>
                                              </p:stCondLst>
                                            </p:cTn>
                                            <p:tgtEl>
                                              <p:spTgt spid="18"/>
                                            </p:tgtEl>
                                            <p:attrNameLst>
                                              <p:attrName>style.visibility</p:attrName>
                                            </p:attrNameLst>
                                          </p:cBhvr>
                                          <p:to>
                                            <p:strVal val="visible"/>
                                          </p:to>
                                        </p:set>
                                        <p:animEffect transition="in" filter="wipe(left)">
                                          <p:cBhvr>
                                            <p:cTn id="28" dur="500"/>
                                            <p:tgtEl>
                                              <p:spTgt spid="18"/>
                                            </p:tgtEl>
                                          </p:cBhvr>
                                        </p:animEffect>
                                      </p:childTnLst>
                                    </p:cTn>
                                  </p:par>
                                  <p:par>
                                    <p:cTn id="29" presetID="22" presetClass="entr" presetSubtype="8" fill="hold" grpId="0" nodeType="withEffect">
                                      <p:stCondLst>
                                        <p:cond delay="750"/>
                                      </p:stCondLst>
                                      <p:childTnLst>
                                        <p:set>
                                          <p:cBhvr>
                                            <p:cTn id="30" dur="1" fill="hold">
                                              <p:stCondLst>
                                                <p:cond delay="0"/>
                                              </p:stCondLst>
                                            </p:cTn>
                                            <p:tgtEl>
                                              <p:spTgt spid="19"/>
                                            </p:tgtEl>
                                            <p:attrNameLst>
                                              <p:attrName>style.visibility</p:attrName>
                                            </p:attrNameLst>
                                          </p:cBhvr>
                                          <p:to>
                                            <p:strVal val="visible"/>
                                          </p:to>
                                        </p:set>
                                        <p:animEffect transition="in" filter="wipe(left)">
                                          <p:cBhvr>
                                            <p:cTn id="31" dur="500"/>
                                            <p:tgtEl>
                                              <p:spTgt spid="19"/>
                                            </p:tgtEl>
                                          </p:cBhvr>
                                        </p:animEffect>
                                      </p:childTnLst>
                                    </p:cTn>
                                  </p:par>
                                </p:childTnLst>
                              </p:cTn>
                            </p:par>
                          </p:childTnLst>
                        </p:cTn>
                      </p:par>
                      <p:par>
                        <p:cTn id="32" fill="hold">
                          <p:stCondLst>
                            <p:cond delay="indefinite"/>
                          </p:stCondLst>
                          <p:childTnLst>
                            <p:par>
                              <p:cTn id="33" fill="hold">
                                <p:stCondLst>
                                  <p:cond delay="0"/>
                                </p:stCondLst>
                                <p:childTnLst>
                                  <p:par>
                                    <p:cTn id="34" presetID="53" presetClass="entr" presetSubtype="16" fill="hold" grpId="0" nodeType="clickEffect">
                                      <p:stCondLst>
                                        <p:cond delay="0"/>
                                      </p:stCondLst>
                                      <p:childTnLst>
                                        <p:set>
                                          <p:cBhvr>
                                            <p:cTn id="35" dur="1" fill="hold">
                                              <p:stCondLst>
                                                <p:cond delay="0"/>
                                              </p:stCondLst>
                                            </p:cTn>
                                            <p:tgtEl>
                                              <p:spTgt spid="9"/>
                                            </p:tgtEl>
                                            <p:attrNameLst>
                                              <p:attrName>style.visibility</p:attrName>
                                            </p:attrNameLst>
                                          </p:cBhvr>
                                          <p:to>
                                            <p:strVal val="visible"/>
                                          </p:to>
                                        </p:set>
                                        <p:anim calcmode="lin" valueType="num">
                                          <p:cBhvr>
                                            <p:cTn id="36" dur="500" fill="hold"/>
                                            <p:tgtEl>
                                              <p:spTgt spid="9"/>
                                            </p:tgtEl>
                                            <p:attrNameLst>
                                              <p:attrName>ppt_w</p:attrName>
                                            </p:attrNameLst>
                                          </p:cBhvr>
                                          <p:tavLst>
                                            <p:tav tm="0">
                                              <p:val>
                                                <p:fltVal val="0"/>
                                              </p:val>
                                            </p:tav>
                                            <p:tav tm="100000">
                                              <p:val>
                                                <p:strVal val="#ppt_w"/>
                                              </p:val>
                                            </p:tav>
                                          </p:tavLst>
                                        </p:anim>
                                        <p:anim calcmode="lin" valueType="num">
                                          <p:cBhvr>
                                            <p:cTn id="37" dur="500" fill="hold"/>
                                            <p:tgtEl>
                                              <p:spTgt spid="9"/>
                                            </p:tgtEl>
                                            <p:attrNameLst>
                                              <p:attrName>ppt_h</p:attrName>
                                            </p:attrNameLst>
                                          </p:cBhvr>
                                          <p:tavLst>
                                            <p:tav tm="0">
                                              <p:val>
                                                <p:fltVal val="0"/>
                                              </p:val>
                                            </p:tav>
                                            <p:tav tm="100000">
                                              <p:val>
                                                <p:strVal val="#ppt_h"/>
                                              </p:val>
                                            </p:tav>
                                          </p:tavLst>
                                        </p:anim>
                                        <p:animEffect transition="in" filter="fade">
                                          <p:cBhvr>
                                            <p:cTn id="38" dur="500"/>
                                            <p:tgtEl>
                                              <p:spTgt spid="9"/>
                                            </p:tgtEl>
                                          </p:cBhvr>
                                        </p:animEffect>
                                      </p:childTnLst>
                                    </p:cTn>
                                  </p:par>
                                  <p:par>
                                    <p:cTn id="39" presetID="53" presetClass="entr" presetSubtype="16" fill="hold" grpId="0" nodeType="withEffect">
                                      <p:stCondLst>
                                        <p:cond delay="0"/>
                                      </p:stCondLst>
                                      <p:childTnLst>
                                        <p:set>
                                          <p:cBhvr>
                                            <p:cTn id="40" dur="1" fill="hold">
                                              <p:stCondLst>
                                                <p:cond delay="0"/>
                                              </p:stCondLst>
                                            </p:cTn>
                                            <p:tgtEl>
                                              <p:spTgt spid="10"/>
                                            </p:tgtEl>
                                            <p:attrNameLst>
                                              <p:attrName>style.visibility</p:attrName>
                                            </p:attrNameLst>
                                          </p:cBhvr>
                                          <p:to>
                                            <p:strVal val="visible"/>
                                          </p:to>
                                        </p:set>
                                        <p:anim calcmode="lin" valueType="num">
                                          <p:cBhvr>
                                            <p:cTn id="41" dur="500" fill="hold"/>
                                            <p:tgtEl>
                                              <p:spTgt spid="10"/>
                                            </p:tgtEl>
                                            <p:attrNameLst>
                                              <p:attrName>ppt_w</p:attrName>
                                            </p:attrNameLst>
                                          </p:cBhvr>
                                          <p:tavLst>
                                            <p:tav tm="0">
                                              <p:val>
                                                <p:fltVal val="0"/>
                                              </p:val>
                                            </p:tav>
                                            <p:tav tm="100000">
                                              <p:val>
                                                <p:strVal val="#ppt_w"/>
                                              </p:val>
                                            </p:tav>
                                          </p:tavLst>
                                        </p:anim>
                                        <p:anim calcmode="lin" valueType="num">
                                          <p:cBhvr>
                                            <p:cTn id="42" dur="500" fill="hold"/>
                                            <p:tgtEl>
                                              <p:spTgt spid="10"/>
                                            </p:tgtEl>
                                            <p:attrNameLst>
                                              <p:attrName>ppt_h</p:attrName>
                                            </p:attrNameLst>
                                          </p:cBhvr>
                                          <p:tavLst>
                                            <p:tav tm="0">
                                              <p:val>
                                                <p:fltVal val="0"/>
                                              </p:val>
                                            </p:tav>
                                            <p:tav tm="100000">
                                              <p:val>
                                                <p:strVal val="#ppt_h"/>
                                              </p:val>
                                            </p:tav>
                                          </p:tavLst>
                                        </p:anim>
                                        <p:animEffect transition="in" filter="fade">
                                          <p:cBhvr>
                                            <p:cTn id="43" dur="500"/>
                                            <p:tgtEl>
                                              <p:spTgt spid="10"/>
                                            </p:tgtEl>
                                          </p:cBhvr>
                                        </p:animEffect>
                                      </p:childTnLst>
                                    </p:cTn>
                                  </p:par>
                                  <p:par>
                                    <p:cTn id="44" presetID="53" presetClass="entr" presetSubtype="16" fill="hold" grpId="0" nodeType="withEffect">
                                      <p:stCondLst>
                                        <p:cond delay="0"/>
                                      </p:stCondLst>
                                      <p:childTnLst>
                                        <p:set>
                                          <p:cBhvr>
                                            <p:cTn id="45" dur="1" fill="hold">
                                              <p:stCondLst>
                                                <p:cond delay="0"/>
                                              </p:stCondLst>
                                            </p:cTn>
                                            <p:tgtEl>
                                              <p:spTgt spid="11"/>
                                            </p:tgtEl>
                                            <p:attrNameLst>
                                              <p:attrName>style.visibility</p:attrName>
                                            </p:attrNameLst>
                                          </p:cBhvr>
                                          <p:to>
                                            <p:strVal val="visible"/>
                                          </p:to>
                                        </p:set>
                                        <p:anim calcmode="lin" valueType="num">
                                          <p:cBhvr>
                                            <p:cTn id="46" dur="500" fill="hold"/>
                                            <p:tgtEl>
                                              <p:spTgt spid="11"/>
                                            </p:tgtEl>
                                            <p:attrNameLst>
                                              <p:attrName>ppt_w</p:attrName>
                                            </p:attrNameLst>
                                          </p:cBhvr>
                                          <p:tavLst>
                                            <p:tav tm="0">
                                              <p:val>
                                                <p:fltVal val="0"/>
                                              </p:val>
                                            </p:tav>
                                            <p:tav tm="100000">
                                              <p:val>
                                                <p:strVal val="#ppt_w"/>
                                              </p:val>
                                            </p:tav>
                                          </p:tavLst>
                                        </p:anim>
                                        <p:anim calcmode="lin" valueType="num">
                                          <p:cBhvr>
                                            <p:cTn id="47" dur="500" fill="hold"/>
                                            <p:tgtEl>
                                              <p:spTgt spid="11"/>
                                            </p:tgtEl>
                                            <p:attrNameLst>
                                              <p:attrName>ppt_h</p:attrName>
                                            </p:attrNameLst>
                                          </p:cBhvr>
                                          <p:tavLst>
                                            <p:tav tm="0">
                                              <p:val>
                                                <p:fltVal val="0"/>
                                              </p:val>
                                            </p:tav>
                                            <p:tav tm="100000">
                                              <p:val>
                                                <p:strVal val="#ppt_h"/>
                                              </p:val>
                                            </p:tav>
                                          </p:tavLst>
                                        </p:anim>
                                        <p:animEffect transition="in" filter="fade">
                                          <p:cBhvr>
                                            <p:cTn id="48" dur="500"/>
                                            <p:tgtEl>
                                              <p:spTgt spid="11"/>
                                            </p:tgtEl>
                                          </p:cBhvr>
                                        </p:animEffect>
                                      </p:childTnLst>
                                    </p:cTn>
                                  </p:par>
                                  <p:par>
                                    <p:cTn id="49" presetID="53" presetClass="entr" presetSubtype="16" fill="hold" grpId="0" nodeType="withEffect">
                                      <p:stCondLst>
                                        <p:cond delay="0"/>
                                      </p:stCondLst>
                                      <p:childTnLst>
                                        <p:set>
                                          <p:cBhvr>
                                            <p:cTn id="50" dur="1" fill="hold">
                                              <p:stCondLst>
                                                <p:cond delay="0"/>
                                              </p:stCondLst>
                                            </p:cTn>
                                            <p:tgtEl>
                                              <p:spTgt spid="12"/>
                                            </p:tgtEl>
                                            <p:attrNameLst>
                                              <p:attrName>style.visibility</p:attrName>
                                            </p:attrNameLst>
                                          </p:cBhvr>
                                          <p:to>
                                            <p:strVal val="visible"/>
                                          </p:to>
                                        </p:set>
                                        <p:anim calcmode="lin" valueType="num">
                                          <p:cBhvr>
                                            <p:cTn id="51" dur="500" fill="hold"/>
                                            <p:tgtEl>
                                              <p:spTgt spid="12"/>
                                            </p:tgtEl>
                                            <p:attrNameLst>
                                              <p:attrName>ppt_w</p:attrName>
                                            </p:attrNameLst>
                                          </p:cBhvr>
                                          <p:tavLst>
                                            <p:tav tm="0">
                                              <p:val>
                                                <p:fltVal val="0"/>
                                              </p:val>
                                            </p:tav>
                                            <p:tav tm="100000">
                                              <p:val>
                                                <p:strVal val="#ppt_w"/>
                                              </p:val>
                                            </p:tav>
                                          </p:tavLst>
                                        </p:anim>
                                        <p:anim calcmode="lin" valueType="num">
                                          <p:cBhvr>
                                            <p:cTn id="52" dur="500" fill="hold"/>
                                            <p:tgtEl>
                                              <p:spTgt spid="12"/>
                                            </p:tgtEl>
                                            <p:attrNameLst>
                                              <p:attrName>ppt_h</p:attrName>
                                            </p:attrNameLst>
                                          </p:cBhvr>
                                          <p:tavLst>
                                            <p:tav tm="0">
                                              <p:val>
                                                <p:fltVal val="0"/>
                                              </p:val>
                                            </p:tav>
                                            <p:tav tm="100000">
                                              <p:val>
                                                <p:strVal val="#ppt_h"/>
                                              </p:val>
                                            </p:tav>
                                          </p:tavLst>
                                        </p:anim>
                                        <p:animEffect transition="in" filter="fade">
                                          <p:cBhvr>
                                            <p:cTn id="53" dur="500"/>
                                            <p:tgtEl>
                                              <p:spTgt spid="12"/>
                                            </p:tgtEl>
                                          </p:cBhvr>
                                        </p:animEffect>
                                      </p:childTnLst>
                                    </p:cTn>
                                  </p:par>
                                </p:childTnLst>
                              </p:cTn>
                            </p:par>
                          </p:childTnLst>
                        </p:cTn>
                      </p:par>
                      <p:par>
                        <p:cTn id="54" fill="hold">
                          <p:stCondLst>
                            <p:cond delay="indefinite"/>
                          </p:stCondLst>
                          <p:childTnLst>
                            <p:par>
                              <p:cTn id="55" fill="hold">
                                <p:stCondLst>
                                  <p:cond delay="0"/>
                                </p:stCondLst>
                                <p:childTnLst>
                                  <p:par>
                                    <p:cTn id="56" presetID="2" presetClass="entr" presetSubtype="2" fill="hold" nodeType="clickEffect">
                                      <p:stCondLst>
                                        <p:cond delay="0"/>
                                      </p:stCondLst>
                                      <p:childTnLst>
                                        <p:set>
                                          <p:cBhvr>
                                            <p:cTn id="57" dur="1" fill="hold">
                                              <p:stCondLst>
                                                <p:cond delay="0"/>
                                              </p:stCondLst>
                                            </p:cTn>
                                            <p:tgtEl>
                                              <p:spTgt spid="26"/>
                                            </p:tgtEl>
                                            <p:attrNameLst>
                                              <p:attrName>style.visibility</p:attrName>
                                            </p:attrNameLst>
                                          </p:cBhvr>
                                          <p:to>
                                            <p:strVal val="visible"/>
                                          </p:to>
                                        </p:set>
                                        <p:anim calcmode="lin" valueType="num">
                                          <p:cBhvr additive="base">
                                            <p:cTn id="58" dur="500" fill="hold"/>
                                            <p:tgtEl>
                                              <p:spTgt spid="26"/>
                                            </p:tgtEl>
                                            <p:attrNameLst>
                                              <p:attrName>ppt_x</p:attrName>
                                            </p:attrNameLst>
                                          </p:cBhvr>
                                          <p:tavLst>
                                            <p:tav tm="0">
                                              <p:val>
                                                <p:strVal val="1+#ppt_w/2"/>
                                              </p:val>
                                            </p:tav>
                                            <p:tav tm="100000">
                                              <p:val>
                                                <p:strVal val="#ppt_x"/>
                                              </p:val>
                                            </p:tav>
                                          </p:tavLst>
                                        </p:anim>
                                        <p:anim calcmode="lin" valueType="num">
                                          <p:cBhvr additive="base">
                                            <p:cTn id="59" dur="500" fill="hold"/>
                                            <p:tgtEl>
                                              <p:spTgt spid="26"/>
                                            </p:tgtEl>
                                            <p:attrNameLst>
                                              <p:attrName>ppt_y</p:attrName>
                                            </p:attrNameLst>
                                          </p:cBhvr>
                                          <p:tavLst>
                                            <p:tav tm="0">
                                              <p:val>
                                                <p:strVal val="#ppt_y"/>
                                              </p:val>
                                            </p:tav>
                                            <p:tav tm="100000">
                                              <p:val>
                                                <p:strVal val="#ppt_y"/>
                                              </p:val>
                                            </p:tav>
                                          </p:tavLst>
                                        </p:anim>
                                      </p:childTnLst>
                                    </p:cTn>
                                  </p:par>
                                  <p:par>
                                    <p:cTn id="60" presetID="2" presetClass="entr" presetSubtype="8" fill="hold" nodeType="withEffect">
                                      <p:stCondLst>
                                        <p:cond delay="0"/>
                                      </p:stCondLst>
                                      <p:childTnLst>
                                        <p:set>
                                          <p:cBhvr>
                                            <p:cTn id="61" dur="1" fill="hold">
                                              <p:stCondLst>
                                                <p:cond delay="0"/>
                                              </p:stCondLst>
                                            </p:cTn>
                                            <p:tgtEl>
                                              <p:spTgt spid="27"/>
                                            </p:tgtEl>
                                            <p:attrNameLst>
                                              <p:attrName>style.visibility</p:attrName>
                                            </p:attrNameLst>
                                          </p:cBhvr>
                                          <p:to>
                                            <p:strVal val="visible"/>
                                          </p:to>
                                        </p:set>
                                        <p:anim calcmode="lin" valueType="num">
                                          <p:cBhvr additive="base">
                                            <p:cTn id="62" dur="500" fill="hold"/>
                                            <p:tgtEl>
                                              <p:spTgt spid="27"/>
                                            </p:tgtEl>
                                            <p:attrNameLst>
                                              <p:attrName>ppt_x</p:attrName>
                                            </p:attrNameLst>
                                          </p:cBhvr>
                                          <p:tavLst>
                                            <p:tav tm="0">
                                              <p:val>
                                                <p:strVal val="0-#ppt_w/2"/>
                                              </p:val>
                                            </p:tav>
                                            <p:tav tm="100000">
                                              <p:val>
                                                <p:strVal val="#ppt_x"/>
                                              </p:val>
                                            </p:tav>
                                          </p:tavLst>
                                        </p:anim>
                                        <p:anim calcmode="lin" valueType="num">
                                          <p:cBhvr additive="base">
                                            <p:cTn id="63" dur="500" fill="hold"/>
                                            <p:tgtEl>
                                              <p:spTgt spid="27"/>
                                            </p:tgtEl>
                                            <p:attrNameLst>
                                              <p:attrName>ppt_y</p:attrName>
                                            </p:attrNameLst>
                                          </p:cBhvr>
                                          <p:tavLst>
                                            <p:tav tm="0">
                                              <p:val>
                                                <p:strVal val="#ppt_y"/>
                                              </p:val>
                                            </p:tav>
                                            <p:tav tm="100000">
                                              <p:val>
                                                <p:strVal val="#ppt_y"/>
                                              </p:val>
                                            </p:tav>
                                          </p:tavLst>
                                        </p:anim>
                                      </p:childTnLst>
                                    </p:cTn>
                                  </p:par>
                                </p:childTnLst>
                              </p:cTn>
                            </p:par>
                          </p:childTnLst>
                        </p:cTn>
                      </p:par>
                      <p:par>
                        <p:cTn id="64" fill="hold">
                          <p:stCondLst>
                            <p:cond delay="indefinite"/>
                          </p:stCondLst>
                          <p:childTnLst>
                            <p:par>
                              <p:cTn id="65" fill="hold">
                                <p:stCondLst>
                                  <p:cond delay="0"/>
                                </p:stCondLst>
                                <p:childTnLst>
                                  <p:par>
                                    <p:cTn id="66" presetID="18" presetClass="entr" presetSubtype="6" fill="hold" nodeType="clickEffect">
                                      <p:stCondLst>
                                        <p:cond delay="0"/>
                                      </p:stCondLst>
                                      <p:childTnLst>
                                        <p:set>
                                          <p:cBhvr>
                                            <p:cTn id="67" dur="1" fill="hold">
                                              <p:stCondLst>
                                                <p:cond delay="0"/>
                                              </p:stCondLst>
                                            </p:cTn>
                                            <p:tgtEl>
                                              <p:spTgt spid="42"/>
                                            </p:tgtEl>
                                            <p:attrNameLst>
                                              <p:attrName>style.visibility</p:attrName>
                                            </p:attrNameLst>
                                          </p:cBhvr>
                                          <p:to>
                                            <p:strVal val="visible"/>
                                          </p:to>
                                        </p:set>
                                        <p:animEffect transition="in" filter="strips(downRight)">
                                          <p:cBhvr>
                                            <p:cTn id="68" dur="500"/>
                                            <p:tgtEl>
                                              <p:spTgt spid="42"/>
                                            </p:tgtEl>
                                          </p:cBhvr>
                                        </p:animEffect>
                                      </p:childTnLst>
                                    </p:cTn>
                                  </p:par>
                                  <p:par>
                                    <p:cTn id="69" presetID="49" presetClass="entr" presetSubtype="0" decel="100000" fill="hold" nodeType="withEffect">
                                      <p:stCondLst>
                                        <p:cond delay="0"/>
                                      </p:stCondLst>
                                      <p:childTnLst>
                                        <p:set>
                                          <p:cBhvr>
                                            <p:cTn id="70" dur="1" fill="hold">
                                              <p:stCondLst>
                                                <p:cond delay="0"/>
                                              </p:stCondLst>
                                            </p:cTn>
                                            <p:tgtEl>
                                              <p:spTgt spid="40"/>
                                            </p:tgtEl>
                                            <p:attrNameLst>
                                              <p:attrName>style.visibility</p:attrName>
                                            </p:attrNameLst>
                                          </p:cBhvr>
                                          <p:to>
                                            <p:strVal val="visible"/>
                                          </p:to>
                                        </p:set>
                                        <p:anim calcmode="lin" valueType="num">
                                          <p:cBhvr>
                                            <p:cTn id="71" dur="1000" fill="hold"/>
                                            <p:tgtEl>
                                              <p:spTgt spid="40"/>
                                            </p:tgtEl>
                                            <p:attrNameLst>
                                              <p:attrName>ppt_w</p:attrName>
                                            </p:attrNameLst>
                                          </p:cBhvr>
                                          <p:tavLst>
                                            <p:tav tm="0">
                                              <p:val>
                                                <p:fltVal val="0"/>
                                              </p:val>
                                            </p:tav>
                                            <p:tav tm="100000">
                                              <p:val>
                                                <p:strVal val="#ppt_w"/>
                                              </p:val>
                                            </p:tav>
                                          </p:tavLst>
                                        </p:anim>
                                        <p:anim calcmode="lin" valueType="num">
                                          <p:cBhvr>
                                            <p:cTn id="72" dur="1000" fill="hold"/>
                                            <p:tgtEl>
                                              <p:spTgt spid="40"/>
                                            </p:tgtEl>
                                            <p:attrNameLst>
                                              <p:attrName>ppt_h</p:attrName>
                                            </p:attrNameLst>
                                          </p:cBhvr>
                                          <p:tavLst>
                                            <p:tav tm="0">
                                              <p:val>
                                                <p:fltVal val="0"/>
                                              </p:val>
                                            </p:tav>
                                            <p:tav tm="100000">
                                              <p:val>
                                                <p:strVal val="#ppt_h"/>
                                              </p:val>
                                            </p:tav>
                                          </p:tavLst>
                                        </p:anim>
                                        <p:anim calcmode="lin" valueType="num">
                                          <p:cBhvr>
                                            <p:cTn id="73" dur="1000" fill="hold"/>
                                            <p:tgtEl>
                                              <p:spTgt spid="40"/>
                                            </p:tgtEl>
                                            <p:attrNameLst>
                                              <p:attrName>style.rotation</p:attrName>
                                            </p:attrNameLst>
                                          </p:cBhvr>
                                          <p:tavLst>
                                            <p:tav tm="0">
                                              <p:val>
                                                <p:fltVal val="360"/>
                                              </p:val>
                                            </p:tav>
                                            <p:tav tm="100000">
                                              <p:val>
                                                <p:fltVal val="0"/>
                                              </p:val>
                                            </p:tav>
                                          </p:tavLst>
                                        </p:anim>
                                        <p:animEffect transition="in" filter="fade">
                                          <p:cBhvr>
                                            <p:cTn id="74" dur="10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P spid="12" grpId="0" animBg="1"/>
          <p:bldP spid="14" grpId="0" animBg="1"/>
          <p:bldP spid="15" grpId="0" animBg="1"/>
          <p:bldP spid="16" grpId="0" animBg="1"/>
          <p:bldP spid="17" grpId="0" animBg="1"/>
          <p:bldP spid="18" grpId="0"/>
          <p:bldP spid="19" grpId="0"/>
          <p:bldP spid="20"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750" fill="hold"/>
                                            <p:tgtEl>
                                              <p:spTgt spid="15"/>
                                            </p:tgtEl>
                                            <p:attrNameLst>
                                              <p:attrName>ppt_x</p:attrName>
                                            </p:attrNameLst>
                                          </p:cBhvr>
                                          <p:tavLst>
                                            <p:tav tm="0">
                                              <p:val>
                                                <p:strVal val="#ppt_x"/>
                                              </p:val>
                                            </p:tav>
                                            <p:tav tm="100000">
                                              <p:val>
                                                <p:strVal val="#ppt_x"/>
                                              </p:val>
                                            </p:tav>
                                          </p:tavLst>
                                        </p:anim>
                                        <p:anim calcmode="lin" valueType="num">
                                          <p:cBhvr additive="base">
                                            <p:cTn id="8" dur="750" fill="hold"/>
                                            <p:tgtEl>
                                              <p:spTgt spid="15"/>
                                            </p:tgtEl>
                                            <p:attrNameLst>
                                              <p:attrName>ppt_y</p:attrName>
                                            </p:attrNameLst>
                                          </p:cBhvr>
                                          <p:tavLst>
                                            <p:tav tm="0">
                                              <p:val>
                                                <p:strVal val="0-#ppt_h/2"/>
                                              </p:val>
                                            </p:tav>
                                            <p:tav tm="100000">
                                              <p:val>
                                                <p:strVal val="#ppt_y"/>
                                              </p:val>
                                            </p:tav>
                                          </p:tavLst>
                                        </p:anim>
                                      </p:childTnLst>
                                    </p:cTn>
                                  </p:par>
                                  <p:par>
                                    <p:cTn id="9" presetID="2" presetClass="entr" presetSubtype="2" fill="hold" grpId="0" nodeType="withEffect">
                                      <p:stCondLst>
                                        <p:cond delay="25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750" fill="hold"/>
                                            <p:tgtEl>
                                              <p:spTgt spid="14"/>
                                            </p:tgtEl>
                                            <p:attrNameLst>
                                              <p:attrName>ppt_x</p:attrName>
                                            </p:attrNameLst>
                                          </p:cBhvr>
                                          <p:tavLst>
                                            <p:tav tm="0">
                                              <p:val>
                                                <p:strVal val="1+#ppt_w/2"/>
                                              </p:val>
                                            </p:tav>
                                            <p:tav tm="100000">
                                              <p:val>
                                                <p:strVal val="#ppt_x"/>
                                              </p:val>
                                            </p:tav>
                                          </p:tavLst>
                                        </p:anim>
                                        <p:anim calcmode="lin" valueType="num">
                                          <p:cBhvr additive="base">
                                            <p:cTn id="12" dur="750" fill="hold"/>
                                            <p:tgtEl>
                                              <p:spTgt spid="14"/>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16"/>
                                            </p:tgtEl>
                                            <p:attrNameLst>
                                              <p:attrName>style.visibility</p:attrName>
                                            </p:attrNameLst>
                                          </p:cBhvr>
                                          <p:to>
                                            <p:strVal val="visible"/>
                                          </p:to>
                                        </p:set>
                                        <p:anim calcmode="lin" valueType="num">
                                          <p:cBhvr additive="base">
                                            <p:cTn id="15" dur="750" fill="hold"/>
                                            <p:tgtEl>
                                              <p:spTgt spid="16"/>
                                            </p:tgtEl>
                                            <p:attrNameLst>
                                              <p:attrName>ppt_x</p:attrName>
                                            </p:attrNameLst>
                                          </p:cBhvr>
                                          <p:tavLst>
                                            <p:tav tm="0">
                                              <p:val>
                                                <p:strVal val="0-#ppt_w/2"/>
                                              </p:val>
                                            </p:tav>
                                            <p:tav tm="100000">
                                              <p:val>
                                                <p:strVal val="#ppt_x"/>
                                              </p:val>
                                            </p:tav>
                                          </p:tavLst>
                                        </p:anim>
                                        <p:anim calcmode="lin" valueType="num">
                                          <p:cBhvr additive="base">
                                            <p:cTn id="16" dur="750" fill="hold"/>
                                            <p:tgtEl>
                                              <p:spTgt spid="16"/>
                                            </p:tgtEl>
                                            <p:attrNameLst>
                                              <p:attrName>ppt_y</p:attrName>
                                            </p:attrNameLst>
                                          </p:cBhvr>
                                          <p:tavLst>
                                            <p:tav tm="0">
                                              <p:val>
                                                <p:strVal val="#ppt_y"/>
                                              </p:val>
                                            </p:tav>
                                            <p:tav tm="100000">
                                              <p:val>
                                                <p:strVal val="#ppt_y"/>
                                              </p:val>
                                            </p:tav>
                                          </p:tavLst>
                                        </p:anim>
                                      </p:childTnLst>
                                    </p:cTn>
                                  </p:par>
                                  <p:par>
                                    <p:cTn id="17" presetID="2" presetClass="entr" presetSubtype="3" fill="hold" grpId="0" nodeType="withEffect">
                                      <p:stCondLst>
                                        <p:cond delay="500"/>
                                      </p:stCondLst>
                                      <p:childTnLst>
                                        <p:set>
                                          <p:cBhvr>
                                            <p:cTn id="18" dur="1" fill="hold">
                                              <p:stCondLst>
                                                <p:cond delay="0"/>
                                              </p:stCondLst>
                                            </p:cTn>
                                            <p:tgtEl>
                                              <p:spTgt spid="17"/>
                                            </p:tgtEl>
                                            <p:attrNameLst>
                                              <p:attrName>style.visibility</p:attrName>
                                            </p:attrNameLst>
                                          </p:cBhvr>
                                          <p:to>
                                            <p:strVal val="visible"/>
                                          </p:to>
                                        </p:set>
                                        <p:anim calcmode="lin" valueType="num">
                                          <p:cBhvr additive="base">
                                            <p:cTn id="19" dur="750" fill="hold"/>
                                            <p:tgtEl>
                                              <p:spTgt spid="17"/>
                                            </p:tgtEl>
                                            <p:attrNameLst>
                                              <p:attrName>ppt_x</p:attrName>
                                            </p:attrNameLst>
                                          </p:cBhvr>
                                          <p:tavLst>
                                            <p:tav tm="0">
                                              <p:val>
                                                <p:strVal val="1+#ppt_w/2"/>
                                              </p:val>
                                            </p:tav>
                                            <p:tav tm="100000">
                                              <p:val>
                                                <p:strVal val="#ppt_x"/>
                                              </p:val>
                                            </p:tav>
                                          </p:tavLst>
                                        </p:anim>
                                        <p:anim calcmode="lin" valueType="num">
                                          <p:cBhvr additive="base">
                                            <p:cTn id="20" dur="750" fill="hold"/>
                                            <p:tgtEl>
                                              <p:spTgt spid="17"/>
                                            </p:tgtEl>
                                            <p:attrNameLst>
                                              <p:attrName>ppt_y</p:attrName>
                                            </p:attrNameLst>
                                          </p:cBhvr>
                                          <p:tavLst>
                                            <p:tav tm="0">
                                              <p:val>
                                                <p:strVal val="0-#ppt_h/2"/>
                                              </p:val>
                                            </p:tav>
                                            <p:tav tm="100000">
                                              <p:val>
                                                <p:strVal val="#ppt_y"/>
                                              </p:val>
                                            </p:tav>
                                          </p:tavLst>
                                        </p:anim>
                                      </p:childTnLst>
                                    </p:cTn>
                                  </p:par>
                                  <p:par>
                                    <p:cTn id="21" presetID="53" presetClass="entr" presetSubtype="16" fill="hold" grpId="0" nodeType="withEffect">
                                      <p:stCondLst>
                                        <p:cond delay="500"/>
                                      </p:stCondLst>
                                      <p:childTnLst>
                                        <p:set>
                                          <p:cBhvr>
                                            <p:cTn id="22" dur="1" fill="hold">
                                              <p:stCondLst>
                                                <p:cond delay="0"/>
                                              </p:stCondLst>
                                            </p:cTn>
                                            <p:tgtEl>
                                              <p:spTgt spid="20"/>
                                            </p:tgtEl>
                                            <p:attrNameLst>
                                              <p:attrName>style.visibility</p:attrName>
                                            </p:attrNameLst>
                                          </p:cBhvr>
                                          <p:to>
                                            <p:strVal val="visible"/>
                                          </p:to>
                                        </p:set>
                                        <p:anim calcmode="lin" valueType="num">
                                          <p:cBhvr>
                                            <p:cTn id="23" dur="500" fill="hold"/>
                                            <p:tgtEl>
                                              <p:spTgt spid="20"/>
                                            </p:tgtEl>
                                            <p:attrNameLst>
                                              <p:attrName>ppt_w</p:attrName>
                                            </p:attrNameLst>
                                          </p:cBhvr>
                                          <p:tavLst>
                                            <p:tav tm="0">
                                              <p:val>
                                                <p:fltVal val="0"/>
                                              </p:val>
                                            </p:tav>
                                            <p:tav tm="100000">
                                              <p:val>
                                                <p:strVal val="#ppt_w"/>
                                              </p:val>
                                            </p:tav>
                                          </p:tavLst>
                                        </p:anim>
                                        <p:anim calcmode="lin" valueType="num">
                                          <p:cBhvr>
                                            <p:cTn id="24" dur="500" fill="hold"/>
                                            <p:tgtEl>
                                              <p:spTgt spid="20"/>
                                            </p:tgtEl>
                                            <p:attrNameLst>
                                              <p:attrName>ppt_h</p:attrName>
                                            </p:attrNameLst>
                                          </p:cBhvr>
                                          <p:tavLst>
                                            <p:tav tm="0">
                                              <p:val>
                                                <p:fltVal val="0"/>
                                              </p:val>
                                            </p:tav>
                                            <p:tav tm="100000">
                                              <p:val>
                                                <p:strVal val="#ppt_h"/>
                                              </p:val>
                                            </p:tav>
                                          </p:tavLst>
                                        </p:anim>
                                        <p:animEffect transition="in" filter="fade">
                                          <p:cBhvr>
                                            <p:cTn id="25" dur="500"/>
                                            <p:tgtEl>
                                              <p:spTgt spid="20"/>
                                            </p:tgtEl>
                                          </p:cBhvr>
                                        </p:animEffect>
                                      </p:childTnLst>
                                    </p:cTn>
                                  </p:par>
                                  <p:par>
                                    <p:cTn id="26" presetID="22" presetClass="entr" presetSubtype="8" fill="hold" grpId="0" nodeType="withEffect">
                                      <p:stCondLst>
                                        <p:cond delay="500"/>
                                      </p:stCondLst>
                                      <p:childTnLst>
                                        <p:set>
                                          <p:cBhvr>
                                            <p:cTn id="27" dur="1" fill="hold">
                                              <p:stCondLst>
                                                <p:cond delay="0"/>
                                              </p:stCondLst>
                                            </p:cTn>
                                            <p:tgtEl>
                                              <p:spTgt spid="18"/>
                                            </p:tgtEl>
                                            <p:attrNameLst>
                                              <p:attrName>style.visibility</p:attrName>
                                            </p:attrNameLst>
                                          </p:cBhvr>
                                          <p:to>
                                            <p:strVal val="visible"/>
                                          </p:to>
                                        </p:set>
                                        <p:animEffect transition="in" filter="wipe(left)">
                                          <p:cBhvr>
                                            <p:cTn id="28" dur="500"/>
                                            <p:tgtEl>
                                              <p:spTgt spid="18"/>
                                            </p:tgtEl>
                                          </p:cBhvr>
                                        </p:animEffect>
                                      </p:childTnLst>
                                    </p:cTn>
                                  </p:par>
                                  <p:par>
                                    <p:cTn id="29" presetID="22" presetClass="entr" presetSubtype="8" fill="hold" grpId="0" nodeType="withEffect">
                                      <p:stCondLst>
                                        <p:cond delay="750"/>
                                      </p:stCondLst>
                                      <p:childTnLst>
                                        <p:set>
                                          <p:cBhvr>
                                            <p:cTn id="30" dur="1" fill="hold">
                                              <p:stCondLst>
                                                <p:cond delay="0"/>
                                              </p:stCondLst>
                                            </p:cTn>
                                            <p:tgtEl>
                                              <p:spTgt spid="19"/>
                                            </p:tgtEl>
                                            <p:attrNameLst>
                                              <p:attrName>style.visibility</p:attrName>
                                            </p:attrNameLst>
                                          </p:cBhvr>
                                          <p:to>
                                            <p:strVal val="visible"/>
                                          </p:to>
                                        </p:set>
                                        <p:animEffect transition="in" filter="wipe(left)">
                                          <p:cBhvr>
                                            <p:cTn id="31" dur="500"/>
                                            <p:tgtEl>
                                              <p:spTgt spid="19"/>
                                            </p:tgtEl>
                                          </p:cBhvr>
                                        </p:animEffect>
                                      </p:childTnLst>
                                    </p:cTn>
                                  </p:par>
                                </p:childTnLst>
                              </p:cTn>
                            </p:par>
                          </p:childTnLst>
                        </p:cTn>
                      </p:par>
                      <p:par>
                        <p:cTn id="32" fill="hold">
                          <p:stCondLst>
                            <p:cond delay="indefinite"/>
                          </p:stCondLst>
                          <p:childTnLst>
                            <p:par>
                              <p:cTn id="33" fill="hold">
                                <p:stCondLst>
                                  <p:cond delay="0"/>
                                </p:stCondLst>
                                <p:childTnLst>
                                  <p:par>
                                    <p:cTn id="34" presetID="53" presetClass="entr" presetSubtype="16" fill="hold" grpId="0" nodeType="clickEffect">
                                      <p:stCondLst>
                                        <p:cond delay="0"/>
                                      </p:stCondLst>
                                      <p:childTnLst>
                                        <p:set>
                                          <p:cBhvr>
                                            <p:cTn id="35" dur="1" fill="hold">
                                              <p:stCondLst>
                                                <p:cond delay="0"/>
                                              </p:stCondLst>
                                            </p:cTn>
                                            <p:tgtEl>
                                              <p:spTgt spid="9"/>
                                            </p:tgtEl>
                                            <p:attrNameLst>
                                              <p:attrName>style.visibility</p:attrName>
                                            </p:attrNameLst>
                                          </p:cBhvr>
                                          <p:to>
                                            <p:strVal val="visible"/>
                                          </p:to>
                                        </p:set>
                                        <p:anim calcmode="lin" valueType="num">
                                          <p:cBhvr>
                                            <p:cTn id="36" dur="500" fill="hold"/>
                                            <p:tgtEl>
                                              <p:spTgt spid="9"/>
                                            </p:tgtEl>
                                            <p:attrNameLst>
                                              <p:attrName>ppt_w</p:attrName>
                                            </p:attrNameLst>
                                          </p:cBhvr>
                                          <p:tavLst>
                                            <p:tav tm="0">
                                              <p:val>
                                                <p:fltVal val="0"/>
                                              </p:val>
                                            </p:tav>
                                            <p:tav tm="100000">
                                              <p:val>
                                                <p:strVal val="#ppt_w"/>
                                              </p:val>
                                            </p:tav>
                                          </p:tavLst>
                                        </p:anim>
                                        <p:anim calcmode="lin" valueType="num">
                                          <p:cBhvr>
                                            <p:cTn id="37" dur="500" fill="hold"/>
                                            <p:tgtEl>
                                              <p:spTgt spid="9"/>
                                            </p:tgtEl>
                                            <p:attrNameLst>
                                              <p:attrName>ppt_h</p:attrName>
                                            </p:attrNameLst>
                                          </p:cBhvr>
                                          <p:tavLst>
                                            <p:tav tm="0">
                                              <p:val>
                                                <p:fltVal val="0"/>
                                              </p:val>
                                            </p:tav>
                                            <p:tav tm="100000">
                                              <p:val>
                                                <p:strVal val="#ppt_h"/>
                                              </p:val>
                                            </p:tav>
                                          </p:tavLst>
                                        </p:anim>
                                        <p:animEffect transition="in" filter="fade">
                                          <p:cBhvr>
                                            <p:cTn id="38" dur="500"/>
                                            <p:tgtEl>
                                              <p:spTgt spid="9"/>
                                            </p:tgtEl>
                                          </p:cBhvr>
                                        </p:animEffect>
                                      </p:childTnLst>
                                    </p:cTn>
                                  </p:par>
                                  <p:par>
                                    <p:cTn id="39" presetID="53" presetClass="entr" presetSubtype="16" fill="hold" grpId="0" nodeType="withEffect">
                                      <p:stCondLst>
                                        <p:cond delay="0"/>
                                      </p:stCondLst>
                                      <p:childTnLst>
                                        <p:set>
                                          <p:cBhvr>
                                            <p:cTn id="40" dur="1" fill="hold">
                                              <p:stCondLst>
                                                <p:cond delay="0"/>
                                              </p:stCondLst>
                                            </p:cTn>
                                            <p:tgtEl>
                                              <p:spTgt spid="10"/>
                                            </p:tgtEl>
                                            <p:attrNameLst>
                                              <p:attrName>style.visibility</p:attrName>
                                            </p:attrNameLst>
                                          </p:cBhvr>
                                          <p:to>
                                            <p:strVal val="visible"/>
                                          </p:to>
                                        </p:set>
                                        <p:anim calcmode="lin" valueType="num">
                                          <p:cBhvr>
                                            <p:cTn id="41" dur="500" fill="hold"/>
                                            <p:tgtEl>
                                              <p:spTgt spid="10"/>
                                            </p:tgtEl>
                                            <p:attrNameLst>
                                              <p:attrName>ppt_w</p:attrName>
                                            </p:attrNameLst>
                                          </p:cBhvr>
                                          <p:tavLst>
                                            <p:tav tm="0">
                                              <p:val>
                                                <p:fltVal val="0"/>
                                              </p:val>
                                            </p:tav>
                                            <p:tav tm="100000">
                                              <p:val>
                                                <p:strVal val="#ppt_w"/>
                                              </p:val>
                                            </p:tav>
                                          </p:tavLst>
                                        </p:anim>
                                        <p:anim calcmode="lin" valueType="num">
                                          <p:cBhvr>
                                            <p:cTn id="42" dur="500" fill="hold"/>
                                            <p:tgtEl>
                                              <p:spTgt spid="10"/>
                                            </p:tgtEl>
                                            <p:attrNameLst>
                                              <p:attrName>ppt_h</p:attrName>
                                            </p:attrNameLst>
                                          </p:cBhvr>
                                          <p:tavLst>
                                            <p:tav tm="0">
                                              <p:val>
                                                <p:fltVal val="0"/>
                                              </p:val>
                                            </p:tav>
                                            <p:tav tm="100000">
                                              <p:val>
                                                <p:strVal val="#ppt_h"/>
                                              </p:val>
                                            </p:tav>
                                          </p:tavLst>
                                        </p:anim>
                                        <p:animEffect transition="in" filter="fade">
                                          <p:cBhvr>
                                            <p:cTn id="43" dur="500"/>
                                            <p:tgtEl>
                                              <p:spTgt spid="10"/>
                                            </p:tgtEl>
                                          </p:cBhvr>
                                        </p:animEffect>
                                      </p:childTnLst>
                                    </p:cTn>
                                  </p:par>
                                  <p:par>
                                    <p:cTn id="44" presetID="53" presetClass="entr" presetSubtype="16" fill="hold" grpId="0" nodeType="withEffect">
                                      <p:stCondLst>
                                        <p:cond delay="0"/>
                                      </p:stCondLst>
                                      <p:childTnLst>
                                        <p:set>
                                          <p:cBhvr>
                                            <p:cTn id="45" dur="1" fill="hold">
                                              <p:stCondLst>
                                                <p:cond delay="0"/>
                                              </p:stCondLst>
                                            </p:cTn>
                                            <p:tgtEl>
                                              <p:spTgt spid="11"/>
                                            </p:tgtEl>
                                            <p:attrNameLst>
                                              <p:attrName>style.visibility</p:attrName>
                                            </p:attrNameLst>
                                          </p:cBhvr>
                                          <p:to>
                                            <p:strVal val="visible"/>
                                          </p:to>
                                        </p:set>
                                        <p:anim calcmode="lin" valueType="num">
                                          <p:cBhvr>
                                            <p:cTn id="46" dur="500" fill="hold"/>
                                            <p:tgtEl>
                                              <p:spTgt spid="11"/>
                                            </p:tgtEl>
                                            <p:attrNameLst>
                                              <p:attrName>ppt_w</p:attrName>
                                            </p:attrNameLst>
                                          </p:cBhvr>
                                          <p:tavLst>
                                            <p:tav tm="0">
                                              <p:val>
                                                <p:fltVal val="0"/>
                                              </p:val>
                                            </p:tav>
                                            <p:tav tm="100000">
                                              <p:val>
                                                <p:strVal val="#ppt_w"/>
                                              </p:val>
                                            </p:tav>
                                          </p:tavLst>
                                        </p:anim>
                                        <p:anim calcmode="lin" valueType="num">
                                          <p:cBhvr>
                                            <p:cTn id="47" dur="500" fill="hold"/>
                                            <p:tgtEl>
                                              <p:spTgt spid="11"/>
                                            </p:tgtEl>
                                            <p:attrNameLst>
                                              <p:attrName>ppt_h</p:attrName>
                                            </p:attrNameLst>
                                          </p:cBhvr>
                                          <p:tavLst>
                                            <p:tav tm="0">
                                              <p:val>
                                                <p:fltVal val="0"/>
                                              </p:val>
                                            </p:tav>
                                            <p:tav tm="100000">
                                              <p:val>
                                                <p:strVal val="#ppt_h"/>
                                              </p:val>
                                            </p:tav>
                                          </p:tavLst>
                                        </p:anim>
                                        <p:animEffect transition="in" filter="fade">
                                          <p:cBhvr>
                                            <p:cTn id="48" dur="500"/>
                                            <p:tgtEl>
                                              <p:spTgt spid="11"/>
                                            </p:tgtEl>
                                          </p:cBhvr>
                                        </p:animEffect>
                                      </p:childTnLst>
                                    </p:cTn>
                                  </p:par>
                                  <p:par>
                                    <p:cTn id="49" presetID="53" presetClass="entr" presetSubtype="16" fill="hold" grpId="0" nodeType="withEffect">
                                      <p:stCondLst>
                                        <p:cond delay="0"/>
                                      </p:stCondLst>
                                      <p:childTnLst>
                                        <p:set>
                                          <p:cBhvr>
                                            <p:cTn id="50" dur="1" fill="hold">
                                              <p:stCondLst>
                                                <p:cond delay="0"/>
                                              </p:stCondLst>
                                            </p:cTn>
                                            <p:tgtEl>
                                              <p:spTgt spid="12"/>
                                            </p:tgtEl>
                                            <p:attrNameLst>
                                              <p:attrName>style.visibility</p:attrName>
                                            </p:attrNameLst>
                                          </p:cBhvr>
                                          <p:to>
                                            <p:strVal val="visible"/>
                                          </p:to>
                                        </p:set>
                                        <p:anim calcmode="lin" valueType="num">
                                          <p:cBhvr>
                                            <p:cTn id="51" dur="500" fill="hold"/>
                                            <p:tgtEl>
                                              <p:spTgt spid="12"/>
                                            </p:tgtEl>
                                            <p:attrNameLst>
                                              <p:attrName>ppt_w</p:attrName>
                                            </p:attrNameLst>
                                          </p:cBhvr>
                                          <p:tavLst>
                                            <p:tav tm="0">
                                              <p:val>
                                                <p:fltVal val="0"/>
                                              </p:val>
                                            </p:tav>
                                            <p:tav tm="100000">
                                              <p:val>
                                                <p:strVal val="#ppt_w"/>
                                              </p:val>
                                            </p:tav>
                                          </p:tavLst>
                                        </p:anim>
                                        <p:anim calcmode="lin" valueType="num">
                                          <p:cBhvr>
                                            <p:cTn id="52" dur="500" fill="hold"/>
                                            <p:tgtEl>
                                              <p:spTgt spid="12"/>
                                            </p:tgtEl>
                                            <p:attrNameLst>
                                              <p:attrName>ppt_h</p:attrName>
                                            </p:attrNameLst>
                                          </p:cBhvr>
                                          <p:tavLst>
                                            <p:tav tm="0">
                                              <p:val>
                                                <p:fltVal val="0"/>
                                              </p:val>
                                            </p:tav>
                                            <p:tav tm="100000">
                                              <p:val>
                                                <p:strVal val="#ppt_h"/>
                                              </p:val>
                                            </p:tav>
                                          </p:tavLst>
                                        </p:anim>
                                        <p:animEffect transition="in" filter="fade">
                                          <p:cBhvr>
                                            <p:cTn id="53" dur="500"/>
                                            <p:tgtEl>
                                              <p:spTgt spid="12"/>
                                            </p:tgtEl>
                                          </p:cBhvr>
                                        </p:animEffect>
                                      </p:childTnLst>
                                    </p:cTn>
                                  </p:par>
                                </p:childTnLst>
                              </p:cTn>
                            </p:par>
                          </p:childTnLst>
                        </p:cTn>
                      </p:par>
                      <p:par>
                        <p:cTn id="54" fill="hold">
                          <p:stCondLst>
                            <p:cond delay="indefinite"/>
                          </p:stCondLst>
                          <p:childTnLst>
                            <p:par>
                              <p:cTn id="55" fill="hold">
                                <p:stCondLst>
                                  <p:cond delay="0"/>
                                </p:stCondLst>
                                <p:childTnLst>
                                  <p:par>
                                    <p:cTn id="56" presetID="2" presetClass="entr" presetSubtype="2" fill="hold" nodeType="clickEffect">
                                      <p:stCondLst>
                                        <p:cond delay="0"/>
                                      </p:stCondLst>
                                      <p:childTnLst>
                                        <p:set>
                                          <p:cBhvr>
                                            <p:cTn id="57" dur="1" fill="hold">
                                              <p:stCondLst>
                                                <p:cond delay="0"/>
                                              </p:stCondLst>
                                            </p:cTn>
                                            <p:tgtEl>
                                              <p:spTgt spid="26"/>
                                            </p:tgtEl>
                                            <p:attrNameLst>
                                              <p:attrName>style.visibility</p:attrName>
                                            </p:attrNameLst>
                                          </p:cBhvr>
                                          <p:to>
                                            <p:strVal val="visible"/>
                                          </p:to>
                                        </p:set>
                                        <p:anim calcmode="lin" valueType="num">
                                          <p:cBhvr additive="base">
                                            <p:cTn id="58" dur="500" fill="hold"/>
                                            <p:tgtEl>
                                              <p:spTgt spid="26"/>
                                            </p:tgtEl>
                                            <p:attrNameLst>
                                              <p:attrName>ppt_x</p:attrName>
                                            </p:attrNameLst>
                                          </p:cBhvr>
                                          <p:tavLst>
                                            <p:tav tm="0">
                                              <p:val>
                                                <p:strVal val="1+#ppt_w/2"/>
                                              </p:val>
                                            </p:tav>
                                            <p:tav tm="100000">
                                              <p:val>
                                                <p:strVal val="#ppt_x"/>
                                              </p:val>
                                            </p:tav>
                                          </p:tavLst>
                                        </p:anim>
                                        <p:anim calcmode="lin" valueType="num">
                                          <p:cBhvr additive="base">
                                            <p:cTn id="59" dur="500" fill="hold"/>
                                            <p:tgtEl>
                                              <p:spTgt spid="26"/>
                                            </p:tgtEl>
                                            <p:attrNameLst>
                                              <p:attrName>ppt_y</p:attrName>
                                            </p:attrNameLst>
                                          </p:cBhvr>
                                          <p:tavLst>
                                            <p:tav tm="0">
                                              <p:val>
                                                <p:strVal val="#ppt_y"/>
                                              </p:val>
                                            </p:tav>
                                            <p:tav tm="100000">
                                              <p:val>
                                                <p:strVal val="#ppt_y"/>
                                              </p:val>
                                            </p:tav>
                                          </p:tavLst>
                                        </p:anim>
                                      </p:childTnLst>
                                    </p:cTn>
                                  </p:par>
                                  <p:par>
                                    <p:cTn id="60" presetID="2" presetClass="entr" presetSubtype="8" fill="hold" nodeType="withEffect">
                                      <p:stCondLst>
                                        <p:cond delay="0"/>
                                      </p:stCondLst>
                                      <p:childTnLst>
                                        <p:set>
                                          <p:cBhvr>
                                            <p:cTn id="61" dur="1" fill="hold">
                                              <p:stCondLst>
                                                <p:cond delay="0"/>
                                              </p:stCondLst>
                                            </p:cTn>
                                            <p:tgtEl>
                                              <p:spTgt spid="27"/>
                                            </p:tgtEl>
                                            <p:attrNameLst>
                                              <p:attrName>style.visibility</p:attrName>
                                            </p:attrNameLst>
                                          </p:cBhvr>
                                          <p:to>
                                            <p:strVal val="visible"/>
                                          </p:to>
                                        </p:set>
                                        <p:anim calcmode="lin" valueType="num">
                                          <p:cBhvr additive="base">
                                            <p:cTn id="62" dur="500" fill="hold"/>
                                            <p:tgtEl>
                                              <p:spTgt spid="27"/>
                                            </p:tgtEl>
                                            <p:attrNameLst>
                                              <p:attrName>ppt_x</p:attrName>
                                            </p:attrNameLst>
                                          </p:cBhvr>
                                          <p:tavLst>
                                            <p:tav tm="0">
                                              <p:val>
                                                <p:strVal val="0-#ppt_w/2"/>
                                              </p:val>
                                            </p:tav>
                                            <p:tav tm="100000">
                                              <p:val>
                                                <p:strVal val="#ppt_x"/>
                                              </p:val>
                                            </p:tav>
                                          </p:tavLst>
                                        </p:anim>
                                        <p:anim calcmode="lin" valueType="num">
                                          <p:cBhvr additive="base">
                                            <p:cTn id="63" dur="500" fill="hold"/>
                                            <p:tgtEl>
                                              <p:spTgt spid="27"/>
                                            </p:tgtEl>
                                            <p:attrNameLst>
                                              <p:attrName>ppt_y</p:attrName>
                                            </p:attrNameLst>
                                          </p:cBhvr>
                                          <p:tavLst>
                                            <p:tav tm="0">
                                              <p:val>
                                                <p:strVal val="#ppt_y"/>
                                              </p:val>
                                            </p:tav>
                                            <p:tav tm="100000">
                                              <p:val>
                                                <p:strVal val="#ppt_y"/>
                                              </p:val>
                                            </p:tav>
                                          </p:tavLst>
                                        </p:anim>
                                      </p:childTnLst>
                                    </p:cTn>
                                  </p:par>
                                </p:childTnLst>
                              </p:cTn>
                            </p:par>
                          </p:childTnLst>
                        </p:cTn>
                      </p:par>
                      <p:par>
                        <p:cTn id="64" fill="hold">
                          <p:stCondLst>
                            <p:cond delay="indefinite"/>
                          </p:stCondLst>
                          <p:childTnLst>
                            <p:par>
                              <p:cTn id="65" fill="hold">
                                <p:stCondLst>
                                  <p:cond delay="0"/>
                                </p:stCondLst>
                                <p:childTnLst>
                                  <p:par>
                                    <p:cTn id="66" presetID="18" presetClass="entr" presetSubtype="6" fill="hold" nodeType="clickEffect">
                                      <p:stCondLst>
                                        <p:cond delay="0"/>
                                      </p:stCondLst>
                                      <p:childTnLst>
                                        <p:set>
                                          <p:cBhvr>
                                            <p:cTn id="67" dur="1" fill="hold">
                                              <p:stCondLst>
                                                <p:cond delay="0"/>
                                              </p:stCondLst>
                                            </p:cTn>
                                            <p:tgtEl>
                                              <p:spTgt spid="42"/>
                                            </p:tgtEl>
                                            <p:attrNameLst>
                                              <p:attrName>style.visibility</p:attrName>
                                            </p:attrNameLst>
                                          </p:cBhvr>
                                          <p:to>
                                            <p:strVal val="visible"/>
                                          </p:to>
                                        </p:set>
                                        <p:animEffect transition="in" filter="strips(downRight)">
                                          <p:cBhvr>
                                            <p:cTn id="68" dur="500"/>
                                            <p:tgtEl>
                                              <p:spTgt spid="42"/>
                                            </p:tgtEl>
                                          </p:cBhvr>
                                        </p:animEffect>
                                      </p:childTnLst>
                                    </p:cTn>
                                  </p:par>
                                  <p:par>
                                    <p:cTn id="69" presetID="49" presetClass="entr" presetSubtype="0" decel="100000" fill="hold" nodeType="withEffect">
                                      <p:stCondLst>
                                        <p:cond delay="0"/>
                                      </p:stCondLst>
                                      <p:childTnLst>
                                        <p:set>
                                          <p:cBhvr>
                                            <p:cTn id="70" dur="1" fill="hold">
                                              <p:stCondLst>
                                                <p:cond delay="0"/>
                                              </p:stCondLst>
                                            </p:cTn>
                                            <p:tgtEl>
                                              <p:spTgt spid="40"/>
                                            </p:tgtEl>
                                            <p:attrNameLst>
                                              <p:attrName>style.visibility</p:attrName>
                                            </p:attrNameLst>
                                          </p:cBhvr>
                                          <p:to>
                                            <p:strVal val="visible"/>
                                          </p:to>
                                        </p:set>
                                        <p:anim calcmode="lin" valueType="num">
                                          <p:cBhvr>
                                            <p:cTn id="71" dur="1000" fill="hold"/>
                                            <p:tgtEl>
                                              <p:spTgt spid="40"/>
                                            </p:tgtEl>
                                            <p:attrNameLst>
                                              <p:attrName>ppt_w</p:attrName>
                                            </p:attrNameLst>
                                          </p:cBhvr>
                                          <p:tavLst>
                                            <p:tav tm="0">
                                              <p:val>
                                                <p:fltVal val="0"/>
                                              </p:val>
                                            </p:tav>
                                            <p:tav tm="100000">
                                              <p:val>
                                                <p:strVal val="#ppt_w"/>
                                              </p:val>
                                            </p:tav>
                                          </p:tavLst>
                                        </p:anim>
                                        <p:anim calcmode="lin" valueType="num">
                                          <p:cBhvr>
                                            <p:cTn id="72" dur="1000" fill="hold"/>
                                            <p:tgtEl>
                                              <p:spTgt spid="40"/>
                                            </p:tgtEl>
                                            <p:attrNameLst>
                                              <p:attrName>ppt_h</p:attrName>
                                            </p:attrNameLst>
                                          </p:cBhvr>
                                          <p:tavLst>
                                            <p:tav tm="0">
                                              <p:val>
                                                <p:fltVal val="0"/>
                                              </p:val>
                                            </p:tav>
                                            <p:tav tm="100000">
                                              <p:val>
                                                <p:strVal val="#ppt_h"/>
                                              </p:val>
                                            </p:tav>
                                          </p:tavLst>
                                        </p:anim>
                                        <p:anim calcmode="lin" valueType="num">
                                          <p:cBhvr>
                                            <p:cTn id="73" dur="1000" fill="hold"/>
                                            <p:tgtEl>
                                              <p:spTgt spid="40"/>
                                            </p:tgtEl>
                                            <p:attrNameLst>
                                              <p:attrName>style.rotation</p:attrName>
                                            </p:attrNameLst>
                                          </p:cBhvr>
                                          <p:tavLst>
                                            <p:tav tm="0">
                                              <p:val>
                                                <p:fltVal val="360"/>
                                              </p:val>
                                            </p:tav>
                                            <p:tav tm="100000">
                                              <p:val>
                                                <p:fltVal val="0"/>
                                              </p:val>
                                            </p:tav>
                                          </p:tavLst>
                                        </p:anim>
                                        <p:animEffect transition="in" filter="fade">
                                          <p:cBhvr>
                                            <p:cTn id="74" dur="10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P spid="12" grpId="0" animBg="1"/>
          <p:bldP spid="14" grpId="0" animBg="1"/>
          <p:bldP spid="15" grpId="0" animBg="1"/>
          <p:bldP spid="16" grpId="0" animBg="1"/>
          <p:bldP spid="17" grpId="0" animBg="1"/>
          <p:bldP spid="18" grpId="0"/>
          <p:bldP spid="19" grpId="0"/>
          <p:bldP spid="20" grpId="0"/>
        </p:bldLst>
      </p:timing>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left-arrow-symbol-in-a-circle_44473">
            <a:extLst>
              <a:ext uri="{FF2B5EF4-FFF2-40B4-BE49-F238E27FC236}">
                <a16:creationId xmlns:a16="http://schemas.microsoft.com/office/drawing/2014/main" xmlns="" id="{0BCCC699-29F0-41A7-8E94-CE789937BA14}"/>
              </a:ext>
            </a:extLst>
          </p:cNvPr>
          <p:cNvSpPr>
            <a:spLocks noChangeAspect="1"/>
          </p:cNvSpPr>
          <p:nvPr/>
        </p:nvSpPr>
        <p:spPr bwMode="auto">
          <a:xfrm>
            <a:off x="581262" y="4644725"/>
            <a:ext cx="609685" cy="608766"/>
          </a:xfrm>
          <a:custGeom>
            <a:avLst/>
            <a:gdLst>
              <a:gd name="T0" fmla="*/ 267 w 533"/>
              <a:gd name="T1" fmla="*/ 0 h 533"/>
              <a:gd name="T2" fmla="*/ 0 w 533"/>
              <a:gd name="T3" fmla="*/ 267 h 533"/>
              <a:gd name="T4" fmla="*/ 267 w 533"/>
              <a:gd name="T5" fmla="*/ 533 h 533"/>
              <a:gd name="T6" fmla="*/ 533 w 533"/>
              <a:gd name="T7" fmla="*/ 267 h 533"/>
              <a:gd name="T8" fmla="*/ 267 w 533"/>
              <a:gd name="T9" fmla="*/ 0 h 533"/>
              <a:gd name="T10" fmla="*/ 361 w 533"/>
              <a:gd name="T11" fmla="*/ 297 h 533"/>
              <a:gd name="T12" fmla="*/ 238 w 533"/>
              <a:gd name="T13" fmla="*/ 297 h 533"/>
              <a:gd name="T14" fmla="*/ 267 w 533"/>
              <a:gd name="T15" fmla="*/ 331 h 533"/>
              <a:gd name="T16" fmla="*/ 263 w 533"/>
              <a:gd name="T17" fmla="*/ 374 h 533"/>
              <a:gd name="T18" fmla="*/ 244 w 533"/>
              <a:gd name="T19" fmla="*/ 381 h 533"/>
              <a:gd name="T20" fmla="*/ 220 w 533"/>
              <a:gd name="T21" fmla="*/ 370 h 533"/>
              <a:gd name="T22" fmla="*/ 149 w 533"/>
              <a:gd name="T23" fmla="*/ 286 h 533"/>
              <a:gd name="T24" fmla="*/ 149 w 533"/>
              <a:gd name="T25" fmla="*/ 247 h 533"/>
              <a:gd name="T26" fmla="*/ 220 w 533"/>
              <a:gd name="T27" fmla="*/ 163 h 533"/>
              <a:gd name="T28" fmla="*/ 263 w 533"/>
              <a:gd name="T29" fmla="*/ 160 h 533"/>
              <a:gd name="T30" fmla="*/ 267 w 533"/>
              <a:gd name="T31" fmla="*/ 203 h 533"/>
              <a:gd name="T32" fmla="*/ 238 w 533"/>
              <a:gd name="T33" fmla="*/ 236 h 533"/>
              <a:gd name="T34" fmla="*/ 361 w 533"/>
              <a:gd name="T35" fmla="*/ 236 h 533"/>
              <a:gd name="T36" fmla="*/ 391 w 533"/>
              <a:gd name="T37" fmla="*/ 267 h 533"/>
              <a:gd name="T38" fmla="*/ 361 w 533"/>
              <a:gd name="T39" fmla="*/ 297 h 5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33" h="533">
                <a:moveTo>
                  <a:pt x="267" y="0"/>
                </a:moveTo>
                <a:cubicBezTo>
                  <a:pt x="120" y="0"/>
                  <a:pt x="0" y="120"/>
                  <a:pt x="0" y="267"/>
                </a:cubicBezTo>
                <a:cubicBezTo>
                  <a:pt x="0" y="414"/>
                  <a:pt x="120" y="533"/>
                  <a:pt x="267" y="533"/>
                </a:cubicBezTo>
                <a:cubicBezTo>
                  <a:pt x="414" y="533"/>
                  <a:pt x="533" y="414"/>
                  <a:pt x="533" y="267"/>
                </a:cubicBezTo>
                <a:cubicBezTo>
                  <a:pt x="533" y="120"/>
                  <a:pt x="414" y="0"/>
                  <a:pt x="267" y="0"/>
                </a:cubicBezTo>
                <a:close/>
                <a:moveTo>
                  <a:pt x="361" y="297"/>
                </a:moveTo>
                <a:lnTo>
                  <a:pt x="238" y="297"/>
                </a:lnTo>
                <a:lnTo>
                  <a:pt x="267" y="331"/>
                </a:lnTo>
                <a:cubicBezTo>
                  <a:pt x="278" y="343"/>
                  <a:pt x="276" y="363"/>
                  <a:pt x="263" y="374"/>
                </a:cubicBezTo>
                <a:cubicBezTo>
                  <a:pt x="258" y="378"/>
                  <a:pt x="251" y="381"/>
                  <a:pt x="244" y="381"/>
                </a:cubicBezTo>
                <a:cubicBezTo>
                  <a:pt x="235" y="381"/>
                  <a:pt x="226" y="377"/>
                  <a:pt x="220" y="370"/>
                </a:cubicBezTo>
                <a:lnTo>
                  <a:pt x="149" y="286"/>
                </a:lnTo>
                <a:cubicBezTo>
                  <a:pt x="140" y="275"/>
                  <a:pt x="140" y="258"/>
                  <a:pt x="149" y="247"/>
                </a:cubicBezTo>
                <a:lnTo>
                  <a:pt x="220" y="163"/>
                </a:lnTo>
                <a:cubicBezTo>
                  <a:pt x="231" y="150"/>
                  <a:pt x="251" y="149"/>
                  <a:pt x="263" y="160"/>
                </a:cubicBezTo>
                <a:cubicBezTo>
                  <a:pt x="276" y="171"/>
                  <a:pt x="278" y="190"/>
                  <a:pt x="267" y="203"/>
                </a:cubicBezTo>
                <a:lnTo>
                  <a:pt x="238" y="236"/>
                </a:lnTo>
                <a:lnTo>
                  <a:pt x="361" y="236"/>
                </a:lnTo>
                <a:cubicBezTo>
                  <a:pt x="378" y="236"/>
                  <a:pt x="391" y="250"/>
                  <a:pt x="391" y="267"/>
                </a:cubicBezTo>
                <a:cubicBezTo>
                  <a:pt x="391" y="283"/>
                  <a:pt x="378" y="297"/>
                  <a:pt x="361" y="297"/>
                </a:cubicBezTo>
                <a:close/>
              </a:path>
            </a:pathLst>
          </a:custGeom>
          <a:gradFill>
            <a:gsLst>
              <a:gs pos="0">
                <a:srgbClr val="0298DA"/>
              </a:gs>
              <a:gs pos="100000">
                <a:srgbClr val="025AA2"/>
              </a:gs>
            </a:gsLst>
            <a:path path="circle">
              <a:fillToRect r="100000" b="100000"/>
            </a:path>
          </a:gradFill>
          <a:ln>
            <a:noFill/>
          </a:ln>
          <a:effectLst>
            <a:outerShdw blurRad="50800" dist="38100" dir="2700000" algn="tl" rotWithShape="0">
              <a:prstClr val="black">
                <a:alpha val="40000"/>
              </a:prstClr>
            </a:outerShdw>
          </a:effectLst>
        </p:spPr>
      </p:sp>
      <p:sp>
        <p:nvSpPr>
          <p:cNvPr id="27" name="left-arrow-symbol-in-a-circle_44473">
            <a:extLst>
              <a:ext uri="{FF2B5EF4-FFF2-40B4-BE49-F238E27FC236}">
                <a16:creationId xmlns:a16="http://schemas.microsoft.com/office/drawing/2014/main" xmlns="" id="{56B1B6BC-4CFF-4F64-A58B-B0300AD9F9D5}"/>
              </a:ext>
            </a:extLst>
          </p:cNvPr>
          <p:cNvSpPr>
            <a:spLocks noChangeAspect="1"/>
          </p:cNvSpPr>
          <p:nvPr/>
        </p:nvSpPr>
        <p:spPr bwMode="auto">
          <a:xfrm rot="10800000">
            <a:off x="11001052" y="4644725"/>
            <a:ext cx="609685" cy="608766"/>
          </a:xfrm>
          <a:custGeom>
            <a:avLst/>
            <a:gdLst>
              <a:gd name="T0" fmla="*/ 267 w 533"/>
              <a:gd name="T1" fmla="*/ 0 h 533"/>
              <a:gd name="T2" fmla="*/ 0 w 533"/>
              <a:gd name="T3" fmla="*/ 267 h 533"/>
              <a:gd name="T4" fmla="*/ 267 w 533"/>
              <a:gd name="T5" fmla="*/ 533 h 533"/>
              <a:gd name="T6" fmla="*/ 533 w 533"/>
              <a:gd name="T7" fmla="*/ 267 h 533"/>
              <a:gd name="T8" fmla="*/ 267 w 533"/>
              <a:gd name="T9" fmla="*/ 0 h 533"/>
              <a:gd name="T10" fmla="*/ 361 w 533"/>
              <a:gd name="T11" fmla="*/ 297 h 533"/>
              <a:gd name="T12" fmla="*/ 238 w 533"/>
              <a:gd name="T13" fmla="*/ 297 h 533"/>
              <a:gd name="T14" fmla="*/ 267 w 533"/>
              <a:gd name="T15" fmla="*/ 331 h 533"/>
              <a:gd name="T16" fmla="*/ 263 w 533"/>
              <a:gd name="T17" fmla="*/ 374 h 533"/>
              <a:gd name="T18" fmla="*/ 244 w 533"/>
              <a:gd name="T19" fmla="*/ 381 h 533"/>
              <a:gd name="T20" fmla="*/ 220 w 533"/>
              <a:gd name="T21" fmla="*/ 370 h 533"/>
              <a:gd name="T22" fmla="*/ 149 w 533"/>
              <a:gd name="T23" fmla="*/ 286 h 533"/>
              <a:gd name="T24" fmla="*/ 149 w 533"/>
              <a:gd name="T25" fmla="*/ 247 h 533"/>
              <a:gd name="T26" fmla="*/ 220 w 533"/>
              <a:gd name="T27" fmla="*/ 163 h 533"/>
              <a:gd name="T28" fmla="*/ 263 w 533"/>
              <a:gd name="T29" fmla="*/ 160 h 533"/>
              <a:gd name="T30" fmla="*/ 267 w 533"/>
              <a:gd name="T31" fmla="*/ 203 h 533"/>
              <a:gd name="T32" fmla="*/ 238 w 533"/>
              <a:gd name="T33" fmla="*/ 236 h 533"/>
              <a:gd name="T34" fmla="*/ 361 w 533"/>
              <a:gd name="T35" fmla="*/ 236 h 533"/>
              <a:gd name="T36" fmla="*/ 391 w 533"/>
              <a:gd name="T37" fmla="*/ 267 h 533"/>
              <a:gd name="T38" fmla="*/ 361 w 533"/>
              <a:gd name="T39" fmla="*/ 297 h 5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33" h="533">
                <a:moveTo>
                  <a:pt x="267" y="0"/>
                </a:moveTo>
                <a:cubicBezTo>
                  <a:pt x="120" y="0"/>
                  <a:pt x="0" y="120"/>
                  <a:pt x="0" y="267"/>
                </a:cubicBezTo>
                <a:cubicBezTo>
                  <a:pt x="0" y="414"/>
                  <a:pt x="120" y="533"/>
                  <a:pt x="267" y="533"/>
                </a:cubicBezTo>
                <a:cubicBezTo>
                  <a:pt x="414" y="533"/>
                  <a:pt x="533" y="414"/>
                  <a:pt x="533" y="267"/>
                </a:cubicBezTo>
                <a:cubicBezTo>
                  <a:pt x="533" y="120"/>
                  <a:pt x="414" y="0"/>
                  <a:pt x="267" y="0"/>
                </a:cubicBezTo>
                <a:close/>
                <a:moveTo>
                  <a:pt x="361" y="297"/>
                </a:moveTo>
                <a:lnTo>
                  <a:pt x="238" y="297"/>
                </a:lnTo>
                <a:lnTo>
                  <a:pt x="267" y="331"/>
                </a:lnTo>
                <a:cubicBezTo>
                  <a:pt x="278" y="343"/>
                  <a:pt x="276" y="363"/>
                  <a:pt x="263" y="374"/>
                </a:cubicBezTo>
                <a:cubicBezTo>
                  <a:pt x="258" y="378"/>
                  <a:pt x="251" y="381"/>
                  <a:pt x="244" y="381"/>
                </a:cubicBezTo>
                <a:cubicBezTo>
                  <a:pt x="235" y="381"/>
                  <a:pt x="226" y="377"/>
                  <a:pt x="220" y="370"/>
                </a:cubicBezTo>
                <a:lnTo>
                  <a:pt x="149" y="286"/>
                </a:lnTo>
                <a:cubicBezTo>
                  <a:pt x="140" y="275"/>
                  <a:pt x="140" y="258"/>
                  <a:pt x="149" y="247"/>
                </a:cubicBezTo>
                <a:lnTo>
                  <a:pt x="220" y="163"/>
                </a:lnTo>
                <a:cubicBezTo>
                  <a:pt x="231" y="150"/>
                  <a:pt x="251" y="149"/>
                  <a:pt x="263" y="160"/>
                </a:cubicBezTo>
                <a:cubicBezTo>
                  <a:pt x="276" y="171"/>
                  <a:pt x="278" y="190"/>
                  <a:pt x="267" y="203"/>
                </a:cubicBezTo>
                <a:lnTo>
                  <a:pt x="238" y="236"/>
                </a:lnTo>
                <a:lnTo>
                  <a:pt x="361" y="236"/>
                </a:lnTo>
                <a:cubicBezTo>
                  <a:pt x="378" y="236"/>
                  <a:pt x="391" y="250"/>
                  <a:pt x="391" y="267"/>
                </a:cubicBezTo>
                <a:cubicBezTo>
                  <a:pt x="391" y="283"/>
                  <a:pt x="378" y="297"/>
                  <a:pt x="361" y="297"/>
                </a:cubicBezTo>
                <a:close/>
              </a:path>
            </a:pathLst>
          </a:custGeom>
          <a:gradFill flip="none" rotWithShape="1">
            <a:gsLst>
              <a:gs pos="0">
                <a:srgbClr val="0298DA"/>
              </a:gs>
              <a:gs pos="100000">
                <a:srgbClr val="025AA2"/>
              </a:gs>
            </a:gsLst>
            <a:path path="circle">
              <a:fillToRect r="100000" b="100000"/>
            </a:path>
            <a:tileRect l="-100000" t="-100000"/>
          </a:gra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sp>
      <p:pic>
        <p:nvPicPr>
          <p:cNvPr id="40" name="图片 39">
            <a:extLst>
              <a:ext uri="{FF2B5EF4-FFF2-40B4-BE49-F238E27FC236}">
                <a16:creationId xmlns:a16="http://schemas.microsoft.com/office/drawing/2014/main" xmlns="" id="{88550FDA-464A-43BD-BB91-7F5798C6D65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759669" y="3689108"/>
            <a:ext cx="4467588" cy="2519999"/>
          </a:xfrm>
          <a:custGeom>
            <a:avLst/>
            <a:gdLst>
              <a:gd name="connsiteX0" fmla="*/ 0 w 4479999"/>
              <a:gd name="connsiteY0" fmla="*/ 0 h 2519999"/>
              <a:gd name="connsiteX1" fmla="*/ 4479999 w 4479999"/>
              <a:gd name="connsiteY1" fmla="*/ 0 h 2519999"/>
              <a:gd name="connsiteX2" fmla="*/ 4479999 w 4479999"/>
              <a:gd name="connsiteY2" fmla="*/ 2519999 h 2519999"/>
              <a:gd name="connsiteX3" fmla="*/ 0 w 4479999"/>
              <a:gd name="connsiteY3" fmla="*/ 2519999 h 2519999"/>
            </a:gdLst>
            <a:ahLst/>
            <a:cxnLst>
              <a:cxn ang="0">
                <a:pos x="connsiteX0" y="connsiteY0"/>
              </a:cxn>
              <a:cxn ang="0">
                <a:pos x="connsiteX1" y="connsiteY1"/>
              </a:cxn>
              <a:cxn ang="0">
                <a:pos x="connsiteX2" y="connsiteY2"/>
              </a:cxn>
              <a:cxn ang="0">
                <a:pos x="connsiteX3" y="connsiteY3"/>
              </a:cxn>
            </a:cxnLst>
            <a:rect l="l" t="t" r="r" b="b"/>
            <a:pathLst>
              <a:path w="4479999" h="2519999">
                <a:moveTo>
                  <a:pt x="0" y="0"/>
                </a:moveTo>
                <a:lnTo>
                  <a:pt x="4479999" y="0"/>
                </a:lnTo>
                <a:lnTo>
                  <a:pt x="4479999" y="2519999"/>
                </a:lnTo>
                <a:lnTo>
                  <a:pt x="0" y="2519999"/>
                </a:lnTo>
                <a:close/>
              </a:path>
            </a:pathLst>
          </a:custGeom>
          <a:ln w="76200">
            <a:solidFill>
              <a:schemeClr val="bg1"/>
            </a:solidFill>
          </a:ln>
          <a:effectLst>
            <a:outerShdw blurRad="101600" dist="101600" dir="2700000" algn="tl" rotWithShape="0">
              <a:prstClr val="black">
                <a:alpha val="40000"/>
              </a:prstClr>
            </a:outerShdw>
          </a:effectLst>
        </p:spPr>
      </p:pic>
      <p:sp>
        <p:nvSpPr>
          <p:cNvPr id="9" name="Rectangle 3">
            <a:extLst>
              <a:ext uri="{FF2B5EF4-FFF2-40B4-BE49-F238E27FC236}">
                <a16:creationId xmlns:a16="http://schemas.microsoft.com/office/drawing/2014/main" xmlns="" id="{9E74B6F2-2A36-41EB-941F-815175572921}"/>
              </a:ext>
            </a:extLst>
          </p:cNvPr>
          <p:cNvSpPr/>
          <p:nvPr/>
        </p:nvSpPr>
        <p:spPr>
          <a:xfrm>
            <a:off x="370245" y="1898020"/>
            <a:ext cx="2700000" cy="1080000"/>
          </a:xfrm>
          <a:prstGeom prst="rect">
            <a:avLst/>
          </a:prstGeom>
          <a:solidFill>
            <a:schemeClr val="bg1"/>
          </a:solidFill>
          <a:ln>
            <a:noFill/>
          </a:ln>
          <a:effectLst>
            <a:outerShdw blurRad="1016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ts val="35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萌芽期</a:t>
            </a:r>
            <a:endParaRPr kumimoji="0" lang="en-US" altLang="zh-CN" sz="2400" b="1"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endParaRPr>
          </a:p>
          <a:p>
            <a:pPr marL="0" marR="0" lvl="0" indent="0" algn="ctr" defTabSz="914400" rtl="0" eaLnBrk="1" fontAlgn="auto" latinLnBrk="0" hangingPunct="1">
              <a:lnSpc>
                <a:spcPts val="3500"/>
              </a:lnSpc>
              <a:spcBef>
                <a:spcPts val="0"/>
              </a:spcBef>
              <a:spcAft>
                <a:spcPts val="0"/>
              </a:spcAft>
              <a:buClrTx/>
              <a:buSzTx/>
              <a:buFontTx/>
              <a:buNone/>
              <a:tabLst/>
              <a:defRPr/>
            </a:pPr>
            <a:r>
              <a:rPr kumimoji="0" lang="en-US" sz="2400" b="1"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1990-2002</a:t>
            </a:r>
          </a:p>
        </p:txBody>
      </p:sp>
      <p:sp>
        <p:nvSpPr>
          <p:cNvPr id="10" name="Rectangle 4">
            <a:extLst>
              <a:ext uri="{FF2B5EF4-FFF2-40B4-BE49-F238E27FC236}">
                <a16:creationId xmlns:a16="http://schemas.microsoft.com/office/drawing/2014/main" xmlns="" id="{3DC9097D-BEAF-44E9-89E8-40358C1F6584}"/>
              </a:ext>
            </a:extLst>
          </p:cNvPr>
          <p:cNvSpPr/>
          <p:nvPr/>
        </p:nvSpPr>
        <p:spPr>
          <a:xfrm>
            <a:off x="3316721" y="1898020"/>
            <a:ext cx="2700000" cy="1080000"/>
          </a:xfrm>
          <a:prstGeom prst="rect">
            <a:avLst/>
          </a:prstGeom>
          <a:solidFill>
            <a:schemeClr val="bg1"/>
          </a:solidFill>
          <a:ln>
            <a:noFill/>
          </a:ln>
          <a:effectLst>
            <a:outerShdw blurRad="1016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ts val="35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成长期</a:t>
            </a:r>
            <a:endParaRPr kumimoji="0" lang="en-US" altLang="zh-CN" sz="2400" b="1"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endParaRPr>
          </a:p>
          <a:p>
            <a:pPr marL="0" marR="0" lvl="0" indent="0" algn="ctr" defTabSz="914400" rtl="0" eaLnBrk="1" fontAlgn="auto" latinLnBrk="0" hangingPunct="1">
              <a:lnSpc>
                <a:spcPts val="3500"/>
              </a:lnSpc>
              <a:spcBef>
                <a:spcPts val="0"/>
              </a:spcBef>
              <a:spcAft>
                <a:spcPts val="0"/>
              </a:spcAft>
              <a:buClrTx/>
              <a:buSzTx/>
              <a:buFontTx/>
              <a:buNone/>
              <a:tabLst/>
              <a:defRPr/>
            </a:pPr>
            <a:r>
              <a:rPr kumimoji="0" lang="en-US" altLang="zh-CN" sz="2400" b="1"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2003-2008</a:t>
            </a:r>
          </a:p>
        </p:txBody>
      </p:sp>
      <p:sp>
        <p:nvSpPr>
          <p:cNvPr id="11" name="Rectangle 5">
            <a:extLst>
              <a:ext uri="{FF2B5EF4-FFF2-40B4-BE49-F238E27FC236}">
                <a16:creationId xmlns:a16="http://schemas.microsoft.com/office/drawing/2014/main" xmlns="" id="{E0BDF7A7-03D4-4145-98C7-3E1A1E179146}"/>
              </a:ext>
            </a:extLst>
          </p:cNvPr>
          <p:cNvSpPr/>
          <p:nvPr/>
        </p:nvSpPr>
        <p:spPr>
          <a:xfrm>
            <a:off x="6263197" y="1898020"/>
            <a:ext cx="2700000" cy="1080000"/>
          </a:xfrm>
          <a:prstGeom prst="rect">
            <a:avLst/>
          </a:prstGeom>
          <a:gradFill>
            <a:gsLst>
              <a:gs pos="100000">
                <a:srgbClr val="025AA2"/>
              </a:gs>
              <a:gs pos="0">
                <a:srgbClr val="0298DA"/>
              </a:gs>
            </a:gsLst>
            <a:path path="circle">
              <a:fillToRect r="100000" b="100000"/>
            </a:path>
          </a:gradFill>
          <a:ln>
            <a:noFill/>
          </a:ln>
          <a:effectLst>
            <a:outerShdw blurRad="1016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ts val="35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壮大期</a:t>
            </a:r>
            <a:endParaRPr kumimoji="0" lang="en-US" altLang="zh-CN" sz="24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a:p>
            <a:pPr marL="0" marR="0" lvl="0" indent="0" algn="ctr" defTabSz="914400" rtl="0" eaLnBrk="1" fontAlgn="auto" latinLnBrk="0" hangingPunct="1">
              <a:lnSpc>
                <a:spcPts val="3500"/>
              </a:lnSpc>
              <a:spcBef>
                <a:spcPts val="0"/>
              </a:spcBef>
              <a:spcAft>
                <a:spcPts val="0"/>
              </a:spcAft>
              <a:buClrTx/>
              <a:buSzTx/>
              <a:buFontTx/>
              <a:buNone/>
              <a:tabLst/>
              <a:defRPr/>
            </a:pPr>
            <a:r>
              <a:rPr kumimoji="0" lang="en-US" altLang="zh-CN" sz="24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2009-2012</a:t>
            </a:r>
          </a:p>
        </p:txBody>
      </p:sp>
      <p:sp>
        <p:nvSpPr>
          <p:cNvPr id="12" name="Rectangle 6">
            <a:extLst>
              <a:ext uri="{FF2B5EF4-FFF2-40B4-BE49-F238E27FC236}">
                <a16:creationId xmlns:a16="http://schemas.microsoft.com/office/drawing/2014/main" xmlns="" id="{F15F1170-6A4B-43D8-87A9-A552B9E096B7}"/>
              </a:ext>
            </a:extLst>
          </p:cNvPr>
          <p:cNvSpPr/>
          <p:nvPr/>
        </p:nvSpPr>
        <p:spPr>
          <a:xfrm>
            <a:off x="9209674" y="1898020"/>
            <a:ext cx="2700000" cy="1080000"/>
          </a:xfrm>
          <a:prstGeom prst="rect">
            <a:avLst/>
          </a:prstGeom>
          <a:solidFill>
            <a:schemeClr val="bg1"/>
          </a:solidFill>
          <a:ln>
            <a:noFill/>
          </a:ln>
          <a:effectLst>
            <a:outerShdw blurRad="1016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ts val="35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腾飞期</a:t>
            </a:r>
            <a:endParaRPr kumimoji="0" lang="en-US" altLang="zh-CN" sz="2400" b="1"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endParaRPr>
          </a:p>
          <a:p>
            <a:pPr marL="0" marR="0" lvl="0" indent="0" algn="ctr" defTabSz="914400" rtl="0" eaLnBrk="1" fontAlgn="auto" latinLnBrk="0" hangingPunct="1">
              <a:lnSpc>
                <a:spcPts val="3500"/>
              </a:lnSpc>
              <a:spcBef>
                <a:spcPts val="0"/>
              </a:spcBef>
              <a:spcAft>
                <a:spcPts val="0"/>
              </a:spcAft>
              <a:buClrTx/>
              <a:buSzTx/>
              <a:buFontTx/>
              <a:buNone/>
              <a:tabLst/>
              <a:defRPr/>
            </a:pPr>
            <a:r>
              <a:rPr kumimoji="0" lang="en-US" altLang="zh-CN" sz="2400" b="1"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2012-</a:t>
            </a:r>
            <a:r>
              <a:rPr kumimoji="0" lang="zh-CN" altLang="en-US" sz="2400" b="1"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至今</a:t>
            </a:r>
            <a:endParaRPr kumimoji="0" lang="en-US" altLang="zh-CN" sz="2400" b="1"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endParaRPr>
          </a:p>
        </p:txBody>
      </p:sp>
      <p:grpSp>
        <p:nvGrpSpPr>
          <p:cNvPr id="42" name="组合 41">
            <a:extLst>
              <a:ext uri="{FF2B5EF4-FFF2-40B4-BE49-F238E27FC236}">
                <a16:creationId xmlns:a16="http://schemas.microsoft.com/office/drawing/2014/main" xmlns="" id="{927DFEBC-A1CB-4D7D-9105-67A3F486F33F}"/>
              </a:ext>
            </a:extLst>
          </p:cNvPr>
          <p:cNvGrpSpPr/>
          <p:nvPr/>
        </p:nvGrpSpPr>
        <p:grpSpPr>
          <a:xfrm>
            <a:off x="6795977" y="3928207"/>
            <a:ext cx="3642561" cy="2001801"/>
            <a:chOff x="6795977" y="3594100"/>
            <a:chExt cx="3642561" cy="2001801"/>
          </a:xfrm>
        </p:grpSpPr>
        <p:sp>
          <p:nvSpPr>
            <p:cNvPr id="32" name="短酷PPT">
              <a:extLst>
                <a:ext uri="{FF2B5EF4-FFF2-40B4-BE49-F238E27FC236}">
                  <a16:creationId xmlns:a16="http://schemas.microsoft.com/office/drawing/2014/main" xmlns="" id="{63090D04-6338-4C8A-876B-A185320CE9BF}"/>
                </a:ext>
              </a:extLst>
            </p:cNvPr>
            <p:cNvSpPr txBox="1">
              <a:spLocks/>
            </p:cNvSpPr>
            <p:nvPr/>
          </p:nvSpPr>
          <p:spPr>
            <a:xfrm>
              <a:off x="6795977" y="3594100"/>
              <a:ext cx="3642561" cy="556950"/>
            </a:xfrm>
            <a:prstGeom prst="rect">
              <a:avLst/>
            </a:prstGeom>
          </p:spPr>
          <p:txBody>
            <a:bodyPr lIns="0" tIns="0" rIns="0" bIns="0" anchor="ctr"/>
            <a:lstStyle>
              <a:defPPr>
                <a:defRPr lang="zh-CN"/>
              </a:defPPr>
              <a:lvl1pPr lvl="0" indent="0" algn="ctr" defTabSz="1219139">
                <a:lnSpc>
                  <a:spcPct val="90000"/>
                </a:lnSpc>
                <a:spcBef>
                  <a:spcPts val="750"/>
                </a:spcBef>
                <a:buFont typeface="Arial" panose="020B0604020202020204" pitchFamily="34" charset="0"/>
                <a:buNone/>
                <a:defRPr sz="2000" b="1" kern="0">
                  <a:solidFill>
                    <a:schemeClr val="accent1"/>
                  </a:solidFill>
                  <a:ea typeface="+mj-ea"/>
                </a:defRPr>
              </a:lvl1pPr>
              <a:lvl2pPr marL="514350" indent="-171450" defTabSz="685800">
                <a:lnSpc>
                  <a:spcPct val="90000"/>
                </a:lnSpc>
                <a:spcBef>
                  <a:spcPts val="375"/>
                </a:spcBef>
                <a:buFont typeface="Arial" panose="020B0604020202020204" pitchFamily="34" charset="0"/>
                <a:buChar char="•"/>
                <a:defRPr>
                  <a:latin typeface="Neris Thin" panose="00000300000000000000" pitchFamily="50" charset="0"/>
                </a:defRPr>
              </a:lvl2pPr>
              <a:lvl3pPr marL="857250" indent="-171450" defTabSz="685800">
                <a:lnSpc>
                  <a:spcPct val="90000"/>
                </a:lnSpc>
                <a:spcBef>
                  <a:spcPts val="375"/>
                </a:spcBef>
                <a:buFont typeface="Arial" panose="020B0604020202020204" pitchFamily="34" charset="0"/>
                <a:buChar char="•"/>
                <a:defRPr sz="1500">
                  <a:latin typeface="Neris Thin" panose="00000300000000000000" pitchFamily="50" charset="0"/>
                </a:defRPr>
              </a:lvl3pPr>
              <a:lvl4pPr marL="1200150" indent="-171450" defTabSz="685800">
                <a:lnSpc>
                  <a:spcPct val="90000"/>
                </a:lnSpc>
                <a:spcBef>
                  <a:spcPts val="375"/>
                </a:spcBef>
                <a:buFont typeface="Arial" panose="020B0604020202020204" pitchFamily="34" charset="0"/>
                <a:buChar char="•"/>
                <a:defRPr sz="1350">
                  <a:latin typeface="Neris Thin" panose="00000300000000000000" pitchFamily="50" charset="0"/>
                </a:defRPr>
              </a:lvl4pPr>
              <a:lvl5pPr marL="1543050" indent="-171450" defTabSz="685800">
                <a:lnSpc>
                  <a:spcPct val="90000"/>
                </a:lnSpc>
                <a:spcBef>
                  <a:spcPts val="375"/>
                </a:spcBef>
                <a:buFont typeface="Arial" panose="020B0604020202020204" pitchFamily="34" charset="0"/>
                <a:buChar char="•"/>
                <a:defRPr sz="1350">
                  <a:latin typeface="Neris Thin" panose="00000300000000000000" pitchFamily="50" charset="0"/>
                </a:defRPr>
              </a:lvl5pPr>
              <a:lvl6pPr marL="1885950" indent="-171450" defTabSz="685800">
                <a:lnSpc>
                  <a:spcPct val="90000"/>
                </a:lnSpc>
                <a:spcBef>
                  <a:spcPts val="375"/>
                </a:spcBef>
                <a:buFont typeface="Arial" panose="020B0604020202020204" pitchFamily="34" charset="0"/>
                <a:buChar char="•"/>
                <a:defRPr sz="1350"/>
              </a:lvl6pPr>
              <a:lvl7pPr marL="2228850" indent="-171450" defTabSz="685800">
                <a:lnSpc>
                  <a:spcPct val="90000"/>
                </a:lnSpc>
                <a:spcBef>
                  <a:spcPts val="375"/>
                </a:spcBef>
                <a:buFont typeface="Arial" panose="020B0604020202020204" pitchFamily="34" charset="0"/>
                <a:buChar char="•"/>
                <a:defRPr sz="1350"/>
              </a:lvl7pPr>
              <a:lvl8pPr marL="2571750" indent="-171450" defTabSz="685800">
                <a:lnSpc>
                  <a:spcPct val="90000"/>
                </a:lnSpc>
                <a:spcBef>
                  <a:spcPts val="375"/>
                </a:spcBef>
                <a:buFont typeface="Arial" panose="020B0604020202020204" pitchFamily="34" charset="0"/>
                <a:buChar char="•"/>
                <a:defRPr sz="1350"/>
              </a:lvl8pPr>
              <a:lvl9pPr marL="2914650" indent="-171450" defTabSz="685800">
                <a:lnSpc>
                  <a:spcPct val="90000"/>
                </a:lnSpc>
                <a:spcBef>
                  <a:spcPts val="375"/>
                </a:spcBef>
                <a:buFont typeface="Arial" panose="020B0604020202020204" pitchFamily="34" charset="0"/>
                <a:buChar char="•"/>
                <a:defRPr sz="1350"/>
              </a:lvl9pPr>
            </a:lstStyle>
            <a:p>
              <a:pPr marL="0" marR="0" lvl="0" indent="0" algn="ctr" defTabSz="1219139" rtl="0" eaLnBrk="1" fontAlgn="auto" latinLnBrk="0" hangingPunct="1">
                <a:lnSpc>
                  <a:spcPct val="90000"/>
                </a:lnSpc>
                <a:spcBef>
                  <a:spcPts val="750"/>
                </a:spcBef>
                <a:spcAft>
                  <a:spcPts val="0"/>
                </a:spcAft>
                <a:buClrTx/>
                <a:buSzTx/>
                <a:buFont typeface="Arial" panose="020B0604020202020204" pitchFamily="34" charset="0"/>
                <a:buNone/>
                <a:tabLst/>
                <a:defRPr/>
              </a:pPr>
              <a:r>
                <a:rPr kumimoji="0" lang="en-US" altLang="zh-CN" sz="2800" b="1" i="0" u="none" strike="noStrike" kern="0" cap="none" spc="0" normalizeH="0" baseline="0" noProof="0" dirty="0">
                  <a:ln>
                    <a:noFill/>
                  </a:ln>
                  <a:solidFill>
                    <a:srgbClr val="025AA2"/>
                  </a:solidFill>
                  <a:effectLst/>
                  <a:uLnTx/>
                  <a:uFillTx/>
                  <a:latin typeface="微软雅黑" panose="020B0503020204020204" pitchFamily="34" charset="-122"/>
                  <a:ea typeface="微软雅黑" panose="020B0503020204020204" pitchFamily="34" charset="-122"/>
                  <a:cs typeface="+mn-cs"/>
                </a:rPr>
                <a:t>2012</a:t>
              </a:r>
              <a:endParaRPr kumimoji="0" lang="zh-CN" altLang="en-US" sz="2800" b="1" i="0" u="none" strike="noStrike" kern="0" cap="none" spc="0" normalizeH="0" baseline="0" noProof="0" dirty="0">
                <a:ln>
                  <a:noFill/>
                </a:ln>
                <a:solidFill>
                  <a:srgbClr val="025AA2"/>
                </a:solidFill>
                <a:effectLst/>
                <a:uLnTx/>
                <a:uFillTx/>
                <a:latin typeface="微软雅黑" panose="020B0503020204020204" pitchFamily="34" charset="-122"/>
                <a:ea typeface="微软雅黑" panose="020B0503020204020204" pitchFamily="34" charset="-122"/>
                <a:cs typeface="+mn-cs"/>
              </a:endParaRPr>
            </a:p>
          </p:txBody>
        </p:sp>
        <p:sp>
          <p:nvSpPr>
            <p:cNvPr id="33" name="文本框 32">
              <a:extLst>
                <a:ext uri="{FF2B5EF4-FFF2-40B4-BE49-F238E27FC236}">
                  <a16:creationId xmlns:a16="http://schemas.microsoft.com/office/drawing/2014/main" xmlns="" id="{36E0ECCB-2DF2-4D30-AFB6-8C1E33F237BF}"/>
                </a:ext>
              </a:extLst>
            </p:cNvPr>
            <p:cNvSpPr txBox="1"/>
            <p:nvPr/>
          </p:nvSpPr>
          <p:spPr bwMode="auto">
            <a:xfrm>
              <a:off x="6795977" y="4210906"/>
              <a:ext cx="3642561" cy="1384995"/>
            </a:xfrm>
            <a:prstGeom prst="rect">
              <a:avLst/>
            </a:prstGeom>
            <a:noFill/>
          </p:spPr>
          <p:txBody>
            <a:bodyPr wrap="square" rtlCol="0">
              <a:spAutoFit/>
            </a:bodyPr>
            <a:lstStyle>
              <a:defPPr>
                <a:defRPr lang="zh-CN"/>
              </a:defPPr>
              <a:lvl1pPr algn="ctr">
                <a:lnSpc>
                  <a:spcPct val="110000"/>
                </a:lnSpc>
                <a:defRPr sz="1200">
                  <a:latin typeface="+mn-ea"/>
                </a:defRPr>
              </a:lvl1p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black">
                      <a:lumMod val="75000"/>
                    </a:prstClr>
                  </a:solidFill>
                  <a:effectLst/>
                  <a:uLnTx/>
                  <a:uFillTx/>
                  <a:latin typeface="微软雅黑" panose="020B0503020204020204" pitchFamily="34" charset="-122"/>
                  <a:ea typeface="微软雅黑" panose="020B0503020204020204" pitchFamily="34" charset="-122"/>
                  <a:cs typeface="+mn-cs"/>
                </a:rPr>
                <a:t>在此点击输入文字，字数不要太多，尽量的简明扼要的提炼信息文字即可；在此点击输入文字，字数不要太多，尽量的简明扼要的提炼信息文字即可；</a:t>
              </a:r>
              <a:endParaRPr kumimoji="0" lang="en-US" altLang="zh-CN" sz="1400" b="0" i="0" u="none" strike="noStrike" kern="1200" cap="none" spc="0" normalizeH="0" baseline="0" noProof="0" dirty="0">
                <a:ln>
                  <a:noFill/>
                </a:ln>
                <a:solidFill>
                  <a:prstClr val="black">
                    <a:lumMod val="75000"/>
                  </a:prstClr>
                </a:solidFill>
                <a:effectLst/>
                <a:uLnTx/>
                <a:uFillTx/>
                <a:latin typeface="微软雅黑" panose="020B0503020204020204" pitchFamily="34" charset="-122"/>
                <a:ea typeface="微软雅黑" panose="020B0503020204020204" pitchFamily="34" charset="-122"/>
                <a:cs typeface="+mn-cs"/>
              </a:endParaRPr>
            </a:p>
          </p:txBody>
        </p:sp>
      </p:grpSp>
      <p:sp>
        <p:nvSpPr>
          <p:cNvPr id="14" name="平行四边形 13"/>
          <p:cNvSpPr/>
          <p:nvPr/>
        </p:nvSpPr>
        <p:spPr>
          <a:xfrm>
            <a:off x="8639908" y="433755"/>
            <a:ext cx="2356338" cy="867507"/>
          </a:xfrm>
          <a:prstGeom prst="parallelogram">
            <a:avLst/>
          </a:prstGeom>
          <a:solidFill>
            <a:srgbClr val="E7E6E6"/>
          </a:solidFill>
          <a:ln>
            <a:noFill/>
          </a:ln>
          <a:effectLst>
            <a:outerShdw blurRad="152400" dist="152400" dir="81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5" name="平行四边形 14"/>
          <p:cNvSpPr/>
          <p:nvPr/>
        </p:nvSpPr>
        <p:spPr>
          <a:xfrm>
            <a:off x="984739" y="433755"/>
            <a:ext cx="7655169" cy="867507"/>
          </a:xfrm>
          <a:prstGeom prst="parallelogram">
            <a:avLst/>
          </a:prstGeom>
          <a:gradFill>
            <a:gsLst>
              <a:gs pos="0">
                <a:srgbClr val="0298DA"/>
              </a:gs>
              <a:gs pos="100000">
                <a:srgbClr val="025AA2"/>
              </a:gs>
            </a:gsLst>
            <a:lin ang="5400000" scaled="1"/>
          </a:gradFill>
          <a:ln>
            <a:noFill/>
          </a:ln>
          <a:effectLst>
            <a:outerShdw blurRad="152400" dist="152400" dir="81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6" name="平行四边形 15"/>
          <p:cNvSpPr/>
          <p:nvPr/>
        </p:nvSpPr>
        <p:spPr>
          <a:xfrm>
            <a:off x="410308" y="621324"/>
            <a:ext cx="4091354" cy="386861"/>
          </a:xfrm>
          <a:prstGeom prst="parallelogram">
            <a:avLst/>
          </a:prstGeom>
          <a:solidFill>
            <a:srgbClr val="E7E6E6"/>
          </a:solidFill>
          <a:ln>
            <a:noFill/>
          </a:ln>
          <a:effectLst>
            <a:outerShdw blurRad="152400" dist="152400" dir="81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7" name="平行四边形 16"/>
          <p:cNvSpPr/>
          <p:nvPr/>
        </p:nvSpPr>
        <p:spPr>
          <a:xfrm>
            <a:off x="9543098" y="265171"/>
            <a:ext cx="1639346" cy="283469"/>
          </a:xfrm>
          <a:prstGeom prst="parallelogram">
            <a:avLst/>
          </a:prstGeom>
          <a:gradFill>
            <a:gsLst>
              <a:gs pos="0">
                <a:srgbClr val="0298DA"/>
              </a:gs>
              <a:gs pos="100000">
                <a:srgbClr val="025AA2"/>
              </a:gs>
            </a:gsLst>
            <a:lin ang="5400000" scaled="1"/>
          </a:gradFill>
          <a:ln>
            <a:noFill/>
          </a:ln>
          <a:effectLst>
            <a:outerShdw blurRad="152400" dist="152400" dir="81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8" name="文本框 1"/>
          <p:cNvSpPr>
            <a:spLocks noChangeArrowheads="1"/>
          </p:cNvSpPr>
          <p:nvPr/>
        </p:nvSpPr>
        <p:spPr bwMode="auto">
          <a:xfrm>
            <a:off x="4662613" y="553144"/>
            <a:ext cx="162095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SimSun" panose="02010600030101010101" pitchFamily="2" charset="-122"/>
              </a:defRPr>
            </a:lvl1pPr>
            <a:lvl2pPr marL="742950" indent="-285750">
              <a:defRPr>
                <a:solidFill>
                  <a:schemeClr val="tx1"/>
                </a:solidFill>
                <a:latin typeface="Calibri" panose="020F0502020204030204" pitchFamily="34" charset="0"/>
                <a:ea typeface="SimSun" panose="02010600030101010101" pitchFamily="2" charset="-122"/>
              </a:defRPr>
            </a:lvl2pPr>
            <a:lvl3pPr marL="1143000" indent="-228600">
              <a:defRPr>
                <a:solidFill>
                  <a:schemeClr val="tx1"/>
                </a:solidFill>
                <a:latin typeface="Calibri" panose="020F0502020204030204" pitchFamily="34" charset="0"/>
                <a:ea typeface="SimSun" panose="02010600030101010101" pitchFamily="2" charset="-122"/>
              </a:defRPr>
            </a:lvl3pPr>
            <a:lvl4pPr marL="1600200" indent="-228600">
              <a:defRPr>
                <a:solidFill>
                  <a:schemeClr val="tx1"/>
                </a:solidFill>
                <a:latin typeface="Calibri" panose="020F0502020204030204" pitchFamily="34" charset="0"/>
                <a:ea typeface="SimSun" panose="02010600030101010101" pitchFamily="2" charset="-122"/>
              </a:defRPr>
            </a:lvl4pPr>
            <a:lvl5pPr marL="2057400" indent="-228600">
              <a:defRPr>
                <a:solidFill>
                  <a:schemeClr val="tx1"/>
                </a:solidFill>
                <a:latin typeface="Calibri" panose="020F0502020204030204" pitchFamily="34" charset="0"/>
                <a:ea typeface="SimSun"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SimSun"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SimSun"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SimSun"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SimSun" panose="02010600030101010101" pitchFamily="2" charset="-122"/>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8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发展历程</a:t>
            </a:r>
            <a:endParaRPr kumimoji="0" lang="en-US" altLang="en-US" sz="28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
        <p:nvSpPr>
          <p:cNvPr id="19" name="文本框 1"/>
          <p:cNvSpPr>
            <a:spLocks noChangeArrowheads="1"/>
          </p:cNvSpPr>
          <p:nvPr/>
        </p:nvSpPr>
        <p:spPr bwMode="auto">
          <a:xfrm>
            <a:off x="6198430" y="784745"/>
            <a:ext cx="150310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SimSun" panose="02010600030101010101" pitchFamily="2" charset="-122"/>
              </a:defRPr>
            </a:lvl1pPr>
            <a:lvl2pPr marL="742950" indent="-285750">
              <a:defRPr>
                <a:solidFill>
                  <a:schemeClr val="tx1"/>
                </a:solidFill>
                <a:latin typeface="Calibri" panose="020F0502020204030204" pitchFamily="34" charset="0"/>
                <a:ea typeface="SimSun" panose="02010600030101010101" pitchFamily="2" charset="-122"/>
              </a:defRPr>
            </a:lvl2pPr>
            <a:lvl3pPr marL="1143000" indent="-228600">
              <a:defRPr>
                <a:solidFill>
                  <a:schemeClr val="tx1"/>
                </a:solidFill>
                <a:latin typeface="Calibri" panose="020F0502020204030204" pitchFamily="34" charset="0"/>
                <a:ea typeface="SimSun" panose="02010600030101010101" pitchFamily="2" charset="-122"/>
              </a:defRPr>
            </a:lvl3pPr>
            <a:lvl4pPr marL="1600200" indent="-228600">
              <a:defRPr>
                <a:solidFill>
                  <a:schemeClr val="tx1"/>
                </a:solidFill>
                <a:latin typeface="Calibri" panose="020F0502020204030204" pitchFamily="34" charset="0"/>
                <a:ea typeface="SimSun" panose="02010600030101010101" pitchFamily="2" charset="-122"/>
              </a:defRPr>
            </a:lvl4pPr>
            <a:lvl5pPr marL="2057400" indent="-228600">
              <a:defRPr>
                <a:solidFill>
                  <a:schemeClr val="tx1"/>
                </a:solidFill>
                <a:latin typeface="Calibri" panose="020F0502020204030204" pitchFamily="34" charset="0"/>
                <a:ea typeface="SimSun"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SimSun"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SimSun"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SimSun"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SimSun" panose="02010600030101010101" pitchFamily="2" charset="-122"/>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2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ADD YOUR TITLE</a:t>
            </a:r>
            <a:endParaRPr kumimoji="0" lang="en-US" altLang="en-US" sz="12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
        <p:nvSpPr>
          <p:cNvPr id="20" name="文本框 1"/>
          <p:cNvSpPr>
            <a:spLocks noChangeArrowheads="1"/>
          </p:cNvSpPr>
          <p:nvPr/>
        </p:nvSpPr>
        <p:spPr bwMode="auto">
          <a:xfrm>
            <a:off x="9217364" y="740084"/>
            <a:ext cx="121520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SimSun" panose="02010600030101010101" pitchFamily="2" charset="-122"/>
              </a:defRPr>
            </a:lvl1pPr>
            <a:lvl2pPr marL="742950" indent="-285750">
              <a:defRPr>
                <a:solidFill>
                  <a:schemeClr val="tx1"/>
                </a:solidFill>
                <a:latin typeface="Calibri" panose="020F0502020204030204" pitchFamily="34" charset="0"/>
                <a:ea typeface="SimSun" panose="02010600030101010101" pitchFamily="2" charset="-122"/>
              </a:defRPr>
            </a:lvl2pPr>
            <a:lvl3pPr marL="1143000" indent="-228600">
              <a:defRPr>
                <a:solidFill>
                  <a:schemeClr val="tx1"/>
                </a:solidFill>
                <a:latin typeface="Calibri" panose="020F0502020204030204" pitchFamily="34" charset="0"/>
                <a:ea typeface="SimSun" panose="02010600030101010101" pitchFamily="2" charset="-122"/>
              </a:defRPr>
            </a:lvl3pPr>
            <a:lvl4pPr marL="1600200" indent="-228600">
              <a:defRPr>
                <a:solidFill>
                  <a:schemeClr val="tx1"/>
                </a:solidFill>
                <a:latin typeface="Calibri" panose="020F0502020204030204" pitchFamily="34" charset="0"/>
                <a:ea typeface="SimSun" panose="02010600030101010101" pitchFamily="2" charset="-122"/>
              </a:defRPr>
            </a:lvl4pPr>
            <a:lvl5pPr marL="2057400" indent="-228600">
              <a:defRPr>
                <a:solidFill>
                  <a:schemeClr val="tx1"/>
                </a:solidFill>
                <a:latin typeface="Calibri" panose="020F0502020204030204" pitchFamily="34" charset="0"/>
                <a:ea typeface="SimSun"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SimSun"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SimSun"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SimSun"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SimSun" panose="02010600030101010101" pitchFamily="2" charset="-122"/>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400" b="0" i="0" u="none" strike="noStrike" kern="1200" cap="none" spc="300" normalizeH="0" baseline="0" noProof="0" dirty="0">
                <a:ln>
                  <a:noFill/>
                </a:ln>
                <a:solidFill>
                  <a:srgbClr val="025AA2"/>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LOGO</a:t>
            </a:r>
            <a:endParaRPr kumimoji="0" lang="en-US" altLang="en-US" sz="2400" b="0" i="0" u="none" strike="noStrike" kern="1200" cap="none" spc="300" normalizeH="0" baseline="0" noProof="0" dirty="0">
              <a:ln>
                <a:noFill/>
              </a:ln>
              <a:solidFill>
                <a:srgbClr val="025AA2"/>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Tree>
    <p:extLst>
      <p:ext uri="{BB962C8B-B14F-4D97-AF65-F5344CB8AC3E}">
        <p14:creationId xmlns:p14="http://schemas.microsoft.com/office/powerpoint/2010/main" val="453087648"/>
      </p:ext>
    </p:extLst>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14:presetBounceEnd="40000">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14:bounceEnd="40000">
                                          <p:cBhvr additive="base">
                                            <p:cTn id="7" dur="750" fill="hold"/>
                                            <p:tgtEl>
                                              <p:spTgt spid="15"/>
                                            </p:tgtEl>
                                            <p:attrNameLst>
                                              <p:attrName>ppt_x</p:attrName>
                                            </p:attrNameLst>
                                          </p:cBhvr>
                                          <p:tavLst>
                                            <p:tav tm="0">
                                              <p:val>
                                                <p:strVal val="#ppt_x"/>
                                              </p:val>
                                            </p:tav>
                                            <p:tav tm="100000">
                                              <p:val>
                                                <p:strVal val="#ppt_x"/>
                                              </p:val>
                                            </p:tav>
                                          </p:tavLst>
                                        </p:anim>
                                        <p:anim calcmode="lin" valueType="num" p14:bounceEnd="40000">
                                          <p:cBhvr additive="base">
                                            <p:cTn id="8" dur="750" fill="hold"/>
                                            <p:tgtEl>
                                              <p:spTgt spid="15"/>
                                            </p:tgtEl>
                                            <p:attrNameLst>
                                              <p:attrName>ppt_y</p:attrName>
                                            </p:attrNameLst>
                                          </p:cBhvr>
                                          <p:tavLst>
                                            <p:tav tm="0">
                                              <p:val>
                                                <p:strVal val="0-#ppt_h/2"/>
                                              </p:val>
                                            </p:tav>
                                            <p:tav tm="100000">
                                              <p:val>
                                                <p:strVal val="#ppt_y"/>
                                              </p:val>
                                            </p:tav>
                                          </p:tavLst>
                                        </p:anim>
                                      </p:childTnLst>
                                    </p:cTn>
                                  </p:par>
                                  <p:par>
                                    <p:cTn id="9" presetID="2" presetClass="entr" presetSubtype="2" fill="hold" grpId="0" nodeType="withEffect" p14:presetBounceEnd="40000">
                                      <p:stCondLst>
                                        <p:cond delay="250"/>
                                      </p:stCondLst>
                                      <p:childTnLst>
                                        <p:set>
                                          <p:cBhvr>
                                            <p:cTn id="10" dur="1" fill="hold">
                                              <p:stCondLst>
                                                <p:cond delay="0"/>
                                              </p:stCondLst>
                                            </p:cTn>
                                            <p:tgtEl>
                                              <p:spTgt spid="14"/>
                                            </p:tgtEl>
                                            <p:attrNameLst>
                                              <p:attrName>style.visibility</p:attrName>
                                            </p:attrNameLst>
                                          </p:cBhvr>
                                          <p:to>
                                            <p:strVal val="visible"/>
                                          </p:to>
                                        </p:set>
                                        <p:anim calcmode="lin" valueType="num" p14:bounceEnd="40000">
                                          <p:cBhvr additive="base">
                                            <p:cTn id="11" dur="750" fill="hold"/>
                                            <p:tgtEl>
                                              <p:spTgt spid="14"/>
                                            </p:tgtEl>
                                            <p:attrNameLst>
                                              <p:attrName>ppt_x</p:attrName>
                                            </p:attrNameLst>
                                          </p:cBhvr>
                                          <p:tavLst>
                                            <p:tav tm="0">
                                              <p:val>
                                                <p:strVal val="1+#ppt_w/2"/>
                                              </p:val>
                                            </p:tav>
                                            <p:tav tm="100000">
                                              <p:val>
                                                <p:strVal val="#ppt_x"/>
                                              </p:val>
                                            </p:tav>
                                          </p:tavLst>
                                        </p:anim>
                                        <p:anim calcmode="lin" valueType="num" p14:bounceEnd="40000">
                                          <p:cBhvr additive="base">
                                            <p:cTn id="12" dur="750" fill="hold"/>
                                            <p:tgtEl>
                                              <p:spTgt spid="14"/>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14:presetBounceEnd="40000">
                                      <p:stCondLst>
                                        <p:cond delay="0"/>
                                      </p:stCondLst>
                                      <p:childTnLst>
                                        <p:set>
                                          <p:cBhvr>
                                            <p:cTn id="14" dur="1" fill="hold">
                                              <p:stCondLst>
                                                <p:cond delay="0"/>
                                              </p:stCondLst>
                                            </p:cTn>
                                            <p:tgtEl>
                                              <p:spTgt spid="16"/>
                                            </p:tgtEl>
                                            <p:attrNameLst>
                                              <p:attrName>style.visibility</p:attrName>
                                            </p:attrNameLst>
                                          </p:cBhvr>
                                          <p:to>
                                            <p:strVal val="visible"/>
                                          </p:to>
                                        </p:set>
                                        <p:anim calcmode="lin" valueType="num" p14:bounceEnd="40000">
                                          <p:cBhvr additive="base">
                                            <p:cTn id="15" dur="750" fill="hold"/>
                                            <p:tgtEl>
                                              <p:spTgt spid="16"/>
                                            </p:tgtEl>
                                            <p:attrNameLst>
                                              <p:attrName>ppt_x</p:attrName>
                                            </p:attrNameLst>
                                          </p:cBhvr>
                                          <p:tavLst>
                                            <p:tav tm="0">
                                              <p:val>
                                                <p:strVal val="0-#ppt_w/2"/>
                                              </p:val>
                                            </p:tav>
                                            <p:tav tm="100000">
                                              <p:val>
                                                <p:strVal val="#ppt_x"/>
                                              </p:val>
                                            </p:tav>
                                          </p:tavLst>
                                        </p:anim>
                                        <p:anim calcmode="lin" valueType="num" p14:bounceEnd="40000">
                                          <p:cBhvr additive="base">
                                            <p:cTn id="16" dur="750" fill="hold"/>
                                            <p:tgtEl>
                                              <p:spTgt spid="16"/>
                                            </p:tgtEl>
                                            <p:attrNameLst>
                                              <p:attrName>ppt_y</p:attrName>
                                            </p:attrNameLst>
                                          </p:cBhvr>
                                          <p:tavLst>
                                            <p:tav tm="0">
                                              <p:val>
                                                <p:strVal val="#ppt_y"/>
                                              </p:val>
                                            </p:tav>
                                            <p:tav tm="100000">
                                              <p:val>
                                                <p:strVal val="#ppt_y"/>
                                              </p:val>
                                            </p:tav>
                                          </p:tavLst>
                                        </p:anim>
                                      </p:childTnLst>
                                    </p:cTn>
                                  </p:par>
                                  <p:par>
                                    <p:cTn id="17" presetID="2" presetClass="entr" presetSubtype="3" fill="hold" grpId="0" nodeType="withEffect" p14:presetBounceEnd="40000">
                                      <p:stCondLst>
                                        <p:cond delay="500"/>
                                      </p:stCondLst>
                                      <p:childTnLst>
                                        <p:set>
                                          <p:cBhvr>
                                            <p:cTn id="18" dur="1" fill="hold">
                                              <p:stCondLst>
                                                <p:cond delay="0"/>
                                              </p:stCondLst>
                                            </p:cTn>
                                            <p:tgtEl>
                                              <p:spTgt spid="17"/>
                                            </p:tgtEl>
                                            <p:attrNameLst>
                                              <p:attrName>style.visibility</p:attrName>
                                            </p:attrNameLst>
                                          </p:cBhvr>
                                          <p:to>
                                            <p:strVal val="visible"/>
                                          </p:to>
                                        </p:set>
                                        <p:anim calcmode="lin" valueType="num" p14:bounceEnd="40000">
                                          <p:cBhvr additive="base">
                                            <p:cTn id="19" dur="750" fill="hold"/>
                                            <p:tgtEl>
                                              <p:spTgt spid="17"/>
                                            </p:tgtEl>
                                            <p:attrNameLst>
                                              <p:attrName>ppt_x</p:attrName>
                                            </p:attrNameLst>
                                          </p:cBhvr>
                                          <p:tavLst>
                                            <p:tav tm="0">
                                              <p:val>
                                                <p:strVal val="1+#ppt_w/2"/>
                                              </p:val>
                                            </p:tav>
                                            <p:tav tm="100000">
                                              <p:val>
                                                <p:strVal val="#ppt_x"/>
                                              </p:val>
                                            </p:tav>
                                          </p:tavLst>
                                        </p:anim>
                                        <p:anim calcmode="lin" valueType="num" p14:bounceEnd="40000">
                                          <p:cBhvr additive="base">
                                            <p:cTn id="20" dur="750" fill="hold"/>
                                            <p:tgtEl>
                                              <p:spTgt spid="17"/>
                                            </p:tgtEl>
                                            <p:attrNameLst>
                                              <p:attrName>ppt_y</p:attrName>
                                            </p:attrNameLst>
                                          </p:cBhvr>
                                          <p:tavLst>
                                            <p:tav tm="0">
                                              <p:val>
                                                <p:strVal val="0-#ppt_h/2"/>
                                              </p:val>
                                            </p:tav>
                                            <p:tav tm="100000">
                                              <p:val>
                                                <p:strVal val="#ppt_y"/>
                                              </p:val>
                                            </p:tav>
                                          </p:tavLst>
                                        </p:anim>
                                      </p:childTnLst>
                                    </p:cTn>
                                  </p:par>
                                  <p:par>
                                    <p:cTn id="21" presetID="53" presetClass="entr" presetSubtype="16" fill="hold" grpId="0" nodeType="withEffect">
                                      <p:stCondLst>
                                        <p:cond delay="500"/>
                                      </p:stCondLst>
                                      <p:childTnLst>
                                        <p:set>
                                          <p:cBhvr>
                                            <p:cTn id="22" dur="1" fill="hold">
                                              <p:stCondLst>
                                                <p:cond delay="0"/>
                                              </p:stCondLst>
                                            </p:cTn>
                                            <p:tgtEl>
                                              <p:spTgt spid="20"/>
                                            </p:tgtEl>
                                            <p:attrNameLst>
                                              <p:attrName>style.visibility</p:attrName>
                                            </p:attrNameLst>
                                          </p:cBhvr>
                                          <p:to>
                                            <p:strVal val="visible"/>
                                          </p:to>
                                        </p:set>
                                        <p:anim calcmode="lin" valueType="num">
                                          <p:cBhvr>
                                            <p:cTn id="23" dur="500" fill="hold"/>
                                            <p:tgtEl>
                                              <p:spTgt spid="20"/>
                                            </p:tgtEl>
                                            <p:attrNameLst>
                                              <p:attrName>ppt_w</p:attrName>
                                            </p:attrNameLst>
                                          </p:cBhvr>
                                          <p:tavLst>
                                            <p:tav tm="0">
                                              <p:val>
                                                <p:fltVal val="0"/>
                                              </p:val>
                                            </p:tav>
                                            <p:tav tm="100000">
                                              <p:val>
                                                <p:strVal val="#ppt_w"/>
                                              </p:val>
                                            </p:tav>
                                          </p:tavLst>
                                        </p:anim>
                                        <p:anim calcmode="lin" valueType="num">
                                          <p:cBhvr>
                                            <p:cTn id="24" dur="500" fill="hold"/>
                                            <p:tgtEl>
                                              <p:spTgt spid="20"/>
                                            </p:tgtEl>
                                            <p:attrNameLst>
                                              <p:attrName>ppt_h</p:attrName>
                                            </p:attrNameLst>
                                          </p:cBhvr>
                                          <p:tavLst>
                                            <p:tav tm="0">
                                              <p:val>
                                                <p:fltVal val="0"/>
                                              </p:val>
                                            </p:tav>
                                            <p:tav tm="100000">
                                              <p:val>
                                                <p:strVal val="#ppt_h"/>
                                              </p:val>
                                            </p:tav>
                                          </p:tavLst>
                                        </p:anim>
                                        <p:animEffect transition="in" filter="fade">
                                          <p:cBhvr>
                                            <p:cTn id="25" dur="500"/>
                                            <p:tgtEl>
                                              <p:spTgt spid="20"/>
                                            </p:tgtEl>
                                          </p:cBhvr>
                                        </p:animEffect>
                                      </p:childTnLst>
                                    </p:cTn>
                                  </p:par>
                                  <p:par>
                                    <p:cTn id="26" presetID="22" presetClass="entr" presetSubtype="8" fill="hold" grpId="0" nodeType="withEffect">
                                      <p:stCondLst>
                                        <p:cond delay="500"/>
                                      </p:stCondLst>
                                      <p:childTnLst>
                                        <p:set>
                                          <p:cBhvr>
                                            <p:cTn id="27" dur="1" fill="hold">
                                              <p:stCondLst>
                                                <p:cond delay="0"/>
                                              </p:stCondLst>
                                            </p:cTn>
                                            <p:tgtEl>
                                              <p:spTgt spid="18"/>
                                            </p:tgtEl>
                                            <p:attrNameLst>
                                              <p:attrName>style.visibility</p:attrName>
                                            </p:attrNameLst>
                                          </p:cBhvr>
                                          <p:to>
                                            <p:strVal val="visible"/>
                                          </p:to>
                                        </p:set>
                                        <p:animEffect transition="in" filter="wipe(left)">
                                          <p:cBhvr>
                                            <p:cTn id="28" dur="500"/>
                                            <p:tgtEl>
                                              <p:spTgt spid="18"/>
                                            </p:tgtEl>
                                          </p:cBhvr>
                                        </p:animEffect>
                                      </p:childTnLst>
                                    </p:cTn>
                                  </p:par>
                                  <p:par>
                                    <p:cTn id="29" presetID="22" presetClass="entr" presetSubtype="8" fill="hold" grpId="0" nodeType="withEffect">
                                      <p:stCondLst>
                                        <p:cond delay="750"/>
                                      </p:stCondLst>
                                      <p:childTnLst>
                                        <p:set>
                                          <p:cBhvr>
                                            <p:cTn id="30" dur="1" fill="hold">
                                              <p:stCondLst>
                                                <p:cond delay="0"/>
                                              </p:stCondLst>
                                            </p:cTn>
                                            <p:tgtEl>
                                              <p:spTgt spid="19"/>
                                            </p:tgtEl>
                                            <p:attrNameLst>
                                              <p:attrName>style.visibility</p:attrName>
                                            </p:attrNameLst>
                                          </p:cBhvr>
                                          <p:to>
                                            <p:strVal val="visible"/>
                                          </p:to>
                                        </p:set>
                                        <p:animEffect transition="in" filter="wipe(left)">
                                          <p:cBhvr>
                                            <p:cTn id="31" dur="500"/>
                                            <p:tgtEl>
                                              <p:spTgt spid="19"/>
                                            </p:tgtEl>
                                          </p:cBhvr>
                                        </p:animEffect>
                                      </p:childTnLst>
                                    </p:cTn>
                                  </p:par>
                                </p:childTnLst>
                              </p:cTn>
                            </p:par>
                          </p:childTnLst>
                        </p:cTn>
                      </p:par>
                      <p:par>
                        <p:cTn id="32" fill="hold">
                          <p:stCondLst>
                            <p:cond delay="indefinite"/>
                          </p:stCondLst>
                          <p:childTnLst>
                            <p:par>
                              <p:cTn id="33" fill="hold">
                                <p:stCondLst>
                                  <p:cond delay="0"/>
                                </p:stCondLst>
                                <p:childTnLst>
                                  <p:par>
                                    <p:cTn id="34" presetID="53" presetClass="entr" presetSubtype="16" fill="hold" grpId="0" nodeType="clickEffect">
                                      <p:stCondLst>
                                        <p:cond delay="0"/>
                                      </p:stCondLst>
                                      <p:childTnLst>
                                        <p:set>
                                          <p:cBhvr>
                                            <p:cTn id="35" dur="1" fill="hold">
                                              <p:stCondLst>
                                                <p:cond delay="0"/>
                                              </p:stCondLst>
                                            </p:cTn>
                                            <p:tgtEl>
                                              <p:spTgt spid="9"/>
                                            </p:tgtEl>
                                            <p:attrNameLst>
                                              <p:attrName>style.visibility</p:attrName>
                                            </p:attrNameLst>
                                          </p:cBhvr>
                                          <p:to>
                                            <p:strVal val="visible"/>
                                          </p:to>
                                        </p:set>
                                        <p:anim calcmode="lin" valueType="num">
                                          <p:cBhvr>
                                            <p:cTn id="36" dur="500" fill="hold"/>
                                            <p:tgtEl>
                                              <p:spTgt spid="9"/>
                                            </p:tgtEl>
                                            <p:attrNameLst>
                                              <p:attrName>ppt_w</p:attrName>
                                            </p:attrNameLst>
                                          </p:cBhvr>
                                          <p:tavLst>
                                            <p:tav tm="0">
                                              <p:val>
                                                <p:fltVal val="0"/>
                                              </p:val>
                                            </p:tav>
                                            <p:tav tm="100000">
                                              <p:val>
                                                <p:strVal val="#ppt_w"/>
                                              </p:val>
                                            </p:tav>
                                          </p:tavLst>
                                        </p:anim>
                                        <p:anim calcmode="lin" valueType="num">
                                          <p:cBhvr>
                                            <p:cTn id="37" dur="500" fill="hold"/>
                                            <p:tgtEl>
                                              <p:spTgt spid="9"/>
                                            </p:tgtEl>
                                            <p:attrNameLst>
                                              <p:attrName>ppt_h</p:attrName>
                                            </p:attrNameLst>
                                          </p:cBhvr>
                                          <p:tavLst>
                                            <p:tav tm="0">
                                              <p:val>
                                                <p:fltVal val="0"/>
                                              </p:val>
                                            </p:tav>
                                            <p:tav tm="100000">
                                              <p:val>
                                                <p:strVal val="#ppt_h"/>
                                              </p:val>
                                            </p:tav>
                                          </p:tavLst>
                                        </p:anim>
                                        <p:animEffect transition="in" filter="fade">
                                          <p:cBhvr>
                                            <p:cTn id="38" dur="500"/>
                                            <p:tgtEl>
                                              <p:spTgt spid="9"/>
                                            </p:tgtEl>
                                          </p:cBhvr>
                                        </p:animEffect>
                                      </p:childTnLst>
                                    </p:cTn>
                                  </p:par>
                                  <p:par>
                                    <p:cTn id="39" presetID="53" presetClass="entr" presetSubtype="16" fill="hold" grpId="0" nodeType="withEffect">
                                      <p:stCondLst>
                                        <p:cond delay="0"/>
                                      </p:stCondLst>
                                      <p:childTnLst>
                                        <p:set>
                                          <p:cBhvr>
                                            <p:cTn id="40" dur="1" fill="hold">
                                              <p:stCondLst>
                                                <p:cond delay="0"/>
                                              </p:stCondLst>
                                            </p:cTn>
                                            <p:tgtEl>
                                              <p:spTgt spid="10"/>
                                            </p:tgtEl>
                                            <p:attrNameLst>
                                              <p:attrName>style.visibility</p:attrName>
                                            </p:attrNameLst>
                                          </p:cBhvr>
                                          <p:to>
                                            <p:strVal val="visible"/>
                                          </p:to>
                                        </p:set>
                                        <p:anim calcmode="lin" valueType="num">
                                          <p:cBhvr>
                                            <p:cTn id="41" dur="500" fill="hold"/>
                                            <p:tgtEl>
                                              <p:spTgt spid="10"/>
                                            </p:tgtEl>
                                            <p:attrNameLst>
                                              <p:attrName>ppt_w</p:attrName>
                                            </p:attrNameLst>
                                          </p:cBhvr>
                                          <p:tavLst>
                                            <p:tav tm="0">
                                              <p:val>
                                                <p:fltVal val="0"/>
                                              </p:val>
                                            </p:tav>
                                            <p:tav tm="100000">
                                              <p:val>
                                                <p:strVal val="#ppt_w"/>
                                              </p:val>
                                            </p:tav>
                                          </p:tavLst>
                                        </p:anim>
                                        <p:anim calcmode="lin" valueType="num">
                                          <p:cBhvr>
                                            <p:cTn id="42" dur="500" fill="hold"/>
                                            <p:tgtEl>
                                              <p:spTgt spid="10"/>
                                            </p:tgtEl>
                                            <p:attrNameLst>
                                              <p:attrName>ppt_h</p:attrName>
                                            </p:attrNameLst>
                                          </p:cBhvr>
                                          <p:tavLst>
                                            <p:tav tm="0">
                                              <p:val>
                                                <p:fltVal val="0"/>
                                              </p:val>
                                            </p:tav>
                                            <p:tav tm="100000">
                                              <p:val>
                                                <p:strVal val="#ppt_h"/>
                                              </p:val>
                                            </p:tav>
                                          </p:tavLst>
                                        </p:anim>
                                        <p:animEffect transition="in" filter="fade">
                                          <p:cBhvr>
                                            <p:cTn id="43" dur="500"/>
                                            <p:tgtEl>
                                              <p:spTgt spid="10"/>
                                            </p:tgtEl>
                                          </p:cBhvr>
                                        </p:animEffect>
                                      </p:childTnLst>
                                    </p:cTn>
                                  </p:par>
                                  <p:par>
                                    <p:cTn id="44" presetID="53" presetClass="entr" presetSubtype="16" fill="hold" grpId="0" nodeType="withEffect">
                                      <p:stCondLst>
                                        <p:cond delay="0"/>
                                      </p:stCondLst>
                                      <p:childTnLst>
                                        <p:set>
                                          <p:cBhvr>
                                            <p:cTn id="45" dur="1" fill="hold">
                                              <p:stCondLst>
                                                <p:cond delay="0"/>
                                              </p:stCondLst>
                                            </p:cTn>
                                            <p:tgtEl>
                                              <p:spTgt spid="11"/>
                                            </p:tgtEl>
                                            <p:attrNameLst>
                                              <p:attrName>style.visibility</p:attrName>
                                            </p:attrNameLst>
                                          </p:cBhvr>
                                          <p:to>
                                            <p:strVal val="visible"/>
                                          </p:to>
                                        </p:set>
                                        <p:anim calcmode="lin" valueType="num">
                                          <p:cBhvr>
                                            <p:cTn id="46" dur="500" fill="hold"/>
                                            <p:tgtEl>
                                              <p:spTgt spid="11"/>
                                            </p:tgtEl>
                                            <p:attrNameLst>
                                              <p:attrName>ppt_w</p:attrName>
                                            </p:attrNameLst>
                                          </p:cBhvr>
                                          <p:tavLst>
                                            <p:tav tm="0">
                                              <p:val>
                                                <p:fltVal val="0"/>
                                              </p:val>
                                            </p:tav>
                                            <p:tav tm="100000">
                                              <p:val>
                                                <p:strVal val="#ppt_w"/>
                                              </p:val>
                                            </p:tav>
                                          </p:tavLst>
                                        </p:anim>
                                        <p:anim calcmode="lin" valueType="num">
                                          <p:cBhvr>
                                            <p:cTn id="47" dur="500" fill="hold"/>
                                            <p:tgtEl>
                                              <p:spTgt spid="11"/>
                                            </p:tgtEl>
                                            <p:attrNameLst>
                                              <p:attrName>ppt_h</p:attrName>
                                            </p:attrNameLst>
                                          </p:cBhvr>
                                          <p:tavLst>
                                            <p:tav tm="0">
                                              <p:val>
                                                <p:fltVal val="0"/>
                                              </p:val>
                                            </p:tav>
                                            <p:tav tm="100000">
                                              <p:val>
                                                <p:strVal val="#ppt_h"/>
                                              </p:val>
                                            </p:tav>
                                          </p:tavLst>
                                        </p:anim>
                                        <p:animEffect transition="in" filter="fade">
                                          <p:cBhvr>
                                            <p:cTn id="48" dur="500"/>
                                            <p:tgtEl>
                                              <p:spTgt spid="11"/>
                                            </p:tgtEl>
                                          </p:cBhvr>
                                        </p:animEffect>
                                      </p:childTnLst>
                                    </p:cTn>
                                  </p:par>
                                  <p:par>
                                    <p:cTn id="49" presetID="53" presetClass="entr" presetSubtype="16" fill="hold" grpId="0" nodeType="withEffect">
                                      <p:stCondLst>
                                        <p:cond delay="0"/>
                                      </p:stCondLst>
                                      <p:childTnLst>
                                        <p:set>
                                          <p:cBhvr>
                                            <p:cTn id="50" dur="1" fill="hold">
                                              <p:stCondLst>
                                                <p:cond delay="0"/>
                                              </p:stCondLst>
                                            </p:cTn>
                                            <p:tgtEl>
                                              <p:spTgt spid="12"/>
                                            </p:tgtEl>
                                            <p:attrNameLst>
                                              <p:attrName>style.visibility</p:attrName>
                                            </p:attrNameLst>
                                          </p:cBhvr>
                                          <p:to>
                                            <p:strVal val="visible"/>
                                          </p:to>
                                        </p:set>
                                        <p:anim calcmode="lin" valueType="num">
                                          <p:cBhvr>
                                            <p:cTn id="51" dur="500" fill="hold"/>
                                            <p:tgtEl>
                                              <p:spTgt spid="12"/>
                                            </p:tgtEl>
                                            <p:attrNameLst>
                                              <p:attrName>ppt_w</p:attrName>
                                            </p:attrNameLst>
                                          </p:cBhvr>
                                          <p:tavLst>
                                            <p:tav tm="0">
                                              <p:val>
                                                <p:fltVal val="0"/>
                                              </p:val>
                                            </p:tav>
                                            <p:tav tm="100000">
                                              <p:val>
                                                <p:strVal val="#ppt_w"/>
                                              </p:val>
                                            </p:tav>
                                          </p:tavLst>
                                        </p:anim>
                                        <p:anim calcmode="lin" valueType="num">
                                          <p:cBhvr>
                                            <p:cTn id="52" dur="500" fill="hold"/>
                                            <p:tgtEl>
                                              <p:spTgt spid="12"/>
                                            </p:tgtEl>
                                            <p:attrNameLst>
                                              <p:attrName>ppt_h</p:attrName>
                                            </p:attrNameLst>
                                          </p:cBhvr>
                                          <p:tavLst>
                                            <p:tav tm="0">
                                              <p:val>
                                                <p:fltVal val="0"/>
                                              </p:val>
                                            </p:tav>
                                            <p:tav tm="100000">
                                              <p:val>
                                                <p:strVal val="#ppt_h"/>
                                              </p:val>
                                            </p:tav>
                                          </p:tavLst>
                                        </p:anim>
                                        <p:animEffect transition="in" filter="fade">
                                          <p:cBhvr>
                                            <p:cTn id="53" dur="500"/>
                                            <p:tgtEl>
                                              <p:spTgt spid="12"/>
                                            </p:tgtEl>
                                          </p:cBhvr>
                                        </p:animEffect>
                                      </p:childTnLst>
                                    </p:cTn>
                                  </p:par>
                                </p:childTnLst>
                              </p:cTn>
                            </p:par>
                          </p:childTnLst>
                        </p:cTn>
                      </p:par>
                      <p:par>
                        <p:cTn id="54" fill="hold">
                          <p:stCondLst>
                            <p:cond delay="indefinite"/>
                          </p:stCondLst>
                          <p:childTnLst>
                            <p:par>
                              <p:cTn id="55" fill="hold">
                                <p:stCondLst>
                                  <p:cond delay="0"/>
                                </p:stCondLst>
                                <p:childTnLst>
                                  <p:par>
                                    <p:cTn id="56" presetID="2" presetClass="entr" presetSubtype="2" fill="hold" nodeType="clickEffect">
                                      <p:stCondLst>
                                        <p:cond delay="0"/>
                                      </p:stCondLst>
                                      <p:childTnLst>
                                        <p:set>
                                          <p:cBhvr>
                                            <p:cTn id="57" dur="1" fill="hold">
                                              <p:stCondLst>
                                                <p:cond delay="0"/>
                                              </p:stCondLst>
                                            </p:cTn>
                                            <p:tgtEl>
                                              <p:spTgt spid="26"/>
                                            </p:tgtEl>
                                            <p:attrNameLst>
                                              <p:attrName>style.visibility</p:attrName>
                                            </p:attrNameLst>
                                          </p:cBhvr>
                                          <p:to>
                                            <p:strVal val="visible"/>
                                          </p:to>
                                        </p:set>
                                        <p:anim calcmode="lin" valueType="num">
                                          <p:cBhvr additive="base">
                                            <p:cTn id="58" dur="500" fill="hold"/>
                                            <p:tgtEl>
                                              <p:spTgt spid="26"/>
                                            </p:tgtEl>
                                            <p:attrNameLst>
                                              <p:attrName>ppt_x</p:attrName>
                                            </p:attrNameLst>
                                          </p:cBhvr>
                                          <p:tavLst>
                                            <p:tav tm="0">
                                              <p:val>
                                                <p:strVal val="1+#ppt_w/2"/>
                                              </p:val>
                                            </p:tav>
                                            <p:tav tm="100000">
                                              <p:val>
                                                <p:strVal val="#ppt_x"/>
                                              </p:val>
                                            </p:tav>
                                          </p:tavLst>
                                        </p:anim>
                                        <p:anim calcmode="lin" valueType="num">
                                          <p:cBhvr additive="base">
                                            <p:cTn id="59" dur="500" fill="hold"/>
                                            <p:tgtEl>
                                              <p:spTgt spid="26"/>
                                            </p:tgtEl>
                                            <p:attrNameLst>
                                              <p:attrName>ppt_y</p:attrName>
                                            </p:attrNameLst>
                                          </p:cBhvr>
                                          <p:tavLst>
                                            <p:tav tm="0">
                                              <p:val>
                                                <p:strVal val="#ppt_y"/>
                                              </p:val>
                                            </p:tav>
                                            <p:tav tm="100000">
                                              <p:val>
                                                <p:strVal val="#ppt_y"/>
                                              </p:val>
                                            </p:tav>
                                          </p:tavLst>
                                        </p:anim>
                                      </p:childTnLst>
                                    </p:cTn>
                                  </p:par>
                                  <p:par>
                                    <p:cTn id="60" presetID="2" presetClass="entr" presetSubtype="8" fill="hold" nodeType="withEffect">
                                      <p:stCondLst>
                                        <p:cond delay="0"/>
                                      </p:stCondLst>
                                      <p:childTnLst>
                                        <p:set>
                                          <p:cBhvr>
                                            <p:cTn id="61" dur="1" fill="hold">
                                              <p:stCondLst>
                                                <p:cond delay="0"/>
                                              </p:stCondLst>
                                            </p:cTn>
                                            <p:tgtEl>
                                              <p:spTgt spid="27"/>
                                            </p:tgtEl>
                                            <p:attrNameLst>
                                              <p:attrName>style.visibility</p:attrName>
                                            </p:attrNameLst>
                                          </p:cBhvr>
                                          <p:to>
                                            <p:strVal val="visible"/>
                                          </p:to>
                                        </p:set>
                                        <p:anim calcmode="lin" valueType="num">
                                          <p:cBhvr additive="base">
                                            <p:cTn id="62" dur="500" fill="hold"/>
                                            <p:tgtEl>
                                              <p:spTgt spid="27"/>
                                            </p:tgtEl>
                                            <p:attrNameLst>
                                              <p:attrName>ppt_x</p:attrName>
                                            </p:attrNameLst>
                                          </p:cBhvr>
                                          <p:tavLst>
                                            <p:tav tm="0">
                                              <p:val>
                                                <p:strVal val="0-#ppt_w/2"/>
                                              </p:val>
                                            </p:tav>
                                            <p:tav tm="100000">
                                              <p:val>
                                                <p:strVal val="#ppt_x"/>
                                              </p:val>
                                            </p:tav>
                                          </p:tavLst>
                                        </p:anim>
                                        <p:anim calcmode="lin" valueType="num">
                                          <p:cBhvr additive="base">
                                            <p:cTn id="63" dur="500" fill="hold"/>
                                            <p:tgtEl>
                                              <p:spTgt spid="27"/>
                                            </p:tgtEl>
                                            <p:attrNameLst>
                                              <p:attrName>ppt_y</p:attrName>
                                            </p:attrNameLst>
                                          </p:cBhvr>
                                          <p:tavLst>
                                            <p:tav tm="0">
                                              <p:val>
                                                <p:strVal val="#ppt_y"/>
                                              </p:val>
                                            </p:tav>
                                            <p:tav tm="100000">
                                              <p:val>
                                                <p:strVal val="#ppt_y"/>
                                              </p:val>
                                            </p:tav>
                                          </p:tavLst>
                                        </p:anim>
                                      </p:childTnLst>
                                    </p:cTn>
                                  </p:par>
                                </p:childTnLst>
                              </p:cTn>
                            </p:par>
                          </p:childTnLst>
                        </p:cTn>
                      </p:par>
                      <p:par>
                        <p:cTn id="64" fill="hold">
                          <p:stCondLst>
                            <p:cond delay="indefinite"/>
                          </p:stCondLst>
                          <p:childTnLst>
                            <p:par>
                              <p:cTn id="65" fill="hold">
                                <p:stCondLst>
                                  <p:cond delay="0"/>
                                </p:stCondLst>
                                <p:childTnLst>
                                  <p:par>
                                    <p:cTn id="66" presetID="18" presetClass="entr" presetSubtype="6" fill="hold" nodeType="clickEffect">
                                      <p:stCondLst>
                                        <p:cond delay="0"/>
                                      </p:stCondLst>
                                      <p:childTnLst>
                                        <p:set>
                                          <p:cBhvr>
                                            <p:cTn id="67" dur="1" fill="hold">
                                              <p:stCondLst>
                                                <p:cond delay="0"/>
                                              </p:stCondLst>
                                            </p:cTn>
                                            <p:tgtEl>
                                              <p:spTgt spid="42"/>
                                            </p:tgtEl>
                                            <p:attrNameLst>
                                              <p:attrName>style.visibility</p:attrName>
                                            </p:attrNameLst>
                                          </p:cBhvr>
                                          <p:to>
                                            <p:strVal val="visible"/>
                                          </p:to>
                                        </p:set>
                                        <p:animEffect transition="in" filter="strips(downRight)">
                                          <p:cBhvr>
                                            <p:cTn id="68" dur="500"/>
                                            <p:tgtEl>
                                              <p:spTgt spid="42"/>
                                            </p:tgtEl>
                                          </p:cBhvr>
                                        </p:animEffect>
                                      </p:childTnLst>
                                    </p:cTn>
                                  </p:par>
                                  <p:par>
                                    <p:cTn id="69" presetID="49" presetClass="entr" presetSubtype="0" decel="100000" fill="hold" nodeType="withEffect">
                                      <p:stCondLst>
                                        <p:cond delay="0"/>
                                      </p:stCondLst>
                                      <p:childTnLst>
                                        <p:set>
                                          <p:cBhvr>
                                            <p:cTn id="70" dur="1" fill="hold">
                                              <p:stCondLst>
                                                <p:cond delay="0"/>
                                              </p:stCondLst>
                                            </p:cTn>
                                            <p:tgtEl>
                                              <p:spTgt spid="40"/>
                                            </p:tgtEl>
                                            <p:attrNameLst>
                                              <p:attrName>style.visibility</p:attrName>
                                            </p:attrNameLst>
                                          </p:cBhvr>
                                          <p:to>
                                            <p:strVal val="visible"/>
                                          </p:to>
                                        </p:set>
                                        <p:anim calcmode="lin" valueType="num">
                                          <p:cBhvr>
                                            <p:cTn id="71" dur="1000" fill="hold"/>
                                            <p:tgtEl>
                                              <p:spTgt spid="40"/>
                                            </p:tgtEl>
                                            <p:attrNameLst>
                                              <p:attrName>ppt_w</p:attrName>
                                            </p:attrNameLst>
                                          </p:cBhvr>
                                          <p:tavLst>
                                            <p:tav tm="0">
                                              <p:val>
                                                <p:fltVal val="0"/>
                                              </p:val>
                                            </p:tav>
                                            <p:tav tm="100000">
                                              <p:val>
                                                <p:strVal val="#ppt_w"/>
                                              </p:val>
                                            </p:tav>
                                          </p:tavLst>
                                        </p:anim>
                                        <p:anim calcmode="lin" valueType="num">
                                          <p:cBhvr>
                                            <p:cTn id="72" dur="1000" fill="hold"/>
                                            <p:tgtEl>
                                              <p:spTgt spid="40"/>
                                            </p:tgtEl>
                                            <p:attrNameLst>
                                              <p:attrName>ppt_h</p:attrName>
                                            </p:attrNameLst>
                                          </p:cBhvr>
                                          <p:tavLst>
                                            <p:tav tm="0">
                                              <p:val>
                                                <p:fltVal val="0"/>
                                              </p:val>
                                            </p:tav>
                                            <p:tav tm="100000">
                                              <p:val>
                                                <p:strVal val="#ppt_h"/>
                                              </p:val>
                                            </p:tav>
                                          </p:tavLst>
                                        </p:anim>
                                        <p:anim calcmode="lin" valueType="num">
                                          <p:cBhvr>
                                            <p:cTn id="73" dur="1000" fill="hold"/>
                                            <p:tgtEl>
                                              <p:spTgt spid="40"/>
                                            </p:tgtEl>
                                            <p:attrNameLst>
                                              <p:attrName>style.rotation</p:attrName>
                                            </p:attrNameLst>
                                          </p:cBhvr>
                                          <p:tavLst>
                                            <p:tav tm="0">
                                              <p:val>
                                                <p:fltVal val="360"/>
                                              </p:val>
                                            </p:tav>
                                            <p:tav tm="100000">
                                              <p:val>
                                                <p:fltVal val="0"/>
                                              </p:val>
                                            </p:tav>
                                          </p:tavLst>
                                        </p:anim>
                                        <p:animEffect transition="in" filter="fade">
                                          <p:cBhvr>
                                            <p:cTn id="74" dur="10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P spid="12" grpId="0" animBg="1"/>
          <p:bldP spid="14" grpId="0" animBg="1"/>
          <p:bldP spid="15" grpId="0" animBg="1"/>
          <p:bldP spid="16" grpId="0" animBg="1"/>
          <p:bldP spid="17" grpId="0" animBg="1"/>
          <p:bldP spid="18" grpId="0"/>
          <p:bldP spid="19" grpId="0"/>
          <p:bldP spid="20"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750" fill="hold"/>
                                            <p:tgtEl>
                                              <p:spTgt spid="15"/>
                                            </p:tgtEl>
                                            <p:attrNameLst>
                                              <p:attrName>ppt_x</p:attrName>
                                            </p:attrNameLst>
                                          </p:cBhvr>
                                          <p:tavLst>
                                            <p:tav tm="0">
                                              <p:val>
                                                <p:strVal val="#ppt_x"/>
                                              </p:val>
                                            </p:tav>
                                            <p:tav tm="100000">
                                              <p:val>
                                                <p:strVal val="#ppt_x"/>
                                              </p:val>
                                            </p:tav>
                                          </p:tavLst>
                                        </p:anim>
                                        <p:anim calcmode="lin" valueType="num">
                                          <p:cBhvr additive="base">
                                            <p:cTn id="8" dur="750" fill="hold"/>
                                            <p:tgtEl>
                                              <p:spTgt spid="15"/>
                                            </p:tgtEl>
                                            <p:attrNameLst>
                                              <p:attrName>ppt_y</p:attrName>
                                            </p:attrNameLst>
                                          </p:cBhvr>
                                          <p:tavLst>
                                            <p:tav tm="0">
                                              <p:val>
                                                <p:strVal val="0-#ppt_h/2"/>
                                              </p:val>
                                            </p:tav>
                                            <p:tav tm="100000">
                                              <p:val>
                                                <p:strVal val="#ppt_y"/>
                                              </p:val>
                                            </p:tav>
                                          </p:tavLst>
                                        </p:anim>
                                      </p:childTnLst>
                                    </p:cTn>
                                  </p:par>
                                  <p:par>
                                    <p:cTn id="9" presetID="2" presetClass="entr" presetSubtype="2" fill="hold" grpId="0" nodeType="withEffect">
                                      <p:stCondLst>
                                        <p:cond delay="25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750" fill="hold"/>
                                            <p:tgtEl>
                                              <p:spTgt spid="14"/>
                                            </p:tgtEl>
                                            <p:attrNameLst>
                                              <p:attrName>ppt_x</p:attrName>
                                            </p:attrNameLst>
                                          </p:cBhvr>
                                          <p:tavLst>
                                            <p:tav tm="0">
                                              <p:val>
                                                <p:strVal val="1+#ppt_w/2"/>
                                              </p:val>
                                            </p:tav>
                                            <p:tav tm="100000">
                                              <p:val>
                                                <p:strVal val="#ppt_x"/>
                                              </p:val>
                                            </p:tav>
                                          </p:tavLst>
                                        </p:anim>
                                        <p:anim calcmode="lin" valueType="num">
                                          <p:cBhvr additive="base">
                                            <p:cTn id="12" dur="750" fill="hold"/>
                                            <p:tgtEl>
                                              <p:spTgt spid="14"/>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16"/>
                                            </p:tgtEl>
                                            <p:attrNameLst>
                                              <p:attrName>style.visibility</p:attrName>
                                            </p:attrNameLst>
                                          </p:cBhvr>
                                          <p:to>
                                            <p:strVal val="visible"/>
                                          </p:to>
                                        </p:set>
                                        <p:anim calcmode="lin" valueType="num">
                                          <p:cBhvr additive="base">
                                            <p:cTn id="15" dur="750" fill="hold"/>
                                            <p:tgtEl>
                                              <p:spTgt spid="16"/>
                                            </p:tgtEl>
                                            <p:attrNameLst>
                                              <p:attrName>ppt_x</p:attrName>
                                            </p:attrNameLst>
                                          </p:cBhvr>
                                          <p:tavLst>
                                            <p:tav tm="0">
                                              <p:val>
                                                <p:strVal val="0-#ppt_w/2"/>
                                              </p:val>
                                            </p:tav>
                                            <p:tav tm="100000">
                                              <p:val>
                                                <p:strVal val="#ppt_x"/>
                                              </p:val>
                                            </p:tav>
                                          </p:tavLst>
                                        </p:anim>
                                        <p:anim calcmode="lin" valueType="num">
                                          <p:cBhvr additive="base">
                                            <p:cTn id="16" dur="750" fill="hold"/>
                                            <p:tgtEl>
                                              <p:spTgt spid="16"/>
                                            </p:tgtEl>
                                            <p:attrNameLst>
                                              <p:attrName>ppt_y</p:attrName>
                                            </p:attrNameLst>
                                          </p:cBhvr>
                                          <p:tavLst>
                                            <p:tav tm="0">
                                              <p:val>
                                                <p:strVal val="#ppt_y"/>
                                              </p:val>
                                            </p:tav>
                                            <p:tav tm="100000">
                                              <p:val>
                                                <p:strVal val="#ppt_y"/>
                                              </p:val>
                                            </p:tav>
                                          </p:tavLst>
                                        </p:anim>
                                      </p:childTnLst>
                                    </p:cTn>
                                  </p:par>
                                  <p:par>
                                    <p:cTn id="17" presetID="2" presetClass="entr" presetSubtype="3" fill="hold" grpId="0" nodeType="withEffect">
                                      <p:stCondLst>
                                        <p:cond delay="500"/>
                                      </p:stCondLst>
                                      <p:childTnLst>
                                        <p:set>
                                          <p:cBhvr>
                                            <p:cTn id="18" dur="1" fill="hold">
                                              <p:stCondLst>
                                                <p:cond delay="0"/>
                                              </p:stCondLst>
                                            </p:cTn>
                                            <p:tgtEl>
                                              <p:spTgt spid="17"/>
                                            </p:tgtEl>
                                            <p:attrNameLst>
                                              <p:attrName>style.visibility</p:attrName>
                                            </p:attrNameLst>
                                          </p:cBhvr>
                                          <p:to>
                                            <p:strVal val="visible"/>
                                          </p:to>
                                        </p:set>
                                        <p:anim calcmode="lin" valueType="num">
                                          <p:cBhvr additive="base">
                                            <p:cTn id="19" dur="750" fill="hold"/>
                                            <p:tgtEl>
                                              <p:spTgt spid="17"/>
                                            </p:tgtEl>
                                            <p:attrNameLst>
                                              <p:attrName>ppt_x</p:attrName>
                                            </p:attrNameLst>
                                          </p:cBhvr>
                                          <p:tavLst>
                                            <p:tav tm="0">
                                              <p:val>
                                                <p:strVal val="1+#ppt_w/2"/>
                                              </p:val>
                                            </p:tav>
                                            <p:tav tm="100000">
                                              <p:val>
                                                <p:strVal val="#ppt_x"/>
                                              </p:val>
                                            </p:tav>
                                          </p:tavLst>
                                        </p:anim>
                                        <p:anim calcmode="lin" valueType="num">
                                          <p:cBhvr additive="base">
                                            <p:cTn id="20" dur="750" fill="hold"/>
                                            <p:tgtEl>
                                              <p:spTgt spid="17"/>
                                            </p:tgtEl>
                                            <p:attrNameLst>
                                              <p:attrName>ppt_y</p:attrName>
                                            </p:attrNameLst>
                                          </p:cBhvr>
                                          <p:tavLst>
                                            <p:tav tm="0">
                                              <p:val>
                                                <p:strVal val="0-#ppt_h/2"/>
                                              </p:val>
                                            </p:tav>
                                            <p:tav tm="100000">
                                              <p:val>
                                                <p:strVal val="#ppt_y"/>
                                              </p:val>
                                            </p:tav>
                                          </p:tavLst>
                                        </p:anim>
                                      </p:childTnLst>
                                    </p:cTn>
                                  </p:par>
                                  <p:par>
                                    <p:cTn id="21" presetID="53" presetClass="entr" presetSubtype="16" fill="hold" grpId="0" nodeType="withEffect">
                                      <p:stCondLst>
                                        <p:cond delay="500"/>
                                      </p:stCondLst>
                                      <p:childTnLst>
                                        <p:set>
                                          <p:cBhvr>
                                            <p:cTn id="22" dur="1" fill="hold">
                                              <p:stCondLst>
                                                <p:cond delay="0"/>
                                              </p:stCondLst>
                                            </p:cTn>
                                            <p:tgtEl>
                                              <p:spTgt spid="20"/>
                                            </p:tgtEl>
                                            <p:attrNameLst>
                                              <p:attrName>style.visibility</p:attrName>
                                            </p:attrNameLst>
                                          </p:cBhvr>
                                          <p:to>
                                            <p:strVal val="visible"/>
                                          </p:to>
                                        </p:set>
                                        <p:anim calcmode="lin" valueType="num">
                                          <p:cBhvr>
                                            <p:cTn id="23" dur="500" fill="hold"/>
                                            <p:tgtEl>
                                              <p:spTgt spid="20"/>
                                            </p:tgtEl>
                                            <p:attrNameLst>
                                              <p:attrName>ppt_w</p:attrName>
                                            </p:attrNameLst>
                                          </p:cBhvr>
                                          <p:tavLst>
                                            <p:tav tm="0">
                                              <p:val>
                                                <p:fltVal val="0"/>
                                              </p:val>
                                            </p:tav>
                                            <p:tav tm="100000">
                                              <p:val>
                                                <p:strVal val="#ppt_w"/>
                                              </p:val>
                                            </p:tav>
                                          </p:tavLst>
                                        </p:anim>
                                        <p:anim calcmode="lin" valueType="num">
                                          <p:cBhvr>
                                            <p:cTn id="24" dur="500" fill="hold"/>
                                            <p:tgtEl>
                                              <p:spTgt spid="20"/>
                                            </p:tgtEl>
                                            <p:attrNameLst>
                                              <p:attrName>ppt_h</p:attrName>
                                            </p:attrNameLst>
                                          </p:cBhvr>
                                          <p:tavLst>
                                            <p:tav tm="0">
                                              <p:val>
                                                <p:fltVal val="0"/>
                                              </p:val>
                                            </p:tav>
                                            <p:tav tm="100000">
                                              <p:val>
                                                <p:strVal val="#ppt_h"/>
                                              </p:val>
                                            </p:tav>
                                          </p:tavLst>
                                        </p:anim>
                                        <p:animEffect transition="in" filter="fade">
                                          <p:cBhvr>
                                            <p:cTn id="25" dur="500"/>
                                            <p:tgtEl>
                                              <p:spTgt spid="20"/>
                                            </p:tgtEl>
                                          </p:cBhvr>
                                        </p:animEffect>
                                      </p:childTnLst>
                                    </p:cTn>
                                  </p:par>
                                  <p:par>
                                    <p:cTn id="26" presetID="22" presetClass="entr" presetSubtype="8" fill="hold" grpId="0" nodeType="withEffect">
                                      <p:stCondLst>
                                        <p:cond delay="500"/>
                                      </p:stCondLst>
                                      <p:childTnLst>
                                        <p:set>
                                          <p:cBhvr>
                                            <p:cTn id="27" dur="1" fill="hold">
                                              <p:stCondLst>
                                                <p:cond delay="0"/>
                                              </p:stCondLst>
                                            </p:cTn>
                                            <p:tgtEl>
                                              <p:spTgt spid="18"/>
                                            </p:tgtEl>
                                            <p:attrNameLst>
                                              <p:attrName>style.visibility</p:attrName>
                                            </p:attrNameLst>
                                          </p:cBhvr>
                                          <p:to>
                                            <p:strVal val="visible"/>
                                          </p:to>
                                        </p:set>
                                        <p:animEffect transition="in" filter="wipe(left)">
                                          <p:cBhvr>
                                            <p:cTn id="28" dur="500"/>
                                            <p:tgtEl>
                                              <p:spTgt spid="18"/>
                                            </p:tgtEl>
                                          </p:cBhvr>
                                        </p:animEffect>
                                      </p:childTnLst>
                                    </p:cTn>
                                  </p:par>
                                  <p:par>
                                    <p:cTn id="29" presetID="22" presetClass="entr" presetSubtype="8" fill="hold" grpId="0" nodeType="withEffect">
                                      <p:stCondLst>
                                        <p:cond delay="750"/>
                                      </p:stCondLst>
                                      <p:childTnLst>
                                        <p:set>
                                          <p:cBhvr>
                                            <p:cTn id="30" dur="1" fill="hold">
                                              <p:stCondLst>
                                                <p:cond delay="0"/>
                                              </p:stCondLst>
                                            </p:cTn>
                                            <p:tgtEl>
                                              <p:spTgt spid="19"/>
                                            </p:tgtEl>
                                            <p:attrNameLst>
                                              <p:attrName>style.visibility</p:attrName>
                                            </p:attrNameLst>
                                          </p:cBhvr>
                                          <p:to>
                                            <p:strVal val="visible"/>
                                          </p:to>
                                        </p:set>
                                        <p:animEffect transition="in" filter="wipe(left)">
                                          <p:cBhvr>
                                            <p:cTn id="31" dur="500"/>
                                            <p:tgtEl>
                                              <p:spTgt spid="19"/>
                                            </p:tgtEl>
                                          </p:cBhvr>
                                        </p:animEffect>
                                      </p:childTnLst>
                                    </p:cTn>
                                  </p:par>
                                </p:childTnLst>
                              </p:cTn>
                            </p:par>
                          </p:childTnLst>
                        </p:cTn>
                      </p:par>
                      <p:par>
                        <p:cTn id="32" fill="hold">
                          <p:stCondLst>
                            <p:cond delay="indefinite"/>
                          </p:stCondLst>
                          <p:childTnLst>
                            <p:par>
                              <p:cTn id="33" fill="hold">
                                <p:stCondLst>
                                  <p:cond delay="0"/>
                                </p:stCondLst>
                                <p:childTnLst>
                                  <p:par>
                                    <p:cTn id="34" presetID="53" presetClass="entr" presetSubtype="16" fill="hold" grpId="0" nodeType="clickEffect">
                                      <p:stCondLst>
                                        <p:cond delay="0"/>
                                      </p:stCondLst>
                                      <p:childTnLst>
                                        <p:set>
                                          <p:cBhvr>
                                            <p:cTn id="35" dur="1" fill="hold">
                                              <p:stCondLst>
                                                <p:cond delay="0"/>
                                              </p:stCondLst>
                                            </p:cTn>
                                            <p:tgtEl>
                                              <p:spTgt spid="9"/>
                                            </p:tgtEl>
                                            <p:attrNameLst>
                                              <p:attrName>style.visibility</p:attrName>
                                            </p:attrNameLst>
                                          </p:cBhvr>
                                          <p:to>
                                            <p:strVal val="visible"/>
                                          </p:to>
                                        </p:set>
                                        <p:anim calcmode="lin" valueType="num">
                                          <p:cBhvr>
                                            <p:cTn id="36" dur="500" fill="hold"/>
                                            <p:tgtEl>
                                              <p:spTgt spid="9"/>
                                            </p:tgtEl>
                                            <p:attrNameLst>
                                              <p:attrName>ppt_w</p:attrName>
                                            </p:attrNameLst>
                                          </p:cBhvr>
                                          <p:tavLst>
                                            <p:tav tm="0">
                                              <p:val>
                                                <p:fltVal val="0"/>
                                              </p:val>
                                            </p:tav>
                                            <p:tav tm="100000">
                                              <p:val>
                                                <p:strVal val="#ppt_w"/>
                                              </p:val>
                                            </p:tav>
                                          </p:tavLst>
                                        </p:anim>
                                        <p:anim calcmode="lin" valueType="num">
                                          <p:cBhvr>
                                            <p:cTn id="37" dur="500" fill="hold"/>
                                            <p:tgtEl>
                                              <p:spTgt spid="9"/>
                                            </p:tgtEl>
                                            <p:attrNameLst>
                                              <p:attrName>ppt_h</p:attrName>
                                            </p:attrNameLst>
                                          </p:cBhvr>
                                          <p:tavLst>
                                            <p:tav tm="0">
                                              <p:val>
                                                <p:fltVal val="0"/>
                                              </p:val>
                                            </p:tav>
                                            <p:tav tm="100000">
                                              <p:val>
                                                <p:strVal val="#ppt_h"/>
                                              </p:val>
                                            </p:tav>
                                          </p:tavLst>
                                        </p:anim>
                                        <p:animEffect transition="in" filter="fade">
                                          <p:cBhvr>
                                            <p:cTn id="38" dur="500"/>
                                            <p:tgtEl>
                                              <p:spTgt spid="9"/>
                                            </p:tgtEl>
                                          </p:cBhvr>
                                        </p:animEffect>
                                      </p:childTnLst>
                                    </p:cTn>
                                  </p:par>
                                  <p:par>
                                    <p:cTn id="39" presetID="53" presetClass="entr" presetSubtype="16" fill="hold" grpId="0" nodeType="withEffect">
                                      <p:stCondLst>
                                        <p:cond delay="0"/>
                                      </p:stCondLst>
                                      <p:childTnLst>
                                        <p:set>
                                          <p:cBhvr>
                                            <p:cTn id="40" dur="1" fill="hold">
                                              <p:stCondLst>
                                                <p:cond delay="0"/>
                                              </p:stCondLst>
                                            </p:cTn>
                                            <p:tgtEl>
                                              <p:spTgt spid="10"/>
                                            </p:tgtEl>
                                            <p:attrNameLst>
                                              <p:attrName>style.visibility</p:attrName>
                                            </p:attrNameLst>
                                          </p:cBhvr>
                                          <p:to>
                                            <p:strVal val="visible"/>
                                          </p:to>
                                        </p:set>
                                        <p:anim calcmode="lin" valueType="num">
                                          <p:cBhvr>
                                            <p:cTn id="41" dur="500" fill="hold"/>
                                            <p:tgtEl>
                                              <p:spTgt spid="10"/>
                                            </p:tgtEl>
                                            <p:attrNameLst>
                                              <p:attrName>ppt_w</p:attrName>
                                            </p:attrNameLst>
                                          </p:cBhvr>
                                          <p:tavLst>
                                            <p:tav tm="0">
                                              <p:val>
                                                <p:fltVal val="0"/>
                                              </p:val>
                                            </p:tav>
                                            <p:tav tm="100000">
                                              <p:val>
                                                <p:strVal val="#ppt_w"/>
                                              </p:val>
                                            </p:tav>
                                          </p:tavLst>
                                        </p:anim>
                                        <p:anim calcmode="lin" valueType="num">
                                          <p:cBhvr>
                                            <p:cTn id="42" dur="500" fill="hold"/>
                                            <p:tgtEl>
                                              <p:spTgt spid="10"/>
                                            </p:tgtEl>
                                            <p:attrNameLst>
                                              <p:attrName>ppt_h</p:attrName>
                                            </p:attrNameLst>
                                          </p:cBhvr>
                                          <p:tavLst>
                                            <p:tav tm="0">
                                              <p:val>
                                                <p:fltVal val="0"/>
                                              </p:val>
                                            </p:tav>
                                            <p:tav tm="100000">
                                              <p:val>
                                                <p:strVal val="#ppt_h"/>
                                              </p:val>
                                            </p:tav>
                                          </p:tavLst>
                                        </p:anim>
                                        <p:animEffect transition="in" filter="fade">
                                          <p:cBhvr>
                                            <p:cTn id="43" dur="500"/>
                                            <p:tgtEl>
                                              <p:spTgt spid="10"/>
                                            </p:tgtEl>
                                          </p:cBhvr>
                                        </p:animEffect>
                                      </p:childTnLst>
                                    </p:cTn>
                                  </p:par>
                                  <p:par>
                                    <p:cTn id="44" presetID="53" presetClass="entr" presetSubtype="16" fill="hold" grpId="0" nodeType="withEffect">
                                      <p:stCondLst>
                                        <p:cond delay="0"/>
                                      </p:stCondLst>
                                      <p:childTnLst>
                                        <p:set>
                                          <p:cBhvr>
                                            <p:cTn id="45" dur="1" fill="hold">
                                              <p:stCondLst>
                                                <p:cond delay="0"/>
                                              </p:stCondLst>
                                            </p:cTn>
                                            <p:tgtEl>
                                              <p:spTgt spid="11"/>
                                            </p:tgtEl>
                                            <p:attrNameLst>
                                              <p:attrName>style.visibility</p:attrName>
                                            </p:attrNameLst>
                                          </p:cBhvr>
                                          <p:to>
                                            <p:strVal val="visible"/>
                                          </p:to>
                                        </p:set>
                                        <p:anim calcmode="lin" valueType="num">
                                          <p:cBhvr>
                                            <p:cTn id="46" dur="500" fill="hold"/>
                                            <p:tgtEl>
                                              <p:spTgt spid="11"/>
                                            </p:tgtEl>
                                            <p:attrNameLst>
                                              <p:attrName>ppt_w</p:attrName>
                                            </p:attrNameLst>
                                          </p:cBhvr>
                                          <p:tavLst>
                                            <p:tav tm="0">
                                              <p:val>
                                                <p:fltVal val="0"/>
                                              </p:val>
                                            </p:tav>
                                            <p:tav tm="100000">
                                              <p:val>
                                                <p:strVal val="#ppt_w"/>
                                              </p:val>
                                            </p:tav>
                                          </p:tavLst>
                                        </p:anim>
                                        <p:anim calcmode="lin" valueType="num">
                                          <p:cBhvr>
                                            <p:cTn id="47" dur="500" fill="hold"/>
                                            <p:tgtEl>
                                              <p:spTgt spid="11"/>
                                            </p:tgtEl>
                                            <p:attrNameLst>
                                              <p:attrName>ppt_h</p:attrName>
                                            </p:attrNameLst>
                                          </p:cBhvr>
                                          <p:tavLst>
                                            <p:tav tm="0">
                                              <p:val>
                                                <p:fltVal val="0"/>
                                              </p:val>
                                            </p:tav>
                                            <p:tav tm="100000">
                                              <p:val>
                                                <p:strVal val="#ppt_h"/>
                                              </p:val>
                                            </p:tav>
                                          </p:tavLst>
                                        </p:anim>
                                        <p:animEffect transition="in" filter="fade">
                                          <p:cBhvr>
                                            <p:cTn id="48" dur="500"/>
                                            <p:tgtEl>
                                              <p:spTgt spid="11"/>
                                            </p:tgtEl>
                                          </p:cBhvr>
                                        </p:animEffect>
                                      </p:childTnLst>
                                    </p:cTn>
                                  </p:par>
                                  <p:par>
                                    <p:cTn id="49" presetID="53" presetClass="entr" presetSubtype="16" fill="hold" grpId="0" nodeType="withEffect">
                                      <p:stCondLst>
                                        <p:cond delay="0"/>
                                      </p:stCondLst>
                                      <p:childTnLst>
                                        <p:set>
                                          <p:cBhvr>
                                            <p:cTn id="50" dur="1" fill="hold">
                                              <p:stCondLst>
                                                <p:cond delay="0"/>
                                              </p:stCondLst>
                                            </p:cTn>
                                            <p:tgtEl>
                                              <p:spTgt spid="12"/>
                                            </p:tgtEl>
                                            <p:attrNameLst>
                                              <p:attrName>style.visibility</p:attrName>
                                            </p:attrNameLst>
                                          </p:cBhvr>
                                          <p:to>
                                            <p:strVal val="visible"/>
                                          </p:to>
                                        </p:set>
                                        <p:anim calcmode="lin" valueType="num">
                                          <p:cBhvr>
                                            <p:cTn id="51" dur="500" fill="hold"/>
                                            <p:tgtEl>
                                              <p:spTgt spid="12"/>
                                            </p:tgtEl>
                                            <p:attrNameLst>
                                              <p:attrName>ppt_w</p:attrName>
                                            </p:attrNameLst>
                                          </p:cBhvr>
                                          <p:tavLst>
                                            <p:tav tm="0">
                                              <p:val>
                                                <p:fltVal val="0"/>
                                              </p:val>
                                            </p:tav>
                                            <p:tav tm="100000">
                                              <p:val>
                                                <p:strVal val="#ppt_w"/>
                                              </p:val>
                                            </p:tav>
                                          </p:tavLst>
                                        </p:anim>
                                        <p:anim calcmode="lin" valueType="num">
                                          <p:cBhvr>
                                            <p:cTn id="52" dur="500" fill="hold"/>
                                            <p:tgtEl>
                                              <p:spTgt spid="12"/>
                                            </p:tgtEl>
                                            <p:attrNameLst>
                                              <p:attrName>ppt_h</p:attrName>
                                            </p:attrNameLst>
                                          </p:cBhvr>
                                          <p:tavLst>
                                            <p:tav tm="0">
                                              <p:val>
                                                <p:fltVal val="0"/>
                                              </p:val>
                                            </p:tav>
                                            <p:tav tm="100000">
                                              <p:val>
                                                <p:strVal val="#ppt_h"/>
                                              </p:val>
                                            </p:tav>
                                          </p:tavLst>
                                        </p:anim>
                                        <p:animEffect transition="in" filter="fade">
                                          <p:cBhvr>
                                            <p:cTn id="53" dur="500"/>
                                            <p:tgtEl>
                                              <p:spTgt spid="12"/>
                                            </p:tgtEl>
                                          </p:cBhvr>
                                        </p:animEffect>
                                      </p:childTnLst>
                                    </p:cTn>
                                  </p:par>
                                </p:childTnLst>
                              </p:cTn>
                            </p:par>
                          </p:childTnLst>
                        </p:cTn>
                      </p:par>
                      <p:par>
                        <p:cTn id="54" fill="hold">
                          <p:stCondLst>
                            <p:cond delay="indefinite"/>
                          </p:stCondLst>
                          <p:childTnLst>
                            <p:par>
                              <p:cTn id="55" fill="hold">
                                <p:stCondLst>
                                  <p:cond delay="0"/>
                                </p:stCondLst>
                                <p:childTnLst>
                                  <p:par>
                                    <p:cTn id="56" presetID="2" presetClass="entr" presetSubtype="2" fill="hold" nodeType="clickEffect">
                                      <p:stCondLst>
                                        <p:cond delay="0"/>
                                      </p:stCondLst>
                                      <p:childTnLst>
                                        <p:set>
                                          <p:cBhvr>
                                            <p:cTn id="57" dur="1" fill="hold">
                                              <p:stCondLst>
                                                <p:cond delay="0"/>
                                              </p:stCondLst>
                                            </p:cTn>
                                            <p:tgtEl>
                                              <p:spTgt spid="26"/>
                                            </p:tgtEl>
                                            <p:attrNameLst>
                                              <p:attrName>style.visibility</p:attrName>
                                            </p:attrNameLst>
                                          </p:cBhvr>
                                          <p:to>
                                            <p:strVal val="visible"/>
                                          </p:to>
                                        </p:set>
                                        <p:anim calcmode="lin" valueType="num">
                                          <p:cBhvr additive="base">
                                            <p:cTn id="58" dur="500" fill="hold"/>
                                            <p:tgtEl>
                                              <p:spTgt spid="26"/>
                                            </p:tgtEl>
                                            <p:attrNameLst>
                                              <p:attrName>ppt_x</p:attrName>
                                            </p:attrNameLst>
                                          </p:cBhvr>
                                          <p:tavLst>
                                            <p:tav tm="0">
                                              <p:val>
                                                <p:strVal val="1+#ppt_w/2"/>
                                              </p:val>
                                            </p:tav>
                                            <p:tav tm="100000">
                                              <p:val>
                                                <p:strVal val="#ppt_x"/>
                                              </p:val>
                                            </p:tav>
                                          </p:tavLst>
                                        </p:anim>
                                        <p:anim calcmode="lin" valueType="num">
                                          <p:cBhvr additive="base">
                                            <p:cTn id="59" dur="500" fill="hold"/>
                                            <p:tgtEl>
                                              <p:spTgt spid="26"/>
                                            </p:tgtEl>
                                            <p:attrNameLst>
                                              <p:attrName>ppt_y</p:attrName>
                                            </p:attrNameLst>
                                          </p:cBhvr>
                                          <p:tavLst>
                                            <p:tav tm="0">
                                              <p:val>
                                                <p:strVal val="#ppt_y"/>
                                              </p:val>
                                            </p:tav>
                                            <p:tav tm="100000">
                                              <p:val>
                                                <p:strVal val="#ppt_y"/>
                                              </p:val>
                                            </p:tav>
                                          </p:tavLst>
                                        </p:anim>
                                      </p:childTnLst>
                                    </p:cTn>
                                  </p:par>
                                  <p:par>
                                    <p:cTn id="60" presetID="2" presetClass="entr" presetSubtype="8" fill="hold" nodeType="withEffect">
                                      <p:stCondLst>
                                        <p:cond delay="0"/>
                                      </p:stCondLst>
                                      <p:childTnLst>
                                        <p:set>
                                          <p:cBhvr>
                                            <p:cTn id="61" dur="1" fill="hold">
                                              <p:stCondLst>
                                                <p:cond delay="0"/>
                                              </p:stCondLst>
                                            </p:cTn>
                                            <p:tgtEl>
                                              <p:spTgt spid="27"/>
                                            </p:tgtEl>
                                            <p:attrNameLst>
                                              <p:attrName>style.visibility</p:attrName>
                                            </p:attrNameLst>
                                          </p:cBhvr>
                                          <p:to>
                                            <p:strVal val="visible"/>
                                          </p:to>
                                        </p:set>
                                        <p:anim calcmode="lin" valueType="num">
                                          <p:cBhvr additive="base">
                                            <p:cTn id="62" dur="500" fill="hold"/>
                                            <p:tgtEl>
                                              <p:spTgt spid="27"/>
                                            </p:tgtEl>
                                            <p:attrNameLst>
                                              <p:attrName>ppt_x</p:attrName>
                                            </p:attrNameLst>
                                          </p:cBhvr>
                                          <p:tavLst>
                                            <p:tav tm="0">
                                              <p:val>
                                                <p:strVal val="0-#ppt_w/2"/>
                                              </p:val>
                                            </p:tav>
                                            <p:tav tm="100000">
                                              <p:val>
                                                <p:strVal val="#ppt_x"/>
                                              </p:val>
                                            </p:tav>
                                          </p:tavLst>
                                        </p:anim>
                                        <p:anim calcmode="lin" valueType="num">
                                          <p:cBhvr additive="base">
                                            <p:cTn id="63" dur="500" fill="hold"/>
                                            <p:tgtEl>
                                              <p:spTgt spid="27"/>
                                            </p:tgtEl>
                                            <p:attrNameLst>
                                              <p:attrName>ppt_y</p:attrName>
                                            </p:attrNameLst>
                                          </p:cBhvr>
                                          <p:tavLst>
                                            <p:tav tm="0">
                                              <p:val>
                                                <p:strVal val="#ppt_y"/>
                                              </p:val>
                                            </p:tav>
                                            <p:tav tm="100000">
                                              <p:val>
                                                <p:strVal val="#ppt_y"/>
                                              </p:val>
                                            </p:tav>
                                          </p:tavLst>
                                        </p:anim>
                                      </p:childTnLst>
                                    </p:cTn>
                                  </p:par>
                                </p:childTnLst>
                              </p:cTn>
                            </p:par>
                          </p:childTnLst>
                        </p:cTn>
                      </p:par>
                      <p:par>
                        <p:cTn id="64" fill="hold">
                          <p:stCondLst>
                            <p:cond delay="indefinite"/>
                          </p:stCondLst>
                          <p:childTnLst>
                            <p:par>
                              <p:cTn id="65" fill="hold">
                                <p:stCondLst>
                                  <p:cond delay="0"/>
                                </p:stCondLst>
                                <p:childTnLst>
                                  <p:par>
                                    <p:cTn id="66" presetID="18" presetClass="entr" presetSubtype="6" fill="hold" nodeType="clickEffect">
                                      <p:stCondLst>
                                        <p:cond delay="0"/>
                                      </p:stCondLst>
                                      <p:childTnLst>
                                        <p:set>
                                          <p:cBhvr>
                                            <p:cTn id="67" dur="1" fill="hold">
                                              <p:stCondLst>
                                                <p:cond delay="0"/>
                                              </p:stCondLst>
                                            </p:cTn>
                                            <p:tgtEl>
                                              <p:spTgt spid="42"/>
                                            </p:tgtEl>
                                            <p:attrNameLst>
                                              <p:attrName>style.visibility</p:attrName>
                                            </p:attrNameLst>
                                          </p:cBhvr>
                                          <p:to>
                                            <p:strVal val="visible"/>
                                          </p:to>
                                        </p:set>
                                        <p:animEffect transition="in" filter="strips(downRight)">
                                          <p:cBhvr>
                                            <p:cTn id="68" dur="500"/>
                                            <p:tgtEl>
                                              <p:spTgt spid="42"/>
                                            </p:tgtEl>
                                          </p:cBhvr>
                                        </p:animEffect>
                                      </p:childTnLst>
                                    </p:cTn>
                                  </p:par>
                                  <p:par>
                                    <p:cTn id="69" presetID="49" presetClass="entr" presetSubtype="0" decel="100000" fill="hold" nodeType="withEffect">
                                      <p:stCondLst>
                                        <p:cond delay="0"/>
                                      </p:stCondLst>
                                      <p:childTnLst>
                                        <p:set>
                                          <p:cBhvr>
                                            <p:cTn id="70" dur="1" fill="hold">
                                              <p:stCondLst>
                                                <p:cond delay="0"/>
                                              </p:stCondLst>
                                            </p:cTn>
                                            <p:tgtEl>
                                              <p:spTgt spid="40"/>
                                            </p:tgtEl>
                                            <p:attrNameLst>
                                              <p:attrName>style.visibility</p:attrName>
                                            </p:attrNameLst>
                                          </p:cBhvr>
                                          <p:to>
                                            <p:strVal val="visible"/>
                                          </p:to>
                                        </p:set>
                                        <p:anim calcmode="lin" valueType="num">
                                          <p:cBhvr>
                                            <p:cTn id="71" dur="1000" fill="hold"/>
                                            <p:tgtEl>
                                              <p:spTgt spid="40"/>
                                            </p:tgtEl>
                                            <p:attrNameLst>
                                              <p:attrName>ppt_w</p:attrName>
                                            </p:attrNameLst>
                                          </p:cBhvr>
                                          <p:tavLst>
                                            <p:tav tm="0">
                                              <p:val>
                                                <p:fltVal val="0"/>
                                              </p:val>
                                            </p:tav>
                                            <p:tav tm="100000">
                                              <p:val>
                                                <p:strVal val="#ppt_w"/>
                                              </p:val>
                                            </p:tav>
                                          </p:tavLst>
                                        </p:anim>
                                        <p:anim calcmode="lin" valueType="num">
                                          <p:cBhvr>
                                            <p:cTn id="72" dur="1000" fill="hold"/>
                                            <p:tgtEl>
                                              <p:spTgt spid="40"/>
                                            </p:tgtEl>
                                            <p:attrNameLst>
                                              <p:attrName>ppt_h</p:attrName>
                                            </p:attrNameLst>
                                          </p:cBhvr>
                                          <p:tavLst>
                                            <p:tav tm="0">
                                              <p:val>
                                                <p:fltVal val="0"/>
                                              </p:val>
                                            </p:tav>
                                            <p:tav tm="100000">
                                              <p:val>
                                                <p:strVal val="#ppt_h"/>
                                              </p:val>
                                            </p:tav>
                                          </p:tavLst>
                                        </p:anim>
                                        <p:anim calcmode="lin" valueType="num">
                                          <p:cBhvr>
                                            <p:cTn id="73" dur="1000" fill="hold"/>
                                            <p:tgtEl>
                                              <p:spTgt spid="40"/>
                                            </p:tgtEl>
                                            <p:attrNameLst>
                                              <p:attrName>style.rotation</p:attrName>
                                            </p:attrNameLst>
                                          </p:cBhvr>
                                          <p:tavLst>
                                            <p:tav tm="0">
                                              <p:val>
                                                <p:fltVal val="360"/>
                                              </p:val>
                                            </p:tav>
                                            <p:tav tm="100000">
                                              <p:val>
                                                <p:fltVal val="0"/>
                                              </p:val>
                                            </p:tav>
                                          </p:tavLst>
                                        </p:anim>
                                        <p:animEffect transition="in" filter="fade">
                                          <p:cBhvr>
                                            <p:cTn id="74" dur="10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P spid="12" grpId="0" animBg="1"/>
          <p:bldP spid="14" grpId="0" animBg="1"/>
          <p:bldP spid="15" grpId="0" animBg="1"/>
          <p:bldP spid="16" grpId="0" animBg="1"/>
          <p:bldP spid="17" grpId="0" animBg="1"/>
          <p:bldP spid="18" grpId="0"/>
          <p:bldP spid="19" grpId="0"/>
          <p:bldP spid="20" grpId="0"/>
        </p:bldLst>
      </p:timing>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left-arrow-symbol-in-a-circle_44473">
            <a:extLst>
              <a:ext uri="{FF2B5EF4-FFF2-40B4-BE49-F238E27FC236}">
                <a16:creationId xmlns:a16="http://schemas.microsoft.com/office/drawing/2014/main" xmlns="" id="{0BCCC699-29F0-41A7-8E94-CE789937BA14}"/>
              </a:ext>
            </a:extLst>
          </p:cNvPr>
          <p:cNvSpPr>
            <a:spLocks noChangeAspect="1"/>
          </p:cNvSpPr>
          <p:nvPr/>
        </p:nvSpPr>
        <p:spPr bwMode="auto">
          <a:xfrm>
            <a:off x="581262" y="4644725"/>
            <a:ext cx="609685" cy="608766"/>
          </a:xfrm>
          <a:custGeom>
            <a:avLst/>
            <a:gdLst>
              <a:gd name="T0" fmla="*/ 267 w 533"/>
              <a:gd name="T1" fmla="*/ 0 h 533"/>
              <a:gd name="T2" fmla="*/ 0 w 533"/>
              <a:gd name="T3" fmla="*/ 267 h 533"/>
              <a:gd name="T4" fmla="*/ 267 w 533"/>
              <a:gd name="T5" fmla="*/ 533 h 533"/>
              <a:gd name="T6" fmla="*/ 533 w 533"/>
              <a:gd name="T7" fmla="*/ 267 h 533"/>
              <a:gd name="T8" fmla="*/ 267 w 533"/>
              <a:gd name="T9" fmla="*/ 0 h 533"/>
              <a:gd name="T10" fmla="*/ 361 w 533"/>
              <a:gd name="T11" fmla="*/ 297 h 533"/>
              <a:gd name="T12" fmla="*/ 238 w 533"/>
              <a:gd name="T13" fmla="*/ 297 h 533"/>
              <a:gd name="T14" fmla="*/ 267 w 533"/>
              <a:gd name="T15" fmla="*/ 331 h 533"/>
              <a:gd name="T16" fmla="*/ 263 w 533"/>
              <a:gd name="T17" fmla="*/ 374 h 533"/>
              <a:gd name="T18" fmla="*/ 244 w 533"/>
              <a:gd name="T19" fmla="*/ 381 h 533"/>
              <a:gd name="T20" fmla="*/ 220 w 533"/>
              <a:gd name="T21" fmla="*/ 370 h 533"/>
              <a:gd name="T22" fmla="*/ 149 w 533"/>
              <a:gd name="T23" fmla="*/ 286 h 533"/>
              <a:gd name="T24" fmla="*/ 149 w 533"/>
              <a:gd name="T25" fmla="*/ 247 h 533"/>
              <a:gd name="T26" fmla="*/ 220 w 533"/>
              <a:gd name="T27" fmla="*/ 163 h 533"/>
              <a:gd name="T28" fmla="*/ 263 w 533"/>
              <a:gd name="T29" fmla="*/ 160 h 533"/>
              <a:gd name="T30" fmla="*/ 267 w 533"/>
              <a:gd name="T31" fmla="*/ 203 h 533"/>
              <a:gd name="T32" fmla="*/ 238 w 533"/>
              <a:gd name="T33" fmla="*/ 236 h 533"/>
              <a:gd name="T34" fmla="*/ 361 w 533"/>
              <a:gd name="T35" fmla="*/ 236 h 533"/>
              <a:gd name="T36" fmla="*/ 391 w 533"/>
              <a:gd name="T37" fmla="*/ 267 h 533"/>
              <a:gd name="T38" fmla="*/ 361 w 533"/>
              <a:gd name="T39" fmla="*/ 297 h 5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33" h="533">
                <a:moveTo>
                  <a:pt x="267" y="0"/>
                </a:moveTo>
                <a:cubicBezTo>
                  <a:pt x="120" y="0"/>
                  <a:pt x="0" y="120"/>
                  <a:pt x="0" y="267"/>
                </a:cubicBezTo>
                <a:cubicBezTo>
                  <a:pt x="0" y="414"/>
                  <a:pt x="120" y="533"/>
                  <a:pt x="267" y="533"/>
                </a:cubicBezTo>
                <a:cubicBezTo>
                  <a:pt x="414" y="533"/>
                  <a:pt x="533" y="414"/>
                  <a:pt x="533" y="267"/>
                </a:cubicBezTo>
                <a:cubicBezTo>
                  <a:pt x="533" y="120"/>
                  <a:pt x="414" y="0"/>
                  <a:pt x="267" y="0"/>
                </a:cubicBezTo>
                <a:close/>
                <a:moveTo>
                  <a:pt x="361" y="297"/>
                </a:moveTo>
                <a:lnTo>
                  <a:pt x="238" y="297"/>
                </a:lnTo>
                <a:lnTo>
                  <a:pt x="267" y="331"/>
                </a:lnTo>
                <a:cubicBezTo>
                  <a:pt x="278" y="343"/>
                  <a:pt x="276" y="363"/>
                  <a:pt x="263" y="374"/>
                </a:cubicBezTo>
                <a:cubicBezTo>
                  <a:pt x="258" y="378"/>
                  <a:pt x="251" y="381"/>
                  <a:pt x="244" y="381"/>
                </a:cubicBezTo>
                <a:cubicBezTo>
                  <a:pt x="235" y="381"/>
                  <a:pt x="226" y="377"/>
                  <a:pt x="220" y="370"/>
                </a:cubicBezTo>
                <a:lnTo>
                  <a:pt x="149" y="286"/>
                </a:lnTo>
                <a:cubicBezTo>
                  <a:pt x="140" y="275"/>
                  <a:pt x="140" y="258"/>
                  <a:pt x="149" y="247"/>
                </a:cubicBezTo>
                <a:lnTo>
                  <a:pt x="220" y="163"/>
                </a:lnTo>
                <a:cubicBezTo>
                  <a:pt x="231" y="150"/>
                  <a:pt x="251" y="149"/>
                  <a:pt x="263" y="160"/>
                </a:cubicBezTo>
                <a:cubicBezTo>
                  <a:pt x="276" y="171"/>
                  <a:pt x="278" y="190"/>
                  <a:pt x="267" y="203"/>
                </a:cubicBezTo>
                <a:lnTo>
                  <a:pt x="238" y="236"/>
                </a:lnTo>
                <a:lnTo>
                  <a:pt x="361" y="236"/>
                </a:lnTo>
                <a:cubicBezTo>
                  <a:pt x="378" y="236"/>
                  <a:pt x="391" y="250"/>
                  <a:pt x="391" y="267"/>
                </a:cubicBezTo>
                <a:cubicBezTo>
                  <a:pt x="391" y="283"/>
                  <a:pt x="378" y="297"/>
                  <a:pt x="361" y="297"/>
                </a:cubicBezTo>
                <a:close/>
              </a:path>
            </a:pathLst>
          </a:custGeom>
          <a:gradFill>
            <a:gsLst>
              <a:gs pos="0">
                <a:srgbClr val="0298DA"/>
              </a:gs>
              <a:gs pos="100000">
                <a:srgbClr val="025AA2"/>
              </a:gs>
            </a:gsLst>
            <a:path path="circle">
              <a:fillToRect r="100000" b="100000"/>
            </a:path>
          </a:gradFill>
          <a:ln>
            <a:noFill/>
          </a:ln>
          <a:effectLst>
            <a:outerShdw blurRad="50800" dist="38100" dir="2700000" algn="tl" rotWithShape="0">
              <a:prstClr val="black">
                <a:alpha val="40000"/>
              </a:prstClr>
            </a:outerShdw>
          </a:effectLst>
        </p:spPr>
      </p:sp>
      <p:sp>
        <p:nvSpPr>
          <p:cNvPr id="27" name="left-arrow-symbol-in-a-circle_44473">
            <a:extLst>
              <a:ext uri="{FF2B5EF4-FFF2-40B4-BE49-F238E27FC236}">
                <a16:creationId xmlns:a16="http://schemas.microsoft.com/office/drawing/2014/main" xmlns="" id="{56B1B6BC-4CFF-4F64-A58B-B0300AD9F9D5}"/>
              </a:ext>
            </a:extLst>
          </p:cNvPr>
          <p:cNvSpPr>
            <a:spLocks noChangeAspect="1"/>
          </p:cNvSpPr>
          <p:nvPr/>
        </p:nvSpPr>
        <p:spPr bwMode="auto">
          <a:xfrm rot="10800000">
            <a:off x="11001052" y="4644725"/>
            <a:ext cx="609685" cy="608766"/>
          </a:xfrm>
          <a:custGeom>
            <a:avLst/>
            <a:gdLst>
              <a:gd name="T0" fmla="*/ 267 w 533"/>
              <a:gd name="T1" fmla="*/ 0 h 533"/>
              <a:gd name="T2" fmla="*/ 0 w 533"/>
              <a:gd name="T3" fmla="*/ 267 h 533"/>
              <a:gd name="T4" fmla="*/ 267 w 533"/>
              <a:gd name="T5" fmla="*/ 533 h 533"/>
              <a:gd name="T6" fmla="*/ 533 w 533"/>
              <a:gd name="T7" fmla="*/ 267 h 533"/>
              <a:gd name="T8" fmla="*/ 267 w 533"/>
              <a:gd name="T9" fmla="*/ 0 h 533"/>
              <a:gd name="T10" fmla="*/ 361 w 533"/>
              <a:gd name="T11" fmla="*/ 297 h 533"/>
              <a:gd name="T12" fmla="*/ 238 w 533"/>
              <a:gd name="T13" fmla="*/ 297 h 533"/>
              <a:gd name="T14" fmla="*/ 267 w 533"/>
              <a:gd name="T15" fmla="*/ 331 h 533"/>
              <a:gd name="T16" fmla="*/ 263 w 533"/>
              <a:gd name="T17" fmla="*/ 374 h 533"/>
              <a:gd name="T18" fmla="*/ 244 w 533"/>
              <a:gd name="T19" fmla="*/ 381 h 533"/>
              <a:gd name="T20" fmla="*/ 220 w 533"/>
              <a:gd name="T21" fmla="*/ 370 h 533"/>
              <a:gd name="T22" fmla="*/ 149 w 533"/>
              <a:gd name="T23" fmla="*/ 286 h 533"/>
              <a:gd name="T24" fmla="*/ 149 w 533"/>
              <a:gd name="T25" fmla="*/ 247 h 533"/>
              <a:gd name="T26" fmla="*/ 220 w 533"/>
              <a:gd name="T27" fmla="*/ 163 h 533"/>
              <a:gd name="T28" fmla="*/ 263 w 533"/>
              <a:gd name="T29" fmla="*/ 160 h 533"/>
              <a:gd name="T30" fmla="*/ 267 w 533"/>
              <a:gd name="T31" fmla="*/ 203 h 533"/>
              <a:gd name="T32" fmla="*/ 238 w 533"/>
              <a:gd name="T33" fmla="*/ 236 h 533"/>
              <a:gd name="T34" fmla="*/ 361 w 533"/>
              <a:gd name="T35" fmla="*/ 236 h 533"/>
              <a:gd name="T36" fmla="*/ 391 w 533"/>
              <a:gd name="T37" fmla="*/ 267 h 533"/>
              <a:gd name="T38" fmla="*/ 361 w 533"/>
              <a:gd name="T39" fmla="*/ 297 h 5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33" h="533">
                <a:moveTo>
                  <a:pt x="267" y="0"/>
                </a:moveTo>
                <a:cubicBezTo>
                  <a:pt x="120" y="0"/>
                  <a:pt x="0" y="120"/>
                  <a:pt x="0" y="267"/>
                </a:cubicBezTo>
                <a:cubicBezTo>
                  <a:pt x="0" y="414"/>
                  <a:pt x="120" y="533"/>
                  <a:pt x="267" y="533"/>
                </a:cubicBezTo>
                <a:cubicBezTo>
                  <a:pt x="414" y="533"/>
                  <a:pt x="533" y="414"/>
                  <a:pt x="533" y="267"/>
                </a:cubicBezTo>
                <a:cubicBezTo>
                  <a:pt x="533" y="120"/>
                  <a:pt x="414" y="0"/>
                  <a:pt x="267" y="0"/>
                </a:cubicBezTo>
                <a:close/>
                <a:moveTo>
                  <a:pt x="361" y="297"/>
                </a:moveTo>
                <a:lnTo>
                  <a:pt x="238" y="297"/>
                </a:lnTo>
                <a:lnTo>
                  <a:pt x="267" y="331"/>
                </a:lnTo>
                <a:cubicBezTo>
                  <a:pt x="278" y="343"/>
                  <a:pt x="276" y="363"/>
                  <a:pt x="263" y="374"/>
                </a:cubicBezTo>
                <a:cubicBezTo>
                  <a:pt x="258" y="378"/>
                  <a:pt x="251" y="381"/>
                  <a:pt x="244" y="381"/>
                </a:cubicBezTo>
                <a:cubicBezTo>
                  <a:pt x="235" y="381"/>
                  <a:pt x="226" y="377"/>
                  <a:pt x="220" y="370"/>
                </a:cubicBezTo>
                <a:lnTo>
                  <a:pt x="149" y="286"/>
                </a:lnTo>
                <a:cubicBezTo>
                  <a:pt x="140" y="275"/>
                  <a:pt x="140" y="258"/>
                  <a:pt x="149" y="247"/>
                </a:cubicBezTo>
                <a:lnTo>
                  <a:pt x="220" y="163"/>
                </a:lnTo>
                <a:cubicBezTo>
                  <a:pt x="231" y="150"/>
                  <a:pt x="251" y="149"/>
                  <a:pt x="263" y="160"/>
                </a:cubicBezTo>
                <a:cubicBezTo>
                  <a:pt x="276" y="171"/>
                  <a:pt x="278" y="190"/>
                  <a:pt x="267" y="203"/>
                </a:cubicBezTo>
                <a:lnTo>
                  <a:pt x="238" y="236"/>
                </a:lnTo>
                <a:lnTo>
                  <a:pt x="361" y="236"/>
                </a:lnTo>
                <a:cubicBezTo>
                  <a:pt x="378" y="236"/>
                  <a:pt x="391" y="250"/>
                  <a:pt x="391" y="267"/>
                </a:cubicBezTo>
                <a:cubicBezTo>
                  <a:pt x="391" y="283"/>
                  <a:pt x="378" y="297"/>
                  <a:pt x="361" y="297"/>
                </a:cubicBezTo>
                <a:close/>
              </a:path>
            </a:pathLst>
          </a:custGeom>
          <a:gradFill flip="none" rotWithShape="1">
            <a:gsLst>
              <a:gs pos="0">
                <a:srgbClr val="0298DA"/>
              </a:gs>
              <a:gs pos="100000">
                <a:srgbClr val="025AA2"/>
              </a:gs>
            </a:gsLst>
            <a:path path="circle">
              <a:fillToRect r="100000" b="100000"/>
            </a:path>
            <a:tileRect l="-100000" t="-100000"/>
          </a:gra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sp>
      <p:pic>
        <p:nvPicPr>
          <p:cNvPr id="40" name="图片 39">
            <a:extLst>
              <a:ext uri="{FF2B5EF4-FFF2-40B4-BE49-F238E27FC236}">
                <a16:creationId xmlns:a16="http://schemas.microsoft.com/office/drawing/2014/main" xmlns="" id="{88550FDA-464A-43BD-BB91-7F5798C6D65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103464" y="3689108"/>
            <a:ext cx="3779998" cy="2519999"/>
          </a:xfrm>
          <a:custGeom>
            <a:avLst/>
            <a:gdLst>
              <a:gd name="connsiteX0" fmla="*/ 0 w 4479999"/>
              <a:gd name="connsiteY0" fmla="*/ 0 h 2519999"/>
              <a:gd name="connsiteX1" fmla="*/ 4479999 w 4479999"/>
              <a:gd name="connsiteY1" fmla="*/ 0 h 2519999"/>
              <a:gd name="connsiteX2" fmla="*/ 4479999 w 4479999"/>
              <a:gd name="connsiteY2" fmla="*/ 2519999 h 2519999"/>
              <a:gd name="connsiteX3" fmla="*/ 0 w 4479999"/>
              <a:gd name="connsiteY3" fmla="*/ 2519999 h 2519999"/>
            </a:gdLst>
            <a:ahLst/>
            <a:cxnLst>
              <a:cxn ang="0">
                <a:pos x="connsiteX0" y="connsiteY0"/>
              </a:cxn>
              <a:cxn ang="0">
                <a:pos x="connsiteX1" y="connsiteY1"/>
              </a:cxn>
              <a:cxn ang="0">
                <a:pos x="connsiteX2" y="connsiteY2"/>
              </a:cxn>
              <a:cxn ang="0">
                <a:pos x="connsiteX3" y="connsiteY3"/>
              </a:cxn>
            </a:cxnLst>
            <a:rect l="l" t="t" r="r" b="b"/>
            <a:pathLst>
              <a:path w="4479999" h="2519999">
                <a:moveTo>
                  <a:pt x="0" y="0"/>
                </a:moveTo>
                <a:lnTo>
                  <a:pt x="4479999" y="0"/>
                </a:lnTo>
                <a:lnTo>
                  <a:pt x="4479999" y="2519999"/>
                </a:lnTo>
                <a:lnTo>
                  <a:pt x="0" y="2519999"/>
                </a:lnTo>
                <a:close/>
              </a:path>
            </a:pathLst>
          </a:custGeom>
          <a:ln w="76200">
            <a:solidFill>
              <a:schemeClr val="bg1"/>
            </a:solidFill>
          </a:ln>
          <a:effectLst>
            <a:outerShdw blurRad="101600" dist="101600" dir="2700000" algn="tl" rotWithShape="0">
              <a:prstClr val="black">
                <a:alpha val="40000"/>
              </a:prstClr>
            </a:outerShdw>
          </a:effectLst>
        </p:spPr>
      </p:pic>
      <p:sp>
        <p:nvSpPr>
          <p:cNvPr id="9" name="Rectangle 3">
            <a:extLst>
              <a:ext uri="{FF2B5EF4-FFF2-40B4-BE49-F238E27FC236}">
                <a16:creationId xmlns:a16="http://schemas.microsoft.com/office/drawing/2014/main" xmlns="" id="{9E74B6F2-2A36-41EB-941F-815175572921}"/>
              </a:ext>
            </a:extLst>
          </p:cNvPr>
          <p:cNvSpPr/>
          <p:nvPr/>
        </p:nvSpPr>
        <p:spPr>
          <a:xfrm>
            <a:off x="370245" y="1898020"/>
            <a:ext cx="2700000" cy="1080000"/>
          </a:xfrm>
          <a:prstGeom prst="rect">
            <a:avLst/>
          </a:prstGeom>
          <a:solidFill>
            <a:schemeClr val="bg1"/>
          </a:solidFill>
          <a:ln>
            <a:noFill/>
          </a:ln>
          <a:effectLst>
            <a:outerShdw blurRad="1016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ts val="35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萌芽期</a:t>
            </a:r>
            <a:endParaRPr kumimoji="0" lang="en-US" altLang="zh-CN" sz="2400" b="1"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endParaRPr>
          </a:p>
          <a:p>
            <a:pPr marL="0" marR="0" lvl="0" indent="0" algn="ctr" defTabSz="914400" rtl="0" eaLnBrk="1" fontAlgn="auto" latinLnBrk="0" hangingPunct="1">
              <a:lnSpc>
                <a:spcPts val="3500"/>
              </a:lnSpc>
              <a:spcBef>
                <a:spcPts val="0"/>
              </a:spcBef>
              <a:spcAft>
                <a:spcPts val="0"/>
              </a:spcAft>
              <a:buClrTx/>
              <a:buSzTx/>
              <a:buFontTx/>
              <a:buNone/>
              <a:tabLst/>
              <a:defRPr/>
            </a:pPr>
            <a:r>
              <a:rPr kumimoji="0" lang="en-US" sz="2400" b="1"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1990-2002</a:t>
            </a:r>
          </a:p>
        </p:txBody>
      </p:sp>
      <p:sp>
        <p:nvSpPr>
          <p:cNvPr id="10" name="Rectangle 4">
            <a:extLst>
              <a:ext uri="{FF2B5EF4-FFF2-40B4-BE49-F238E27FC236}">
                <a16:creationId xmlns:a16="http://schemas.microsoft.com/office/drawing/2014/main" xmlns="" id="{3DC9097D-BEAF-44E9-89E8-40358C1F6584}"/>
              </a:ext>
            </a:extLst>
          </p:cNvPr>
          <p:cNvSpPr/>
          <p:nvPr/>
        </p:nvSpPr>
        <p:spPr>
          <a:xfrm>
            <a:off x="3316721" y="1898020"/>
            <a:ext cx="2700000" cy="1080000"/>
          </a:xfrm>
          <a:prstGeom prst="rect">
            <a:avLst/>
          </a:prstGeom>
          <a:solidFill>
            <a:schemeClr val="bg1"/>
          </a:solidFill>
          <a:ln>
            <a:noFill/>
          </a:ln>
          <a:effectLst>
            <a:outerShdw blurRad="1016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ts val="35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成长期</a:t>
            </a:r>
            <a:endParaRPr kumimoji="0" lang="en-US" altLang="zh-CN" sz="2400" b="1"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endParaRPr>
          </a:p>
          <a:p>
            <a:pPr marL="0" marR="0" lvl="0" indent="0" algn="ctr" defTabSz="914400" rtl="0" eaLnBrk="1" fontAlgn="auto" latinLnBrk="0" hangingPunct="1">
              <a:lnSpc>
                <a:spcPts val="3500"/>
              </a:lnSpc>
              <a:spcBef>
                <a:spcPts val="0"/>
              </a:spcBef>
              <a:spcAft>
                <a:spcPts val="0"/>
              </a:spcAft>
              <a:buClrTx/>
              <a:buSzTx/>
              <a:buFontTx/>
              <a:buNone/>
              <a:tabLst/>
              <a:defRPr/>
            </a:pPr>
            <a:r>
              <a:rPr kumimoji="0" lang="en-US" altLang="zh-CN" sz="2400" b="1"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2003-2008</a:t>
            </a:r>
          </a:p>
        </p:txBody>
      </p:sp>
      <p:sp>
        <p:nvSpPr>
          <p:cNvPr id="11" name="Rectangle 5">
            <a:extLst>
              <a:ext uri="{FF2B5EF4-FFF2-40B4-BE49-F238E27FC236}">
                <a16:creationId xmlns:a16="http://schemas.microsoft.com/office/drawing/2014/main" xmlns="" id="{E0BDF7A7-03D4-4145-98C7-3E1A1E179146}"/>
              </a:ext>
            </a:extLst>
          </p:cNvPr>
          <p:cNvSpPr/>
          <p:nvPr/>
        </p:nvSpPr>
        <p:spPr>
          <a:xfrm>
            <a:off x="6263197" y="1898020"/>
            <a:ext cx="2700000" cy="1080000"/>
          </a:xfrm>
          <a:prstGeom prst="rect">
            <a:avLst/>
          </a:prstGeom>
          <a:solidFill>
            <a:schemeClr val="bg1"/>
          </a:solidFill>
          <a:ln>
            <a:noFill/>
          </a:ln>
          <a:effectLst>
            <a:outerShdw blurRad="1016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ts val="35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壮大期</a:t>
            </a:r>
            <a:endParaRPr kumimoji="0" lang="en-US" altLang="zh-CN" sz="2400" b="1"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endParaRPr>
          </a:p>
          <a:p>
            <a:pPr marL="0" marR="0" lvl="0" indent="0" algn="ctr" defTabSz="914400" rtl="0" eaLnBrk="1" fontAlgn="auto" latinLnBrk="0" hangingPunct="1">
              <a:lnSpc>
                <a:spcPts val="3500"/>
              </a:lnSpc>
              <a:spcBef>
                <a:spcPts val="0"/>
              </a:spcBef>
              <a:spcAft>
                <a:spcPts val="0"/>
              </a:spcAft>
              <a:buClrTx/>
              <a:buSzTx/>
              <a:buFontTx/>
              <a:buNone/>
              <a:tabLst/>
              <a:defRPr/>
            </a:pPr>
            <a:r>
              <a:rPr kumimoji="0" lang="en-US" altLang="zh-CN" sz="2400" b="1"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2009-2012</a:t>
            </a:r>
          </a:p>
        </p:txBody>
      </p:sp>
      <p:sp>
        <p:nvSpPr>
          <p:cNvPr id="12" name="Rectangle 6">
            <a:extLst>
              <a:ext uri="{FF2B5EF4-FFF2-40B4-BE49-F238E27FC236}">
                <a16:creationId xmlns:a16="http://schemas.microsoft.com/office/drawing/2014/main" xmlns="" id="{F15F1170-6A4B-43D8-87A9-A552B9E096B7}"/>
              </a:ext>
            </a:extLst>
          </p:cNvPr>
          <p:cNvSpPr/>
          <p:nvPr/>
        </p:nvSpPr>
        <p:spPr>
          <a:xfrm>
            <a:off x="9209674" y="1898020"/>
            <a:ext cx="2700000" cy="1080000"/>
          </a:xfrm>
          <a:prstGeom prst="rect">
            <a:avLst/>
          </a:prstGeom>
          <a:gradFill>
            <a:gsLst>
              <a:gs pos="100000">
                <a:srgbClr val="025AA2"/>
              </a:gs>
              <a:gs pos="0">
                <a:srgbClr val="0298DA"/>
              </a:gs>
            </a:gsLst>
            <a:path path="circle">
              <a:fillToRect r="100000" b="100000"/>
            </a:path>
          </a:gradFill>
          <a:ln>
            <a:noFill/>
          </a:ln>
          <a:effectLst>
            <a:outerShdw blurRad="1016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ts val="35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腾飞期</a:t>
            </a:r>
            <a:endParaRPr kumimoji="0" lang="en-US" altLang="zh-CN" sz="24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a:p>
            <a:pPr marL="0" marR="0" lvl="0" indent="0" algn="ctr" defTabSz="914400" rtl="0" eaLnBrk="1" fontAlgn="auto" latinLnBrk="0" hangingPunct="1">
              <a:lnSpc>
                <a:spcPts val="3500"/>
              </a:lnSpc>
              <a:spcBef>
                <a:spcPts val="0"/>
              </a:spcBef>
              <a:spcAft>
                <a:spcPts val="0"/>
              </a:spcAft>
              <a:buClrTx/>
              <a:buSzTx/>
              <a:buFontTx/>
              <a:buNone/>
              <a:tabLst/>
              <a:defRPr/>
            </a:pPr>
            <a:r>
              <a:rPr kumimoji="0" lang="en-US" altLang="zh-CN" sz="24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2012-</a:t>
            </a:r>
            <a:r>
              <a:rPr kumimoji="0" lang="zh-CN" altLang="en-US" sz="24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至今</a:t>
            </a:r>
            <a:endParaRPr kumimoji="0" lang="en-US" altLang="zh-CN" sz="24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grpSp>
        <p:nvGrpSpPr>
          <p:cNvPr id="42" name="组合 41">
            <a:extLst>
              <a:ext uri="{FF2B5EF4-FFF2-40B4-BE49-F238E27FC236}">
                <a16:creationId xmlns:a16="http://schemas.microsoft.com/office/drawing/2014/main" xmlns="" id="{927DFEBC-A1CB-4D7D-9105-67A3F486F33F}"/>
              </a:ext>
            </a:extLst>
          </p:cNvPr>
          <p:cNvGrpSpPr/>
          <p:nvPr/>
        </p:nvGrpSpPr>
        <p:grpSpPr>
          <a:xfrm>
            <a:off x="6795977" y="3928207"/>
            <a:ext cx="3642561" cy="2001801"/>
            <a:chOff x="6795977" y="3594100"/>
            <a:chExt cx="3642561" cy="2001801"/>
          </a:xfrm>
        </p:grpSpPr>
        <p:sp>
          <p:nvSpPr>
            <p:cNvPr id="32" name="短酷PPT">
              <a:extLst>
                <a:ext uri="{FF2B5EF4-FFF2-40B4-BE49-F238E27FC236}">
                  <a16:creationId xmlns:a16="http://schemas.microsoft.com/office/drawing/2014/main" xmlns="" id="{63090D04-6338-4C8A-876B-A185320CE9BF}"/>
                </a:ext>
              </a:extLst>
            </p:cNvPr>
            <p:cNvSpPr txBox="1">
              <a:spLocks/>
            </p:cNvSpPr>
            <p:nvPr/>
          </p:nvSpPr>
          <p:spPr>
            <a:xfrm>
              <a:off x="6795977" y="3594100"/>
              <a:ext cx="3642561" cy="556950"/>
            </a:xfrm>
            <a:prstGeom prst="rect">
              <a:avLst/>
            </a:prstGeom>
          </p:spPr>
          <p:txBody>
            <a:bodyPr lIns="0" tIns="0" rIns="0" bIns="0" anchor="ctr"/>
            <a:lstStyle>
              <a:defPPr>
                <a:defRPr lang="zh-CN"/>
              </a:defPPr>
              <a:lvl1pPr lvl="0" indent="0" algn="ctr" defTabSz="1219139">
                <a:lnSpc>
                  <a:spcPct val="90000"/>
                </a:lnSpc>
                <a:spcBef>
                  <a:spcPts val="750"/>
                </a:spcBef>
                <a:buFont typeface="Arial" panose="020B0604020202020204" pitchFamily="34" charset="0"/>
                <a:buNone/>
                <a:defRPr sz="2000" b="1" kern="0">
                  <a:solidFill>
                    <a:schemeClr val="accent1"/>
                  </a:solidFill>
                  <a:ea typeface="+mj-ea"/>
                </a:defRPr>
              </a:lvl1pPr>
              <a:lvl2pPr marL="514350" indent="-171450" defTabSz="685800">
                <a:lnSpc>
                  <a:spcPct val="90000"/>
                </a:lnSpc>
                <a:spcBef>
                  <a:spcPts val="375"/>
                </a:spcBef>
                <a:buFont typeface="Arial" panose="020B0604020202020204" pitchFamily="34" charset="0"/>
                <a:buChar char="•"/>
                <a:defRPr>
                  <a:latin typeface="Neris Thin" panose="00000300000000000000" pitchFamily="50" charset="0"/>
                </a:defRPr>
              </a:lvl2pPr>
              <a:lvl3pPr marL="857250" indent="-171450" defTabSz="685800">
                <a:lnSpc>
                  <a:spcPct val="90000"/>
                </a:lnSpc>
                <a:spcBef>
                  <a:spcPts val="375"/>
                </a:spcBef>
                <a:buFont typeface="Arial" panose="020B0604020202020204" pitchFamily="34" charset="0"/>
                <a:buChar char="•"/>
                <a:defRPr sz="1500">
                  <a:latin typeface="Neris Thin" panose="00000300000000000000" pitchFamily="50" charset="0"/>
                </a:defRPr>
              </a:lvl3pPr>
              <a:lvl4pPr marL="1200150" indent="-171450" defTabSz="685800">
                <a:lnSpc>
                  <a:spcPct val="90000"/>
                </a:lnSpc>
                <a:spcBef>
                  <a:spcPts val="375"/>
                </a:spcBef>
                <a:buFont typeface="Arial" panose="020B0604020202020204" pitchFamily="34" charset="0"/>
                <a:buChar char="•"/>
                <a:defRPr sz="1350">
                  <a:latin typeface="Neris Thin" panose="00000300000000000000" pitchFamily="50" charset="0"/>
                </a:defRPr>
              </a:lvl4pPr>
              <a:lvl5pPr marL="1543050" indent="-171450" defTabSz="685800">
                <a:lnSpc>
                  <a:spcPct val="90000"/>
                </a:lnSpc>
                <a:spcBef>
                  <a:spcPts val="375"/>
                </a:spcBef>
                <a:buFont typeface="Arial" panose="020B0604020202020204" pitchFamily="34" charset="0"/>
                <a:buChar char="•"/>
                <a:defRPr sz="1350">
                  <a:latin typeface="Neris Thin" panose="00000300000000000000" pitchFamily="50" charset="0"/>
                </a:defRPr>
              </a:lvl5pPr>
              <a:lvl6pPr marL="1885950" indent="-171450" defTabSz="685800">
                <a:lnSpc>
                  <a:spcPct val="90000"/>
                </a:lnSpc>
                <a:spcBef>
                  <a:spcPts val="375"/>
                </a:spcBef>
                <a:buFont typeface="Arial" panose="020B0604020202020204" pitchFamily="34" charset="0"/>
                <a:buChar char="•"/>
                <a:defRPr sz="1350"/>
              </a:lvl6pPr>
              <a:lvl7pPr marL="2228850" indent="-171450" defTabSz="685800">
                <a:lnSpc>
                  <a:spcPct val="90000"/>
                </a:lnSpc>
                <a:spcBef>
                  <a:spcPts val="375"/>
                </a:spcBef>
                <a:buFont typeface="Arial" panose="020B0604020202020204" pitchFamily="34" charset="0"/>
                <a:buChar char="•"/>
                <a:defRPr sz="1350"/>
              </a:lvl7pPr>
              <a:lvl8pPr marL="2571750" indent="-171450" defTabSz="685800">
                <a:lnSpc>
                  <a:spcPct val="90000"/>
                </a:lnSpc>
                <a:spcBef>
                  <a:spcPts val="375"/>
                </a:spcBef>
                <a:buFont typeface="Arial" panose="020B0604020202020204" pitchFamily="34" charset="0"/>
                <a:buChar char="•"/>
                <a:defRPr sz="1350"/>
              </a:lvl8pPr>
              <a:lvl9pPr marL="2914650" indent="-171450" defTabSz="685800">
                <a:lnSpc>
                  <a:spcPct val="90000"/>
                </a:lnSpc>
                <a:spcBef>
                  <a:spcPts val="375"/>
                </a:spcBef>
                <a:buFont typeface="Arial" panose="020B0604020202020204" pitchFamily="34" charset="0"/>
                <a:buChar char="•"/>
                <a:defRPr sz="1350"/>
              </a:lvl9pPr>
            </a:lstStyle>
            <a:p>
              <a:pPr marL="0" marR="0" lvl="0" indent="0" algn="ctr" defTabSz="1219139" rtl="0" eaLnBrk="1" fontAlgn="auto" latinLnBrk="0" hangingPunct="1">
                <a:lnSpc>
                  <a:spcPct val="90000"/>
                </a:lnSpc>
                <a:spcBef>
                  <a:spcPts val="750"/>
                </a:spcBef>
                <a:spcAft>
                  <a:spcPts val="0"/>
                </a:spcAft>
                <a:buClrTx/>
                <a:buSzTx/>
                <a:buFont typeface="Arial" panose="020B0604020202020204" pitchFamily="34" charset="0"/>
                <a:buNone/>
                <a:tabLst/>
                <a:defRPr/>
              </a:pPr>
              <a:r>
                <a:rPr kumimoji="0" lang="en-US" altLang="zh-CN" sz="2800" b="1" i="0" u="none" strike="noStrike" kern="0" cap="none" spc="0" normalizeH="0" baseline="0" noProof="0" dirty="0">
                  <a:ln>
                    <a:noFill/>
                  </a:ln>
                  <a:solidFill>
                    <a:srgbClr val="025AA2"/>
                  </a:solidFill>
                  <a:effectLst/>
                  <a:uLnTx/>
                  <a:uFillTx/>
                  <a:latin typeface="微软雅黑" panose="020B0503020204020204" pitchFamily="34" charset="-122"/>
                  <a:ea typeface="微软雅黑" panose="020B0503020204020204" pitchFamily="34" charset="-122"/>
                  <a:cs typeface="+mn-cs"/>
                </a:rPr>
                <a:t>2018</a:t>
              </a:r>
              <a:endParaRPr kumimoji="0" lang="zh-CN" altLang="en-US" sz="2800" b="1" i="0" u="none" strike="noStrike" kern="0" cap="none" spc="0" normalizeH="0" baseline="0" noProof="0" dirty="0">
                <a:ln>
                  <a:noFill/>
                </a:ln>
                <a:solidFill>
                  <a:srgbClr val="025AA2"/>
                </a:solidFill>
                <a:effectLst/>
                <a:uLnTx/>
                <a:uFillTx/>
                <a:latin typeface="微软雅黑" panose="020B0503020204020204" pitchFamily="34" charset="-122"/>
                <a:ea typeface="微软雅黑" panose="020B0503020204020204" pitchFamily="34" charset="-122"/>
                <a:cs typeface="+mn-cs"/>
              </a:endParaRPr>
            </a:p>
          </p:txBody>
        </p:sp>
        <p:sp>
          <p:nvSpPr>
            <p:cNvPr id="33" name="文本框 32">
              <a:extLst>
                <a:ext uri="{FF2B5EF4-FFF2-40B4-BE49-F238E27FC236}">
                  <a16:creationId xmlns:a16="http://schemas.microsoft.com/office/drawing/2014/main" xmlns="" id="{36E0ECCB-2DF2-4D30-AFB6-8C1E33F237BF}"/>
                </a:ext>
              </a:extLst>
            </p:cNvPr>
            <p:cNvSpPr txBox="1"/>
            <p:nvPr/>
          </p:nvSpPr>
          <p:spPr bwMode="auto">
            <a:xfrm>
              <a:off x="6795977" y="4210906"/>
              <a:ext cx="3642561" cy="1384995"/>
            </a:xfrm>
            <a:prstGeom prst="rect">
              <a:avLst/>
            </a:prstGeom>
            <a:noFill/>
          </p:spPr>
          <p:txBody>
            <a:bodyPr wrap="square" rtlCol="0">
              <a:spAutoFit/>
            </a:bodyPr>
            <a:lstStyle>
              <a:defPPr>
                <a:defRPr lang="zh-CN"/>
              </a:defPPr>
              <a:lvl1pPr algn="ctr">
                <a:lnSpc>
                  <a:spcPct val="110000"/>
                </a:lnSpc>
                <a:defRPr sz="1200">
                  <a:latin typeface="+mn-ea"/>
                </a:defRPr>
              </a:lvl1p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black">
                      <a:lumMod val="75000"/>
                    </a:prstClr>
                  </a:solidFill>
                  <a:effectLst/>
                  <a:uLnTx/>
                  <a:uFillTx/>
                  <a:latin typeface="微软雅黑" panose="020B0503020204020204" pitchFamily="34" charset="-122"/>
                  <a:ea typeface="微软雅黑" panose="020B0503020204020204" pitchFamily="34" charset="-122"/>
                  <a:cs typeface="+mn-cs"/>
                </a:rPr>
                <a:t>在此点击输入文字，字数不要太多，尽量的简明扼要的提炼信息文字即可；在此点击输入文字，字数不要太多，尽量的简明扼要的提炼信息文字即可；</a:t>
              </a:r>
              <a:endParaRPr kumimoji="0" lang="en-US" altLang="zh-CN" sz="1400" b="0" i="0" u="none" strike="noStrike" kern="1200" cap="none" spc="0" normalizeH="0" baseline="0" noProof="0" dirty="0">
                <a:ln>
                  <a:noFill/>
                </a:ln>
                <a:solidFill>
                  <a:prstClr val="black">
                    <a:lumMod val="75000"/>
                  </a:prstClr>
                </a:solidFill>
                <a:effectLst/>
                <a:uLnTx/>
                <a:uFillTx/>
                <a:latin typeface="微软雅黑" panose="020B0503020204020204" pitchFamily="34" charset="-122"/>
                <a:ea typeface="微软雅黑" panose="020B0503020204020204" pitchFamily="34" charset="-122"/>
                <a:cs typeface="+mn-cs"/>
              </a:endParaRPr>
            </a:p>
          </p:txBody>
        </p:sp>
      </p:grpSp>
      <p:sp>
        <p:nvSpPr>
          <p:cNvPr id="14" name="平行四边形 13"/>
          <p:cNvSpPr/>
          <p:nvPr/>
        </p:nvSpPr>
        <p:spPr>
          <a:xfrm>
            <a:off x="8639908" y="433755"/>
            <a:ext cx="2356338" cy="867507"/>
          </a:xfrm>
          <a:prstGeom prst="parallelogram">
            <a:avLst/>
          </a:prstGeom>
          <a:solidFill>
            <a:srgbClr val="E7E6E6"/>
          </a:solidFill>
          <a:ln>
            <a:noFill/>
          </a:ln>
          <a:effectLst>
            <a:outerShdw blurRad="152400" dist="152400" dir="81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5" name="平行四边形 14"/>
          <p:cNvSpPr/>
          <p:nvPr/>
        </p:nvSpPr>
        <p:spPr>
          <a:xfrm>
            <a:off x="984739" y="433755"/>
            <a:ext cx="7655169" cy="867507"/>
          </a:xfrm>
          <a:prstGeom prst="parallelogram">
            <a:avLst/>
          </a:prstGeom>
          <a:gradFill>
            <a:gsLst>
              <a:gs pos="0">
                <a:srgbClr val="0298DA"/>
              </a:gs>
              <a:gs pos="100000">
                <a:srgbClr val="025AA2"/>
              </a:gs>
            </a:gsLst>
            <a:lin ang="5400000" scaled="1"/>
          </a:gradFill>
          <a:ln>
            <a:noFill/>
          </a:ln>
          <a:effectLst>
            <a:outerShdw blurRad="152400" dist="152400" dir="81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6" name="平行四边形 15"/>
          <p:cNvSpPr/>
          <p:nvPr/>
        </p:nvSpPr>
        <p:spPr>
          <a:xfrm>
            <a:off x="410308" y="621324"/>
            <a:ext cx="4091354" cy="386861"/>
          </a:xfrm>
          <a:prstGeom prst="parallelogram">
            <a:avLst/>
          </a:prstGeom>
          <a:solidFill>
            <a:srgbClr val="E7E6E6"/>
          </a:solidFill>
          <a:ln>
            <a:noFill/>
          </a:ln>
          <a:effectLst>
            <a:outerShdw blurRad="152400" dist="152400" dir="81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7" name="平行四边形 16"/>
          <p:cNvSpPr/>
          <p:nvPr/>
        </p:nvSpPr>
        <p:spPr>
          <a:xfrm>
            <a:off x="9543098" y="265171"/>
            <a:ext cx="1639346" cy="283469"/>
          </a:xfrm>
          <a:prstGeom prst="parallelogram">
            <a:avLst/>
          </a:prstGeom>
          <a:gradFill>
            <a:gsLst>
              <a:gs pos="0">
                <a:srgbClr val="0298DA"/>
              </a:gs>
              <a:gs pos="100000">
                <a:srgbClr val="025AA2"/>
              </a:gs>
            </a:gsLst>
            <a:lin ang="5400000" scaled="1"/>
          </a:gradFill>
          <a:ln>
            <a:noFill/>
          </a:ln>
          <a:effectLst>
            <a:outerShdw blurRad="152400" dist="152400" dir="81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8" name="文本框 1"/>
          <p:cNvSpPr>
            <a:spLocks noChangeArrowheads="1"/>
          </p:cNvSpPr>
          <p:nvPr/>
        </p:nvSpPr>
        <p:spPr bwMode="auto">
          <a:xfrm>
            <a:off x="4662613" y="553144"/>
            <a:ext cx="162095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SimSun" panose="02010600030101010101" pitchFamily="2" charset="-122"/>
              </a:defRPr>
            </a:lvl1pPr>
            <a:lvl2pPr marL="742950" indent="-285750">
              <a:defRPr>
                <a:solidFill>
                  <a:schemeClr val="tx1"/>
                </a:solidFill>
                <a:latin typeface="Calibri" panose="020F0502020204030204" pitchFamily="34" charset="0"/>
                <a:ea typeface="SimSun" panose="02010600030101010101" pitchFamily="2" charset="-122"/>
              </a:defRPr>
            </a:lvl2pPr>
            <a:lvl3pPr marL="1143000" indent="-228600">
              <a:defRPr>
                <a:solidFill>
                  <a:schemeClr val="tx1"/>
                </a:solidFill>
                <a:latin typeface="Calibri" panose="020F0502020204030204" pitchFamily="34" charset="0"/>
                <a:ea typeface="SimSun" panose="02010600030101010101" pitchFamily="2" charset="-122"/>
              </a:defRPr>
            </a:lvl3pPr>
            <a:lvl4pPr marL="1600200" indent="-228600">
              <a:defRPr>
                <a:solidFill>
                  <a:schemeClr val="tx1"/>
                </a:solidFill>
                <a:latin typeface="Calibri" panose="020F0502020204030204" pitchFamily="34" charset="0"/>
                <a:ea typeface="SimSun" panose="02010600030101010101" pitchFamily="2" charset="-122"/>
              </a:defRPr>
            </a:lvl4pPr>
            <a:lvl5pPr marL="2057400" indent="-228600">
              <a:defRPr>
                <a:solidFill>
                  <a:schemeClr val="tx1"/>
                </a:solidFill>
                <a:latin typeface="Calibri" panose="020F0502020204030204" pitchFamily="34" charset="0"/>
                <a:ea typeface="SimSun"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SimSun"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SimSun"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SimSun"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SimSun" panose="02010600030101010101" pitchFamily="2" charset="-122"/>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8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发展历程</a:t>
            </a:r>
            <a:endParaRPr kumimoji="0" lang="en-US" altLang="en-US" sz="28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
        <p:nvSpPr>
          <p:cNvPr id="19" name="文本框 1"/>
          <p:cNvSpPr>
            <a:spLocks noChangeArrowheads="1"/>
          </p:cNvSpPr>
          <p:nvPr/>
        </p:nvSpPr>
        <p:spPr bwMode="auto">
          <a:xfrm>
            <a:off x="6198430" y="784745"/>
            <a:ext cx="150310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SimSun" panose="02010600030101010101" pitchFamily="2" charset="-122"/>
              </a:defRPr>
            </a:lvl1pPr>
            <a:lvl2pPr marL="742950" indent="-285750">
              <a:defRPr>
                <a:solidFill>
                  <a:schemeClr val="tx1"/>
                </a:solidFill>
                <a:latin typeface="Calibri" panose="020F0502020204030204" pitchFamily="34" charset="0"/>
                <a:ea typeface="SimSun" panose="02010600030101010101" pitchFamily="2" charset="-122"/>
              </a:defRPr>
            </a:lvl2pPr>
            <a:lvl3pPr marL="1143000" indent="-228600">
              <a:defRPr>
                <a:solidFill>
                  <a:schemeClr val="tx1"/>
                </a:solidFill>
                <a:latin typeface="Calibri" panose="020F0502020204030204" pitchFamily="34" charset="0"/>
                <a:ea typeface="SimSun" panose="02010600030101010101" pitchFamily="2" charset="-122"/>
              </a:defRPr>
            </a:lvl3pPr>
            <a:lvl4pPr marL="1600200" indent="-228600">
              <a:defRPr>
                <a:solidFill>
                  <a:schemeClr val="tx1"/>
                </a:solidFill>
                <a:latin typeface="Calibri" panose="020F0502020204030204" pitchFamily="34" charset="0"/>
                <a:ea typeface="SimSun" panose="02010600030101010101" pitchFamily="2" charset="-122"/>
              </a:defRPr>
            </a:lvl4pPr>
            <a:lvl5pPr marL="2057400" indent="-228600">
              <a:defRPr>
                <a:solidFill>
                  <a:schemeClr val="tx1"/>
                </a:solidFill>
                <a:latin typeface="Calibri" panose="020F0502020204030204" pitchFamily="34" charset="0"/>
                <a:ea typeface="SimSun"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SimSun"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SimSun"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SimSun"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SimSun" panose="02010600030101010101" pitchFamily="2" charset="-122"/>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2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ADD YOUR TITLE</a:t>
            </a:r>
            <a:endParaRPr kumimoji="0" lang="en-US" altLang="en-US" sz="12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
        <p:nvSpPr>
          <p:cNvPr id="20" name="文本框 1"/>
          <p:cNvSpPr>
            <a:spLocks noChangeArrowheads="1"/>
          </p:cNvSpPr>
          <p:nvPr/>
        </p:nvSpPr>
        <p:spPr bwMode="auto">
          <a:xfrm>
            <a:off x="9217364" y="740084"/>
            <a:ext cx="121520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SimSun" panose="02010600030101010101" pitchFamily="2" charset="-122"/>
              </a:defRPr>
            </a:lvl1pPr>
            <a:lvl2pPr marL="742950" indent="-285750">
              <a:defRPr>
                <a:solidFill>
                  <a:schemeClr val="tx1"/>
                </a:solidFill>
                <a:latin typeface="Calibri" panose="020F0502020204030204" pitchFamily="34" charset="0"/>
                <a:ea typeface="SimSun" panose="02010600030101010101" pitchFamily="2" charset="-122"/>
              </a:defRPr>
            </a:lvl2pPr>
            <a:lvl3pPr marL="1143000" indent="-228600">
              <a:defRPr>
                <a:solidFill>
                  <a:schemeClr val="tx1"/>
                </a:solidFill>
                <a:latin typeface="Calibri" panose="020F0502020204030204" pitchFamily="34" charset="0"/>
                <a:ea typeface="SimSun" panose="02010600030101010101" pitchFamily="2" charset="-122"/>
              </a:defRPr>
            </a:lvl3pPr>
            <a:lvl4pPr marL="1600200" indent="-228600">
              <a:defRPr>
                <a:solidFill>
                  <a:schemeClr val="tx1"/>
                </a:solidFill>
                <a:latin typeface="Calibri" panose="020F0502020204030204" pitchFamily="34" charset="0"/>
                <a:ea typeface="SimSun" panose="02010600030101010101" pitchFamily="2" charset="-122"/>
              </a:defRPr>
            </a:lvl4pPr>
            <a:lvl5pPr marL="2057400" indent="-228600">
              <a:defRPr>
                <a:solidFill>
                  <a:schemeClr val="tx1"/>
                </a:solidFill>
                <a:latin typeface="Calibri" panose="020F0502020204030204" pitchFamily="34" charset="0"/>
                <a:ea typeface="SimSun"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SimSun"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SimSun"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SimSun"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SimSun" panose="02010600030101010101" pitchFamily="2" charset="-122"/>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400" b="0" i="0" u="none" strike="noStrike" kern="1200" cap="none" spc="300" normalizeH="0" baseline="0" noProof="0" dirty="0">
                <a:ln>
                  <a:noFill/>
                </a:ln>
                <a:solidFill>
                  <a:srgbClr val="025AA2"/>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LOGO</a:t>
            </a:r>
            <a:endParaRPr kumimoji="0" lang="en-US" altLang="en-US" sz="2400" b="0" i="0" u="none" strike="noStrike" kern="1200" cap="none" spc="300" normalizeH="0" baseline="0" noProof="0" dirty="0">
              <a:ln>
                <a:noFill/>
              </a:ln>
              <a:solidFill>
                <a:srgbClr val="025AA2"/>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Tree>
    <p:extLst>
      <p:ext uri="{BB962C8B-B14F-4D97-AF65-F5344CB8AC3E}">
        <p14:creationId xmlns:p14="http://schemas.microsoft.com/office/powerpoint/2010/main" val="3237505619"/>
      </p:ext>
    </p:extLst>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14:presetBounceEnd="40000">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14:bounceEnd="40000">
                                          <p:cBhvr additive="base">
                                            <p:cTn id="7" dur="750" fill="hold"/>
                                            <p:tgtEl>
                                              <p:spTgt spid="15"/>
                                            </p:tgtEl>
                                            <p:attrNameLst>
                                              <p:attrName>ppt_x</p:attrName>
                                            </p:attrNameLst>
                                          </p:cBhvr>
                                          <p:tavLst>
                                            <p:tav tm="0">
                                              <p:val>
                                                <p:strVal val="#ppt_x"/>
                                              </p:val>
                                            </p:tav>
                                            <p:tav tm="100000">
                                              <p:val>
                                                <p:strVal val="#ppt_x"/>
                                              </p:val>
                                            </p:tav>
                                          </p:tavLst>
                                        </p:anim>
                                        <p:anim calcmode="lin" valueType="num" p14:bounceEnd="40000">
                                          <p:cBhvr additive="base">
                                            <p:cTn id="8" dur="750" fill="hold"/>
                                            <p:tgtEl>
                                              <p:spTgt spid="15"/>
                                            </p:tgtEl>
                                            <p:attrNameLst>
                                              <p:attrName>ppt_y</p:attrName>
                                            </p:attrNameLst>
                                          </p:cBhvr>
                                          <p:tavLst>
                                            <p:tav tm="0">
                                              <p:val>
                                                <p:strVal val="0-#ppt_h/2"/>
                                              </p:val>
                                            </p:tav>
                                            <p:tav tm="100000">
                                              <p:val>
                                                <p:strVal val="#ppt_y"/>
                                              </p:val>
                                            </p:tav>
                                          </p:tavLst>
                                        </p:anim>
                                      </p:childTnLst>
                                    </p:cTn>
                                  </p:par>
                                  <p:par>
                                    <p:cTn id="9" presetID="2" presetClass="entr" presetSubtype="2" fill="hold" grpId="0" nodeType="withEffect" p14:presetBounceEnd="40000">
                                      <p:stCondLst>
                                        <p:cond delay="250"/>
                                      </p:stCondLst>
                                      <p:childTnLst>
                                        <p:set>
                                          <p:cBhvr>
                                            <p:cTn id="10" dur="1" fill="hold">
                                              <p:stCondLst>
                                                <p:cond delay="0"/>
                                              </p:stCondLst>
                                            </p:cTn>
                                            <p:tgtEl>
                                              <p:spTgt spid="14"/>
                                            </p:tgtEl>
                                            <p:attrNameLst>
                                              <p:attrName>style.visibility</p:attrName>
                                            </p:attrNameLst>
                                          </p:cBhvr>
                                          <p:to>
                                            <p:strVal val="visible"/>
                                          </p:to>
                                        </p:set>
                                        <p:anim calcmode="lin" valueType="num" p14:bounceEnd="40000">
                                          <p:cBhvr additive="base">
                                            <p:cTn id="11" dur="750" fill="hold"/>
                                            <p:tgtEl>
                                              <p:spTgt spid="14"/>
                                            </p:tgtEl>
                                            <p:attrNameLst>
                                              <p:attrName>ppt_x</p:attrName>
                                            </p:attrNameLst>
                                          </p:cBhvr>
                                          <p:tavLst>
                                            <p:tav tm="0">
                                              <p:val>
                                                <p:strVal val="1+#ppt_w/2"/>
                                              </p:val>
                                            </p:tav>
                                            <p:tav tm="100000">
                                              <p:val>
                                                <p:strVal val="#ppt_x"/>
                                              </p:val>
                                            </p:tav>
                                          </p:tavLst>
                                        </p:anim>
                                        <p:anim calcmode="lin" valueType="num" p14:bounceEnd="40000">
                                          <p:cBhvr additive="base">
                                            <p:cTn id="12" dur="750" fill="hold"/>
                                            <p:tgtEl>
                                              <p:spTgt spid="14"/>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14:presetBounceEnd="40000">
                                      <p:stCondLst>
                                        <p:cond delay="0"/>
                                      </p:stCondLst>
                                      <p:childTnLst>
                                        <p:set>
                                          <p:cBhvr>
                                            <p:cTn id="14" dur="1" fill="hold">
                                              <p:stCondLst>
                                                <p:cond delay="0"/>
                                              </p:stCondLst>
                                            </p:cTn>
                                            <p:tgtEl>
                                              <p:spTgt spid="16"/>
                                            </p:tgtEl>
                                            <p:attrNameLst>
                                              <p:attrName>style.visibility</p:attrName>
                                            </p:attrNameLst>
                                          </p:cBhvr>
                                          <p:to>
                                            <p:strVal val="visible"/>
                                          </p:to>
                                        </p:set>
                                        <p:anim calcmode="lin" valueType="num" p14:bounceEnd="40000">
                                          <p:cBhvr additive="base">
                                            <p:cTn id="15" dur="750" fill="hold"/>
                                            <p:tgtEl>
                                              <p:spTgt spid="16"/>
                                            </p:tgtEl>
                                            <p:attrNameLst>
                                              <p:attrName>ppt_x</p:attrName>
                                            </p:attrNameLst>
                                          </p:cBhvr>
                                          <p:tavLst>
                                            <p:tav tm="0">
                                              <p:val>
                                                <p:strVal val="0-#ppt_w/2"/>
                                              </p:val>
                                            </p:tav>
                                            <p:tav tm="100000">
                                              <p:val>
                                                <p:strVal val="#ppt_x"/>
                                              </p:val>
                                            </p:tav>
                                          </p:tavLst>
                                        </p:anim>
                                        <p:anim calcmode="lin" valueType="num" p14:bounceEnd="40000">
                                          <p:cBhvr additive="base">
                                            <p:cTn id="16" dur="750" fill="hold"/>
                                            <p:tgtEl>
                                              <p:spTgt spid="16"/>
                                            </p:tgtEl>
                                            <p:attrNameLst>
                                              <p:attrName>ppt_y</p:attrName>
                                            </p:attrNameLst>
                                          </p:cBhvr>
                                          <p:tavLst>
                                            <p:tav tm="0">
                                              <p:val>
                                                <p:strVal val="#ppt_y"/>
                                              </p:val>
                                            </p:tav>
                                            <p:tav tm="100000">
                                              <p:val>
                                                <p:strVal val="#ppt_y"/>
                                              </p:val>
                                            </p:tav>
                                          </p:tavLst>
                                        </p:anim>
                                      </p:childTnLst>
                                    </p:cTn>
                                  </p:par>
                                  <p:par>
                                    <p:cTn id="17" presetID="2" presetClass="entr" presetSubtype="3" fill="hold" grpId="0" nodeType="withEffect" p14:presetBounceEnd="40000">
                                      <p:stCondLst>
                                        <p:cond delay="500"/>
                                      </p:stCondLst>
                                      <p:childTnLst>
                                        <p:set>
                                          <p:cBhvr>
                                            <p:cTn id="18" dur="1" fill="hold">
                                              <p:stCondLst>
                                                <p:cond delay="0"/>
                                              </p:stCondLst>
                                            </p:cTn>
                                            <p:tgtEl>
                                              <p:spTgt spid="17"/>
                                            </p:tgtEl>
                                            <p:attrNameLst>
                                              <p:attrName>style.visibility</p:attrName>
                                            </p:attrNameLst>
                                          </p:cBhvr>
                                          <p:to>
                                            <p:strVal val="visible"/>
                                          </p:to>
                                        </p:set>
                                        <p:anim calcmode="lin" valueType="num" p14:bounceEnd="40000">
                                          <p:cBhvr additive="base">
                                            <p:cTn id="19" dur="750" fill="hold"/>
                                            <p:tgtEl>
                                              <p:spTgt spid="17"/>
                                            </p:tgtEl>
                                            <p:attrNameLst>
                                              <p:attrName>ppt_x</p:attrName>
                                            </p:attrNameLst>
                                          </p:cBhvr>
                                          <p:tavLst>
                                            <p:tav tm="0">
                                              <p:val>
                                                <p:strVal val="1+#ppt_w/2"/>
                                              </p:val>
                                            </p:tav>
                                            <p:tav tm="100000">
                                              <p:val>
                                                <p:strVal val="#ppt_x"/>
                                              </p:val>
                                            </p:tav>
                                          </p:tavLst>
                                        </p:anim>
                                        <p:anim calcmode="lin" valueType="num" p14:bounceEnd="40000">
                                          <p:cBhvr additive="base">
                                            <p:cTn id="20" dur="750" fill="hold"/>
                                            <p:tgtEl>
                                              <p:spTgt spid="17"/>
                                            </p:tgtEl>
                                            <p:attrNameLst>
                                              <p:attrName>ppt_y</p:attrName>
                                            </p:attrNameLst>
                                          </p:cBhvr>
                                          <p:tavLst>
                                            <p:tav tm="0">
                                              <p:val>
                                                <p:strVal val="0-#ppt_h/2"/>
                                              </p:val>
                                            </p:tav>
                                            <p:tav tm="100000">
                                              <p:val>
                                                <p:strVal val="#ppt_y"/>
                                              </p:val>
                                            </p:tav>
                                          </p:tavLst>
                                        </p:anim>
                                      </p:childTnLst>
                                    </p:cTn>
                                  </p:par>
                                  <p:par>
                                    <p:cTn id="21" presetID="53" presetClass="entr" presetSubtype="16" fill="hold" grpId="0" nodeType="withEffect">
                                      <p:stCondLst>
                                        <p:cond delay="500"/>
                                      </p:stCondLst>
                                      <p:childTnLst>
                                        <p:set>
                                          <p:cBhvr>
                                            <p:cTn id="22" dur="1" fill="hold">
                                              <p:stCondLst>
                                                <p:cond delay="0"/>
                                              </p:stCondLst>
                                            </p:cTn>
                                            <p:tgtEl>
                                              <p:spTgt spid="20"/>
                                            </p:tgtEl>
                                            <p:attrNameLst>
                                              <p:attrName>style.visibility</p:attrName>
                                            </p:attrNameLst>
                                          </p:cBhvr>
                                          <p:to>
                                            <p:strVal val="visible"/>
                                          </p:to>
                                        </p:set>
                                        <p:anim calcmode="lin" valueType="num">
                                          <p:cBhvr>
                                            <p:cTn id="23" dur="500" fill="hold"/>
                                            <p:tgtEl>
                                              <p:spTgt spid="20"/>
                                            </p:tgtEl>
                                            <p:attrNameLst>
                                              <p:attrName>ppt_w</p:attrName>
                                            </p:attrNameLst>
                                          </p:cBhvr>
                                          <p:tavLst>
                                            <p:tav tm="0">
                                              <p:val>
                                                <p:fltVal val="0"/>
                                              </p:val>
                                            </p:tav>
                                            <p:tav tm="100000">
                                              <p:val>
                                                <p:strVal val="#ppt_w"/>
                                              </p:val>
                                            </p:tav>
                                          </p:tavLst>
                                        </p:anim>
                                        <p:anim calcmode="lin" valueType="num">
                                          <p:cBhvr>
                                            <p:cTn id="24" dur="500" fill="hold"/>
                                            <p:tgtEl>
                                              <p:spTgt spid="20"/>
                                            </p:tgtEl>
                                            <p:attrNameLst>
                                              <p:attrName>ppt_h</p:attrName>
                                            </p:attrNameLst>
                                          </p:cBhvr>
                                          <p:tavLst>
                                            <p:tav tm="0">
                                              <p:val>
                                                <p:fltVal val="0"/>
                                              </p:val>
                                            </p:tav>
                                            <p:tav tm="100000">
                                              <p:val>
                                                <p:strVal val="#ppt_h"/>
                                              </p:val>
                                            </p:tav>
                                          </p:tavLst>
                                        </p:anim>
                                        <p:animEffect transition="in" filter="fade">
                                          <p:cBhvr>
                                            <p:cTn id="25" dur="500"/>
                                            <p:tgtEl>
                                              <p:spTgt spid="20"/>
                                            </p:tgtEl>
                                          </p:cBhvr>
                                        </p:animEffect>
                                      </p:childTnLst>
                                    </p:cTn>
                                  </p:par>
                                  <p:par>
                                    <p:cTn id="26" presetID="22" presetClass="entr" presetSubtype="8" fill="hold" grpId="0" nodeType="withEffect">
                                      <p:stCondLst>
                                        <p:cond delay="500"/>
                                      </p:stCondLst>
                                      <p:childTnLst>
                                        <p:set>
                                          <p:cBhvr>
                                            <p:cTn id="27" dur="1" fill="hold">
                                              <p:stCondLst>
                                                <p:cond delay="0"/>
                                              </p:stCondLst>
                                            </p:cTn>
                                            <p:tgtEl>
                                              <p:spTgt spid="18"/>
                                            </p:tgtEl>
                                            <p:attrNameLst>
                                              <p:attrName>style.visibility</p:attrName>
                                            </p:attrNameLst>
                                          </p:cBhvr>
                                          <p:to>
                                            <p:strVal val="visible"/>
                                          </p:to>
                                        </p:set>
                                        <p:animEffect transition="in" filter="wipe(left)">
                                          <p:cBhvr>
                                            <p:cTn id="28" dur="500"/>
                                            <p:tgtEl>
                                              <p:spTgt spid="18"/>
                                            </p:tgtEl>
                                          </p:cBhvr>
                                        </p:animEffect>
                                      </p:childTnLst>
                                    </p:cTn>
                                  </p:par>
                                  <p:par>
                                    <p:cTn id="29" presetID="22" presetClass="entr" presetSubtype="8" fill="hold" grpId="0" nodeType="withEffect">
                                      <p:stCondLst>
                                        <p:cond delay="750"/>
                                      </p:stCondLst>
                                      <p:childTnLst>
                                        <p:set>
                                          <p:cBhvr>
                                            <p:cTn id="30" dur="1" fill="hold">
                                              <p:stCondLst>
                                                <p:cond delay="0"/>
                                              </p:stCondLst>
                                            </p:cTn>
                                            <p:tgtEl>
                                              <p:spTgt spid="19"/>
                                            </p:tgtEl>
                                            <p:attrNameLst>
                                              <p:attrName>style.visibility</p:attrName>
                                            </p:attrNameLst>
                                          </p:cBhvr>
                                          <p:to>
                                            <p:strVal val="visible"/>
                                          </p:to>
                                        </p:set>
                                        <p:animEffect transition="in" filter="wipe(left)">
                                          <p:cBhvr>
                                            <p:cTn id="31" dur="500"/>
                                            <p:tgtEl>
                                              <p:spTgt spid="19"/>
                                            </p:tgtEl>
                                          </p:cBhvr>
                                        </p:animEffect>
                                      </p:childTnLst>
                                    </p:cTn>
                                  </p:par>
                                </p:childTnLst>
                              </p:cTn>
                            </p:par>
                          </p:childTnLst>
                        </p:cTn>
                      </p:par>
                      <p:par>
                        <p:cTn id="32" fill="hold">
                          <p:stCondLst>
                            <p:cond delay="indefinite"/>
                          </p:stCondLst>
                          <p:childTnLst>
                            <p:par>
                              <p:cTn id="33" fill="hold">
                                <p:stCondLst>
                                  <p:cond delay="0"/>
                                </p:stCondLst>
                                <p:childTnLst>
                                  <p:par>
                                    <p:cTn id="34" presetID="53" presetClass="entr" presetSubtype="16" fill="hold" grpId="0" nodeType="clickEffect">
                                      <p:stCondLst>
                                        <p:cond delay="0"/>
                                      </p:stCondLst>
                                      <p:childTnLst>
                                        <p:set>
                                          <p:cBhvr>
                                            <p:cTn id="35" dur="1" fill="hold">
                                              <p:stCondLst>
                                                <p:cond delay="0"/>
                                              </p:stCondLst>
                                            </p:cTn>
                                            <p:tgtEl>
                                              <p:spTgt spid="9"/>
                                            </p:tgtEl>
                                            <p:attrNameLst>
                                              <p:attrName>style.visibility</p:attrName>
                                            </p:attrNameLst>
                                          </p:cBhvr>
                                          <p:to>
                                            <p:strVal val="visible"/>
                                          </p:to>
                                        </p:set>
                                        <p:anim calcmode="lin" valueType="num">
                                          <p:cBhvr>
                                            <p:cTn id="36" dur="500" fill="hold"/>
                                            <p:tgtEl>
                                              <p:spTgt spid="9"/>
                                            </p:tgtEl>
                                            <p:attrNameLst>
                                              <p:attrName>ppt_w</p:attrName>
                                            </p:attrNameLst>
                                          </p:cBhvr>
                                          <p:tavLst>
                                            <p:tav tm="0">
                                              <p:val>
                                                <p:fltVal val="0"/>
                                              </p:val>
                                            </p:tav>
                                            <p:tav tm="100000">
                                              <p:val>
                                                <p:strVal val="#ppt_w"/>
                                              </p:val>
                                            </p:tav>
                                          </p:tavLst>
                                        </p:anim>
                                        <p:anim calcmode="lin" valueType="num">
                                          <p:cBhvr>
                                            <p:cTn id="37" dur="500" fill="hold"/>
                                            <p:tgtEl>
                                              <p:spTgt spid="9"/>
                                            </p:tgtEl>
                                            <p:attrNameLst>
                                              <p:attrName>ppt_h</p:attrName>
                                            </p:attrNameLst>
                                          </p:cBhvr>
                                          <p:tavLst>
                                            <p:tav tm="0">
                                              <p:val>
                                                <p:fltVal val="0"/>
                                              </p:val>
                                            </p:tav>
                                            <p:tav tm="100000">
                                              <p:val>
                                                <p:strVal val="#ppt_h"/>
                                              </p:val>
                                            </p:tav>
                                          </p:tavLst>
                                        </p:anim>
                                        <p:animEffect transition="in" filter="fade">
                                          <p:cBhvr>
                                            <p:cTn id="38" dur="500"/>
                                            <p:tgtEl>
                                              <p:spTgt spid="9"/>
                                            </p:tgtEl>
                                          </p:cBhvr>
                                        </p:animEffect>
                                      </p:childTnLst>
                                    </p:cTn>
                                  </p:par>
                                  <p:par>
                                    <p:cTn id="39" presetID="53" presetClass="entr" presetSubtype="16" fill="hold" grpId="0" nodeType="withEffect">
                                      <p:stCondLst>
                                        <p:cond delay="0"/>
                                      </p:stCondLst>
                                      <p:childTnLst>
                                        <p:set>
                                          <p:cBhvr>
                                            <p:cTn id="40" dur="1" fill="hold">
                                              <p:stCondLst>
                                                <p:cond delay="0"/>
                                              </p:stCondLst>
                                            </p:cTn>
                                            <p:tgtEl>
                                              <p:spTgt spid="10"/>
                                            </p:tgtEl>
                                            <p:attrNameLst>
                                              <p:attrName>style.visibility</p:attrName>
                                            </p:attrNameLst>
                                          </p:cBhvr>
                                          <p:to>
                                            <p:strVal val="visible"/>
                                          </p:to>
                                        </p:set>
                                        <p:anim calcmode="lin" valueType="num">
                                          <p:cBhvr>
                                            <p:cTn id="41" dur="500" fill="hold"/>
                                            <p:tgtEl>
                                              <p:spTgt spid="10"/>
                                            </p:tgtEl>
                                            <p:attrNameLst>
                                              <p:attrName>ppt_w</p:attrName>
                                            </p:attrNameLst>
                                          </p:cBhvr>
                                          <p:tavLst>
                                            <p:tav tm="0">
                                              <p:val>
                                                <p:fltVal val="0"/>
                                              </p:val>
                                            </p:tav>
                                            <p:tav tm="100000">
                                              <p:val>
                                                <p:strVal val="#ppt_w"/>
                                              </p:val>
                                            </p:tav>
                                          </p:tavLst>
                                        </p:anim>
                                        <p:anim calcmode="lin" valueType="num">
                                          <p:cBhvr>
                                            <p:cTn id="42" dur="500" fill="hold"/>
                                            <p:tgtEl>
                                              <p:spTgt spid="10"/>
                                            </p:tgtEl>
                                            <p:attrNameLst>
                                              <p:attrName>ppt_h</p:attrName>
                                            </p:attrNameLst>
                                          </p:cBhvr>
                                          <p:tavLst>
                                            <p:tav tm="0">
                                              <p:val>
                                                <p:fltVal val="0"/>
                                              </p:val>
                                            </p:tav>
                                            <p:tav tm="100000">
                                              <p:val>
                                                <p:strVal val="#ppt_h"/>
                                              </p:val>
                                            </p:tav>
                                          </p:tavLst>
                                        </p:anim>
                                        <p:animEffect transition="in" filter="fade">
                                          <p:cBhvr>
                                            <p:cTn id="43" dur="500"/>
                                            <p:tgtEl>
                                              <p:spTgt spid="10"/>
                                            </p:tgtEl>
                                          </p:cBhvr>
                                        </p:animEffect>
                                      </p:childTnLst>
                                    </p:cTn>
                                  </p:par>
                                  <p:par>
                                    <p:cTn id="44" presetID="53" presetClass="entr" presetSubtype="16" fill="hold" grpId="0" nodeType="withEffect">
                                      <p:stCondLst>
                                        <p:cond delay="0"/>
                                      </p:stCondLst>
                                      <p:childTnLst>
                                        <p:set>
                                          <p:cBhvr>
                                            <p:cTn id="45" dur="1" fill="hold">
                                              <p:stCondLst>
                                                <p:cond delay="0"/>
                                              </p:stCondLst>
                                            </p:cTn>
                                            <p:tgtEl>
                                              <p:spTgt spid="11"/>
                                            </p:tgtEl>
                                            <p:attrNameLst>
                                              <p:attrName>style.visibility</p:attrName>
                                            </p:attrNameLst>
                                          </p:cBhvr>
                                          <p:to>
                                            <p:strVal val="visible"/>
                                          </p:to>
                                        </p:set>
                                        <p:anim calcmode="lin" valueType="num">
                                          <p:cBhvr>
                                            <p:cTn id="46" dur="500" fill="hold"/>
                                            <p:tgtEl>
                                              <p:spTgt spid="11"/>
                                            </p:tgtEl>
                                            <p:attrNameLst>
                                              <p:attrName>ppt_w</p:attrName>
                                            </p:attrNameLst>
                                          </p:cBhvr>
                                          <p:tavLst>
                                            <p:tav tm="0">
                                              <p:val>
                                                <p:fltVal val="0"/>
                                              </p:val>
                                            </p:tav>
                                            <p:tav tm="100000">
                                              <p:val>
                                                <p:strVal val="#ppt_w"/>
                                              </p:val>
                                            </p:tav>
                                          </p:tavLst>
                                        </p:anim>
                                        <p:anim calcmode="lin" valueType="num">
                                          <p:cBhvr>
                                            <p:cTn id="47" dur="500" fill="hold"/>
                                            <p:tgtEl>
                                              <p:spTgt spid="11"/>
                                            </p:tgtEl>
                                            <p:attrNameLst>
                                              <p:attrName>ppt_h</p:attrName>
                                            </p:attrNameLst>
                                          </p:cBhvr>
                                          <p:tavLst>
                                            <p:tav tm="0">
                                              <p:val>
                                                <p:fltVal val="0"/>
                                              </p:val>
                                            </p:tav>
                                            <p:tav tm="100000">
                                              <p:val>
                                                <p:strVal val="#ppt_h"/>
                                              </p:val>
                                            </p:tav>
                                          </p:tavLst>
                                        </p:anim>
                                        <p:animEffect transition="in" filter="fade">
                                          <p:cBhvr>
                                            <p:cTn id="48" dur="500"/>
                                            <p:tgtEl>
                                              <p:spTgt spid="11"/>
                                            </p:tgtEl>
                                          </p:cBhvr>
                                        </p:animEffect>
                                      </p:childTnLst>
                                    </p:cTn>
                                  </p:par>
                                  <p:par>
                                    <p:cTn id="49" presetID="53" presetClass="entr" presetSubtype="16" fill="hold" grpId="0" nodeType="withEffect">
                                      <p:stCondLst>
                                        <p:cond delay="0"/>
                                      </p:stCondLst>
                                      <p:childTnLst>
                                        <p:set>
                                          <p:cBhvr>
                                            <p:cTn id="50" dur="1" fill="hold">
                                              <p:stCondLst>
                                                <p:cond delay="0"/>
                                              </p:stCondLst>
                                            </p:cTn>
                                            <p:tgtEl>
                                              <p:spTgt spid="12"/>
                                            </p:tgtEl>
                                            <p:attrNameLst>
                                              <p:attrName>style.visibility</p:attrName>
                                            </p:attrNameLst>
                                          </p:cBhvr>
                                          <p:to>
                                            <p:strVal val="visible"/>
                                          </p:to>
                                        </p:set>
                                        <p:anim calcmode="lin" valueType="num">
                                          <p:cBhvr>
                                            <p:cTn id="51" dur="500" fill="hold"/>
                                            <p:tgtEl>
                                              <p:spTgt spid="12"/>
                                            </p:tgtEl>
                                            <p:attrNameLst>
                                              <p:attrName>ppt_w</p:attrName>
                                            </p:attrNameLst>
                                          </p:cBhvr>
                                          <p:tavLst>
                                            <p:tav tm="0">
                                              <p:val>
                                                <p:fltVal val="0"/>
                                              </p:val>
                                            </p:tav>
                                            <p:tav tm="100000">
                                              <p:val>
                                                <p:strVal val="#ppt_w"/>
                                              </p:val>
                                            </p:tav>
                                          </p:tavLst>
                                        </p:anim>
                                        <p:anim calcmode="lin" valueType="num">
                                          <p:cBhvr>
                                            <p:cTn id="52" dur="500" fill="hold"/>
                                            <p:tgtEl>
                                              <p:spTgt spid="12"/>
                                            </p:tgtEl>
                                            <p:attrNameLst>
                                              <p:attrName>ppt_h</p:attrName>
                                            </p:attrNameLst>
                                          </p:cBhvr>
                                          <p:tavLst>
                                            <p:tav tm="0">
                                              <p:val>
                                                <p:fltVal val="0"/>
                                              </p:val>
                                            </p:tav>
                                            <p:tav tm="100000">
                                              <p:val>
                                                <p:strVal val="#ppt_h"/>
                                              </p:val>
                                            </p:tav>
                                          </p:tavLst>
                                        </p:anim>
                                        <p:animEffect transition="in" filter="fade">
                                          <p:cBhvr>
                                            <p:cTn id="53" dur="500"/>
                                            <p:tgtEl>
                                              <p:spTgt spid="12"/>
                                            </p:tgtEl>
                                          </p:cBhvr>
                                        </p:animEffect>
                                      </p:childTnLst>
                                    </p:cTn>
                                  </p:par>
                                </p:childTnLst>
                              </p:cTn>
                            </p:par>
                          </p:childTnLst>
                        </p:cTn>
                      </p:par>
                      <p:par>
                        <p:cTn id="54" fill="hold">
                          <p:stCondLst>
                            <p:cond delay="indefinite"/>
                          </p:stCondLst>
                          <p:childTnLst>
                            <p:par>
                              <p:cTn id="55" fill="hold">
                                <p:stCondLst>
                                  <p:cond delay="0"/>
                                </p:stCondLst>
                                <p:childTnLst>
                                  <p:par>
                                    <p:cTn id="56" presetID="2" presetClass="entr" presetSubtype="2" fill="hold" nodeType="clickEffect">
                                      <p:stCondLst>
                                        <p:cond delay="0"/>
                                      </p:stCondLst>
                                      <p:childTnLst>
                                        <p:set>
                                          <p:cBhvr>
                                            <p:cTn id="57" dur="1" fill="hold">
                                              <p:stCondLst>
                                                <p:cond delay="0"/>
                                              </p:stCondLst>
                                            </p:cTn>
                                            <p:tgtEl>
                                              <p:spTgt spid="26"/>
                                            </p:tgtEl>
                                            <p:attrNameLst>
                                              <p:attrName>style.visibility</p:attrName>
                                            </p:attrNameLst>
                                          </p:cBhvr>
                                          <p:to>
                                            <p:strVal val="visible"/>
                                          </p:to>
                                        </p:set>
                                        <p:anim calcmode="lin" valueType="num">
                                          <p:cBhvr additive="base">
                                            <p:cTn id="58" dur="500" fill="hold"/>
                                            <p:tgtEl>
                                              <p:spTgt spid="26"/>
                                            </p:tgtEl>
                                            <p:attrNameLst>
                                              <p:attrName>ppt_x</p:attrName>
                                            </p:attrNameLst>
                                          </p:cBhvr>
                                          <p:tavLst>
                                            <p:tav tm="0">
                                              <p:val>
                                                <p:strVal val="1+#ppt_w/2"/>
                                              </p:val>
                                            </p:tav>
                                            <p:tav tm="100000">
                                              <p:val>
                                                <p:strVal val="#ppt_x"/>
                                              </p:val>
                                            </p:tav>
                                          </p:tavLst>
                                        </p:anim>
                                        <p:anim calcmode="lin" valueType="num">
                                          <p:cBhvr additive="base">
                                            <p:cTn id="59" dur="500" fill="hold"/>
                                            <p:tgtEl>
                                              <p:spTgt spid="26"/>
                                            </p:tgtEl>
                                            <p:attrNameLst>
                                              <p:attrName>ppt_y</p:attrName>
                                            </p:attrNameLst>
                                          </p:cBhvr>
                                          <p:tavLst>
                                            <p:tav tm="0">
                                              <p:val>
                                                <p:strVal val="#ppt_y"/>
                                              </p:val>
                                            </p:tav>
                                            <p:tav tm="100000">
                                              <p:val>
                                                <p:strVal val="#ppt_y"/>
                                              </p:val>
                                            </p:tav>
                                          </p:tavLst>
                                        </p:anim>
                                      </p:childTnLst>
                                    </p:cTn>
                                  </p:par>
                                  <p:par>
                                    <p:cTn id="60" presetID="2" presetClass="entr" presetSubtype="8" fill="hold" nodeType="withEffect">
                                      <p:stCondLst>
                                        <p:cond delay="0"/>
                                      </p:stCondLst>
                                      <p:childTnLst>
                                        <p:set>
                                          <p:cBhvr>
                                            <p:cTn id="61" dur="1" fill="hold">
                                              <p:stCondLst>
                                                <p:cond delay="0"/>
                                              </p:stCondLst>
                                            </p:cTn>
                                            <p:tgtEl>
                                              <p:spTgt spid="27"/>
                                            </p:tgtEl>
                                            <p:attrNameLst>
                                              <p:attrName>style.visibility</p:attrName>
                                            </p:attrNameLst>
                                          </p:cBhvr>
                                          <p:to>
                                            <p:strVal val="visible"/>
                                          </p:to>
                                        </p:set>
                                        <p:anim calcmode="lin" valueType="num">
                                          <p:cBhvr additive="base">
                                            <p:cTn id="62" dur="500" fill="hold"/>
                                            <p:tgtEl>
                                              <p:spTgt spid="27"/>
                                            </p:tgtEl>
                                            <p:attrNameLst>
                                              <p:attrName>ppt_x</p:attrName>
                                            </p:attrNameLst>
                                          </p:cBhvr>
                                          <p:tavLst>
                                            <p:tav tm="0">
                                              <p:val>
                                                <p:strVal val="0-#ppt_w/2"/>
                                              </p:val>
                                            </p:tav>
                                            <p:tav tm="100000">
                                              <p:val>
                                                <p:strVal val="#ppt_x"/>
                                              </p:val>
                                            </p:tav>
                                          </p:tavLst>
                                        </p:anim>
                                        <p:anim calcmode="lin" valueType="num">
                                          <p:cBhvr additive="base">
                                            <p:cTn id="63" dur="500" fill="hold"/>
                                            <p:tgtEl>
                                              <p:spTgt spid="27"/>
                                            </p:tgtEl>
                                            <p:attrNameLst>
                                              <p:attrName>ppt_y</p:attrName>
                                            </p:attrNameLst>
                                          </p:cBhvr>
                                          <p:tavLst>
                                            <p:tav tm="0">
                                              <p:val>
                                                <p:strVal val="#ppt_y"/>
                                              </p:val>
                                            </p:tav>
                                            <p:tav tm="100000">
                                              <p:val>
                                                <p:strVal val="#ppt_y"/>
                                              </p:val>
                                            </p:tav>
                                          </p:tavLst>
                                        </p:anim>
                                      </p:childTnLst>
                                    </p:cTn>
                                  </p:par>
                                </p:childTnLst>
                              </p:cTn>
                            </p:par>
                          </p:childTnLst>
                        </p:cTn>
                      </p:par>
                      <p:par>
                        <p:cTn id="64" fill="hold">
                          <p:stCondLst>
                            <p:cond delay="indefinite"/>
                          </p:stCondLst>
                          <p:childTnLst>
                            <p:par>
                              <p:cTn id="65" fill="hold">
                                <p:stCondLst>
                                  <p:cond delay="0"/>
                                </p:stCondLst>
                                <p:childTnLst>
                                  <p:par>
                                    <p:cTn id="66" presetID="18" presetClass="entr" presetSubtype="6" fill="hold" nodeType="clickEffect">
                                      <p:stCondLst>
                                        <p:cond delay="0"/>
                                      </p:stCondLst>
                                      <p:childTnLst>
                                        <p:set>
                                          <p:cBhvr>
                                            <p:cTn id="67" dur="1" fill="hold">
                                              <p:stCondLst>
                                                <p:cond delay="0"/>
                                              </p:stCondLst>
                                            </p:cTn>
                                            <p:tgtEl>
                                              <p:spTgt spid="42"/>
                                            </p:tgtEl>
                                            <p:attrNameLst>
                                              <p:attrName>style.visibility</p:attrName>
                                            </p:attrNameLst>
                                          </p:cBhvr>
                                          <p:to>
                                            <p:strVal val="visible"/>
                                          </p:to>
                                        </p:set>
                                        <p:animEffect transition="in" filter="strips(downRight)">
                                          <p:cBhvr>
                                            <p:cTn id="68" dur="500"/>
                                            <p:tgtEl>
                                              <p:spTgt spid="42"/>
                                            </p:tgtEl>
                                          </p:cBhvr>
                                        </p:animEffect>
                                      </p:childTnLst>
                                    </p:cTn>
                                  </p:par>
                                  <p:par>
                                    <p:cTn id="69" presetID="49" presetClass="entr" presetSubtype="0" decel="100000" fill="hold" nodeType="withEffect">
                                      <p:stCondLst>
                                        <p:cond delay="0"/>
                                      </p:stCondLst>
                                      <p:childTnLst>
                                        <p:set>
                                          <p:cBhvr>
                                            <p:cTn id="70" dur="1" fill="hold">
                                              <p:stCondLst>
                                                <p:cond delay="0"/>
                                              </p:stCondLst>
                                            </p:cTn>
                                            <p:tgtEl>
                                              <p:spTgt spid="40"/>
                                            </p:tgtEl>
                                            <p:attrNameLst>
                                              <p:attrName>style.visibility</p:attrName>
                                            </p:attrNameLst>
                                          </p:cBhvr>
                                          <p:to>
                                            <p:strVal val="visible"/>
                                          </p:to>
                                        </p:set>
                                        <p:anim calcmode="lin" valueType="num">
                                          <p:cBhvr>
                                            <p:cTn id="71" dur="1000" fill="hold"/>
                                            <p:tgtEl>
                                              <p:spTgt spid="40"/>
                                            </p:tgtEl>
                                            <p:attrNameLst>
                                              <p:attrName>ppt_w</p:attrName>
                                            </p:attrNameLst>
                                          </p:cBhvr>
                                          <p:tavLst>
                                            <p:tav tm="0">
                                              <p:val>
                                                <p:fltVal val="0"/>
                                              </p:val>
                                            </p:tav>
                                            <p:tav tm="100000">
                                              <p:val>
                                                <p:strVal val="#ppt_w"/>
                                              </p:val>
                                            </p:tav>
                                          </p:tavLst>
                                        </p:anim>
                                        <p:anim calcmode="lin" valueType="num">
                                          <p:cBhvr>
                                            <p:cTn id="72" dur="1000" fill="hold"/>
                                            <p:tgtEl>
                                              <p:spTgt spid="40"/>
                                            </p:tgtEl>
                                            <p:attrNameLst>
                                              <p:attrName>ppt_h</p:attrName>
                                            </p:attrNameLst>
                                          </p:cBhvr>
                                          <p:tavLst>
                                            <p:tav tm="0">
                                              <p:val>
                                                <p:fltVal val="0"/>
                                              </p:val>
                                            </p:tav>
                                            <p:tav tm="100000">
                                              <p:val>
                                                <p:strVal val="#ppt_h"/>
                                              </p:val>
                                            </p:tav>
                                          </p:tavLst>
                                        </p:anim>
                                        <p:anim calcmode="lin" valueType="num">
                                          <p:cBhvr>
                                            <p:cTn id="73" dur="1000" fill="hold"/>
                                            <p:tgtEl>
                                              <p:spTgt spid="40"/>
                                            </p:tgtEl>
                                            <p:attrNameLst>
                                              <p:attrName>style.rotation</p:attrName>
                                            </p:attrNameLst>
                                          </p:cBhvr>
                                          <p:tavLst>
                                            <p:tav tm="0">
                                              <p:val>
                                                <p:fltVal val="360"/>
                                              </p:val>
                                            </p:tav>
                                            <p:tav tm="100000">
                                              <p:val>
                                                <p:fltVal val="0"/>
                                              </p:val>
                                            </p:tav>
                                          </p:tavLst>
                                        </p:anim>
                                        <p:animEffect transition="in" filter="fade">
                                          <p:cBhvr>
                                            <p:cTn id="74" dur="10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P spid="12" grpId="0" animBg="1"/>
          <p:bldP spid="14" grpId="0" animBg="1"/>
          <p:bldP spid="15" grpId="0" animBg="1"/>
          <p:bldP spid="16" grpId="0" animBg="1"/>
          <p:bldP spid="17" grpId="0" animBg="1"/>
          <p:bldP spid="18" grpId="0"/>
          <p:bldP spid="19" grpId="0"/>
          <p:bldP spid="20"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750" fill="hold"/>
                                            <p:tgtEl>
                                              <p:spTgt spid="15"/>
                                            </p:tgtEl>
                                            <p:attrNameLst>
                                              <p:attrName>ppt_x</p:attrName>
                                            </p:attrNameLst>
                                          </p:cBhvr>
                                          <p:tavLst>
                                            <p:tav tm="0">
                                              <p:val>
                                                <p:strVal val="#ppt_x"/>
                                              </p:val>
                                            </p:tav>
                                            <p:tav tm="100000">
                                              <p:val>
                                                <p:strVal val="#ppt_x"/>
                                              </p:val>
                                            </p:tav>
                                          </p:tavLst>
                                        </p:anim>
                                        <p:anim calcmode="lin" valueType="num">
                                          <p:cBhvr additive="base">
                                            <p:cTn id="8" dur="750" fill="hold"/>
                                            <p:tgtEl>
                                              <p:spTgt spid="15"/>
                                            </p:tgtEl>
                                            <p:attrNameLst>
                                              <p:attrName>ppt_y</p:attrName>
                                            </p:attrNameLst>
                                          </p:cBhvr>
                                          <p:tavLst>
                                            <p:tav tm="0">
                                              <p:val>
                                                <p:strVal val="0-#ppt_h/2"/>
                                              </p:val>
                                            </p:tav>
                                            <p:tav tm="100000">
                                              <p:val>
                                                <p:strVal val="#ppt_y"/>
                                              </p:val>
                                            </p:tav>
                                          </p:tavLst>
                                        </p:anim>
                                      </p:childTnLst>
                                    </p:cTn>
                                  </p:par>
                                  <p:par>
                                    <p:cTn id="9" presetID="2" presetClass="entr" presetSubtype="2" fill="hold" grpId="0" nodeType="withEffect">
                                      <p:stCondLst>
                                        <p:cond delay="25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750" fill="hold"/>
                                            <p:tgtEl>
                                              <p:spTgt spid="14"/>
                                            </p:tgtEl>
                                            <p:attrNameLst>
                                              <p:attrName>ppt_x</p:attrName>
                                            </p:attrNameLst>
                                          </p:cBhvr>
                                          <p:tavLst>
                                            <p:tav tm="0">
                                              <p:val>
                                                <p:strVal val="1+#ppt_w/2"/>
                                              </p:val>
                                            </p:tav>
                                            <p:tav tm="100000">
                                              <p:val>
                                                <p:strVal val="#ppt_x"/>
                                              </p:val>
                                            </p:tav>
                                          </p:tavLst>
                                        </p:anim>
                                        <p:anim calcmode="lin" valueType="num">
                                          <p:cBhvr additive="base">
                                            <p:cTn id="12" dur="750" fill="hold"/>
                                            <p:tgtEl>
                                              <p:spTgt spid="14"/>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16"/>
                                            </p:tgtEl>
                                            <p:attrNameLst>
                                              <p:attrName>style.visibility</p:attrName>
                                            </p:attrNameLst>
                                          </p:cBhvr>
                                          <p:to>
                                            <p:strVal val="visible"/>
                                          </p:to>
                                        </p:set>
                                        <p:anim calcmode="lin" valueType="num">
                                          <p:cBhvr additive="base">
                                            <p:cTn id="15" dur="750" fill="hold"/>
                                            <p:tgtEl>
                                              <p:spTgt spid="16"/>
                                            </p:tgtEl>
                                            <p:attrNameLst>
                                              <p:attrName>ppt_x</p:attrName>
                                            </p:attrNameLst>
                                          </p:cBhvr>
                                          <p:tavLst>
                                            <p:tav tm="0">
                                              <p:val>
                                                <p:strVal val="0-#ppt_w/2"/>
                                              </p:val>
                                            </p:tav>
                                            <p:tav tm="100000">
                                              <p:val>
                                                <p:strVal val="#ppt_x"/>
                                              </p:val>
                                            </p:tav>
                                          </p:tavLst>
                                        </p:anim>
                                        <p:anim calcmode="lin" valueType="num">
                                          <p:cBhvr additive="base">
                                            <p:cTn id="16" dur="750" fill="hold"/>
                                            <p:tgtEl>
                                              <p:spTgt spid="16"/>
                                            </p:tgtEl>
                                            <p:attrNameLst>
                                              <p:attrName>ppt_y</p:attrName>
                                            </p:attrNameLst>
                                          </p:cBhvr>
                                          <p:tavLst>
                                            <p:tav tm="0">
                                              <p:val>
                                                <p:strVal val="#ppt_y"/>
                                              </p:val>
                                            </p:tav>
                                            <p:tav tm="100000">
                                              <p:val>
                                                <p:strVal val="#ppt_y"/>
                                              </p:val>
                                            </p:tav>
                                          </p:tavLst>
                                        </p:anim>
                                      </p:childTnLst>
                                    </p:cTn>
                                  </p:par>
                                  <p:par>
                                    <p:cTn id="17" presetID="2" presetClass="entr" presetSubtype="3" fill="hold" grpId="0" nodeType="withEffect">
                                      <p:stCondLst>
                                        <p:cond delay="500"/>
                                      </p:stCondLst>
                                      <p:childTnLst>
                                        <p:set>
                                          <p:cBhvr>
                                            <p:cTn id="18" dur="1" fill="hold">
                                              <p:stCondLst>
                                                <p:cond delay="0"/>
                                              </p:stCondLst>
                                            </p:cTn>
                                            <p:tgtEl>
                                              <p:spTgt spid="17"/>
                                            </p:tgtEl>
                                            <p:attrNameLst>
                                              <p:attrName>style.visibility</p:attrName>
                                            </p:attrNameLst>
                                          </p:cBhvr>
                                          <p:to>
                                            <p:strVal val="visible"/>
                                          </p:to>
                                        </p:set>
                                        <p:anim calcmode="lin" valueType="num">
                                          <p:cBhvr additive="base">
                                            <p:cTn id="19" dur="750" fill="hold"/>
                                            <p:tgtEl>
                                              <p:spTgt spid="17"/>
                                            </p:tgtEl>
                                            <p:attrNameLst>
                                              <p:attrName>ppt_x</p:attrName>
                                            </p:attrNameLst>
                                          </p:cBhvr>
                                          <p:tavLst>
                                            <p:tav tm="0">
                                              <p:val>
                                                <p:strVal val="1+#ppt_w/2"/>
                                              </p:val>
                                            </p:tav>
                                            <p:tav tm="100000">
                                              <p:val>
                                                <p:strVal val="#ppt_x"/>
                                              </p:val>
                                            </p:tav>
                                          </p:tavLst>
                                        </p:anim>
                                        <p:anim calcmode="lin" valueType="num">
                                          <p:cBhvr additive="base">
                                            <p:cTn id="20" dur="750" fill="hold"/>
                                            <p:tgtEl>
                                              <p:spTgt spid="17"/>
                                            </p:tgtEl>
                                            <p:attrNameLst>
                                              <p:attrName>ppt_y</p:attrName>
                                            </p:attrNameLst>
                                          </p:cBhvr>
                                          <p:tavLst>
                                            <p:tav tm="0">
                                              <p:val>
                                                <p:strVal val="0-#ppt_h/2"/>
                                              </p:val>
                                            </p:tav>
                                            <p:tav tm="100000">
                                              <p:val>
                                                <p:strVal val="#ppt_y"/>
                                              </p:val>
                                            </p:tav>
                                          </p:tavLst>
                                        </p:anim>
                                      </p:childTnLst>
                                    </p:cTn>
                                  </p:par>
                                  <p:par>
                                    <p:cTn id="21" presetID="53" presetClass="entr" presetSubtype="16" fill="hold" grpId="0" nodeType="withEffect">
                                      <p:stCondLst>
                                        <p:cond delay="500"/>
                                      </p:stCondLst>
                                      <p:childTnLst>
                                        <p:set>
                                          <p:cBhvr>
                                            <p:cTn id="22" dur="1" fill="hold">
                                              <p:stCondLst>
                                                <p:cond delay="0"/>
                                              </p:stCondLst>
                                            </p:cTn>
                                            <p:tgtEl>
                                              <p:spTgt spid="20"/>
                                            </p:tgtEl>
                                            <p:attrNameLst>
                                              <p:attrName>style.visibility</p:attrName>
                                            </p:attrNameLst>
                                          </p:cBhvr>
                                          <p:to>
                                            <p:strVal val="visible"/>
                                          </p:to>
                                        </p:set>
                                        <p:anim calcmode="lin" valueType="num">
                                          <p:cBhvr>
                                            <p:cTn id="23" dur="500" fill="hold"/>
                                            <p:tgtEl>
                                              <p:spTgt spid="20"/>
                                            </p:tgtEl>
                                            <p:attrNameLst>
                                              <p:attrName>ppt_w</p:attrName>
                                            </p:attrNameLst>
                                          </p:cBhvr>
                                          <p:tavLst>
                                            <p:tav tm="0">
                                              <p:val>
                                                <p:fltVal val="0"/>
                                              </p:val>
                                            </p:tav>
                                            <p:tav tm="100000">
                                              <p:val>
                                                <p:strVal val="#ppt_w"/>
                                              </p:val>
                                            </p:tav>
                                          </p:tavLst>
                                        </p:anim>
                                        <p:anim calcmode="lin" valueType="num">
                                          <p:cBhvr>
                                            <p:cTn id="24" dur="500" fill="hold"/>
                                            <p:tgtEl>
                                              <p:spTgt spid="20"/>
                                            </p:tgtEl>
                                            <p:attrNameLst>
                                              <p:attrName>ppt_h</p:attrName>
                                            </p:attrNameLst>
                                          </p:cBhvr>
                                          <p:tavLst>
                                            <p:tav tm="0">
                                              <p:val>
                                                <p:fltVal val="0"/>
                                              </p:val>
                                            </p:tav>
                                            <p:tav tm="100000">
                                              <p:val>
                                                <p:strVal val="#ppt_h"/>
                                              </p:val>
                                            </p:tav>
                                          </p:tavLst>
                                        </p:anim>
                                        <p:animEffect transition="in" filter="fade">
                                          <p:cBhvr>
                                            <p:cTn id="25" dur="500"/>
                                            <p:tgtEl>
                                              <p:spTgt spid="20"/>
                                            </p:tgtEl>
                                          </p:cBhvr>
                                        </p:animEffect>
                                      </p:childTnLst>
                                    </p:cTn>
                                  </p:par>
                                  <p:par>
                                    <p:cTn id="26" presetID="22" presetClass="entr" presetSubtype="8" fill="hold" grpId="0" nodeType="withEffect">
                                      <p:stCondLst>
                                        <p:cond delay="500"/>
                                      </p:stCondLst>
                                      <p:childTnLst>
                                        <p:set>
                                          <p:cBhvr>
                                            <p:cTn id="27" dur="1" fill="hold">
                                              <p:stCondLst>
                                                <p:cond delay="0"/>
                                              </p:stCondLst>
                                            </p:cTn>
                                            <p:tgtEl>
                                              <p:spTgt spid="18"/>
                                            </p:tgtEl>
                                            <p:attrNameLst>
                                              <p:attrName>style.visibility</p:attrName>
                                            </p:attrNameLst>
                                          </p:cBhvr>
                                          <p:to>
                                            <p:strVal val="visible"/>
                                          </p:to>
                                        </p:set>
                                        <p:animEffect transition="in" filter="wipe(left)">
                                          <p:cBhvr>
                                            <p:cTn id="28" dur="500"/>
                                            <p:tgtEl>
                                              <p:spTgt spid="18"/>
                                            </p:tgtEl>
                                          </p:cBhvr>
                                        </p:animEffect>
                                      </p:childTnLst>
                                    </p:cTn>
                                  </p:par>
                                  <p:par>
                                    <p:cTn id="29" presetID="22" presetClass="entr" presetSubtype="8" fill="hold" grpId="0" nodeType="withEffect">
                                      <p:stCondLst>
                                        <p:cond delay="750"/>
                                      </p:stCondLst>
                                      <p:childTnLst>
                                        <p:set>
                                          <p:cBhvr>
                                            <p:cTn id="30" dur="1" fill="hold">
                                              <p:stCondLst>
                                                <p:cond delay="0"/>
                                              </p:stCondLst>
                                            </p:cTn>
                                            <p:tgtEl>
                                              <p:spTgt spid="19"/>
                                            </p:tgtEl>
                                            <p:attrNameLst>
                                              <p:attrName>style.visibility</p:attrName>
                                            </p:attrNameLst>
                                          </p:cBhvr>
                                          <p:to>
                                            <p:strVal val="visible"/>
                                          </p:to>
                                        </p:set>
                                        <p:animEffect transition="in" filter="wipe(left)">
                                          <p:cBhvr>
                                            <p:cTn id="31" dur="500"/>
                                            <p:tgtEl>
                                              <p:spTgt spid="19"/>
                                            </p:tgtEl>
                                          </p:cBhvr>
                                        </p:animEffect>
                                      </p:childTnLst>
                                    </p:cTn>
                                  </p:par>
                                </p:childTnLst>
                              </p:cTn>
                            </p:par>
                          </p:childTnLst>
                        </p:cTn>
                      </p:par>
                      <p:par>
                        <p:cTn id="32" fill="hold">
                          <p:stCondLst>
                            <p:cond delay="indefinite"/>
                          </p:stCondLst>
                          <p:childTnLst>
                            <p:par>
                              <p:cTn id="33" fill="hold">
                                <p:stCondLst>
                                  <p:cond delay="0"/>
                                </p:stCondLst>
                                <p:childTnLst>
                                  <p:par>
                                    <p:cTn id="34" presetID="53" presetClass="entr" presetSubtype="16" fill="hold" grpId="0" nodeType="clickEffect">
                                      <p:stCondLst>
                                        <p:cond delay="0"/>
                                      </p:stCondLst>
                                      <p:childTnLst>
                                        <p:set>
                                          <p:cBhvr>
                                            <p:cTn id="35" dur="1" fill="hold">
                                              <p:stCondLst>
                                                <p:cond delay="0"/>
                                              </p:stCondLst>
                                            </p:cTn>
                                            <p:tgtEl>
                                              <p:spTgt spid="9"/>
                                            </p:tgtEl>
                                            <p:attrNameLst>
                                              <p:attrName>style.visibility</p:attrName>
                                            </p:attrNameLst>
                                          </p:cBhvr>
                                          <p:to>
                                            <p:strVal val="visible"/>
                                          </p:to>
                                        </p:set>
                                        <p:anim calcmode="lin" valueType="num">
                                          <p:cBhvr>
                                            <p:cTn id="36" dur="500" fill="hold"/>
                                            <p:tgtEl>
                                              <p:spTgt spid="9"/>
                                            </p:tgtEl>
                                            <p:attrNameLst>
                                              <p:attrName>ppt_w</p:attrName>
                                            </p:attrNameLst>
                                          </p:cBhvr>
                                          <p:tavLst>
                                            <p:tav tm="0">
                                              <p:val>
                                                <p:fltVal val="0"/>
                                              </p:val>
                                            </p:tav>
                                            <p:tav tm="100000">
                                              <p:val>
                                                <p:strVal val="#ppt_w"/>
                                              </p:val>
                                            </p:tav>
                                          </p:tavLst>
                                        </p:anim>
                                        <p:anim calcmode="lin" valueType="num">
                                          <p:cBhvr>
                                            <p:cTn id="37" dur="500" fill="hold"/>
                                            <p:tgtEl>
                                              <p:spTgt spid="9"/>
                                            </p:tgtEl>
                                            <p:attrNameLst>
                                              <p:attrName>ppt_h</p:attrName>
                                            </p:attrNameLst>
                                          </p:cBhvr>
                                          <p:tavLst>
                                            <p:tav tm="0">
                                              <p:val>
                                                <p:fltVal val="0"/>
                                              </p:val>
                                            </p:tav>
                                            <p:tav tm="100000">
                                              <p:val>
                                                <p:strVal val="#ppt_h"/>
                                              </p:val>
                                            </p:tav>
                                          </p:tavLst>
                                        </p:anim>
                                        <p:animEffect transition="in" filter="fade">
                                          <p:cBhvr>
                                            <p:cTn id="38" dur="500"/>
                                            <p:tgtEl>
                                              <p:spTgt spid="9"/>
                                            </p:tgtEl>
                                          </p:cBhvr>
                                        </p:animEffect>
                                      </p:childTnLst>
                                    </p:cTn>
                                  </p:par>
                                  <p:par>
                                    <p:cTn id="39" presetID="53" presetClass="entr" presetSubtype="16" fill="hold" grpId="0" nodeType="withEffect">
                                      <p:stCondLst>
                                        <p:cond delay="0"/>
                                      </p:stCondLst>
                                      <p:childTnLst>
                                        <p:set>
                                          <p:cBhvr>
                                            <p:cTn id="40" dur="1" fill="hold">
                                              <p:stCondLst>
                                                <p:cond delay="0"/>
                                              </p:stCondLst>
                                            </p:cTn>
                                            <p:tgtEl>
                                              <p:spTgt spid="10"/>
                                            </p:tgtEl>
                                            <p:attrNameLst>
                                              <p:attrName>style.visibility</p:attrName>
                                            </p:attrNameLst>
                                          </p:cBhvr>
                                          <p:to>
                                            <p:strVal val="visible"/>
                                          </p:to>
                                        </p:set>
                                        <p:anim calcmode="lin" valueType="num">
                                          <p:cBhvr>
                                            <p:cTn id="41" dur="500" fill="hold"/>
                                            <p:tgtEl>
                                              <p:spTgt spid="10"/>
                                            </p:tgtEl>
                                            <p:attrNameLst>
                                              <p:attrName>ppt_w</p:attrName>
                                            </p:attrNameLst>
                                          </p:cBhvr>
                                          <p:tavLst>
                                            <p:tav tm="0">
                                              <p:val>
                                                <p:fltVal val="0"/>
                                              </p:val>
                                            </p:tav>
                                            <p:tav tm="100000">
                                              <p:val>
                                                <p:strVal val="#ppt_w"/>
                                              </p:val>
                                            </p:tav>
                                          </p:tavLst>
                                        </p:anim>
                                        <p:anim calcmode="lin" valueType="num">
                                          <p:cBhvr>
                                            <p:cTn id="42" dur="500" fill="hold"/>
                                            <p:tgtEl>
                                              <p:spTgt spid="10"/>
                                            </p:tgtEl>
                                            <p:attrNameLst>
                                              <p:attrName>ppt_h</p:attrName>
                                            </p:attrNameLst>
                                          </p:cBhvr>
                                          <p:tavLst>
                                            <p:tav tm="0">
                                              <p:val>
                                                <p:fltVal val="0"/>
                                              </p:val>
                                            </p:tav>
                                            <p:tav tm="100000">
                                              <p:val>
                                                <p:strVal val="#ppt_h"/>
                                              </p:val>
                                            </p:tav>
                                          </p:tavLst>
                                        </p:anim>
                                        <p:animEffect transition="in" filter="fade">
                                          <p:cBhvr>
                                            <p:cTn id="43" dur="500"/>
                                            <p:tgtEl>
                                              <p:spTgt spid="10"/>
                                            </p:tgtEl>
                                          </p:cBhvr>
                                        </p:animEffect>
                                      </p:childTnLst>
                                    </p:cTn>
                                  </p:par>
                                  <p:par>
                                    <p:cTn id="44" presetID="53" presetClass="entr" presetSubtype="16" fill="hold" grpId="0" nodeType="withEffect">
                                      <p:stCondLst>
                                        <p:cond delay="0"/>
                                      </p:stCondLst>
                                      <p:childTnLst>
                                        <p:set>
                                          <p:cBhvr>
                                            <p:cTn id="45" dur="1" fill="hold">
                                              <p:stCondLst>
                                                <p:cond delay="0"/>
                                              </p:stCondLst>
                                            </p:cTn>
                                            <p:tgtEl>
                                              <p:spTgt spid="11"/>
                                            </p:tgtEl>
                                            <p:attrNameLst>
                                              <p:attrName>style.visibility</p:attrName>
                                            </p:attrNameLst>
                                          </p:cBhvr>
                                          <p:to>
                                            <p:strVal val="visible"/>
                                          </p:to>
                                        </p:set>
                                        <p:anim calcmode="lin" valueType="num">
                                          <p:cBhvr>
                                            <p:cTn id="46" dur="500" fill="hold"/>
                                            <p:tgtEl>
                                              <p:spTgt spid="11"/>
                                            </p:tgtEl>
                                            <p:attrNameLst>
                                              <p:attrName>ppt_w</p:attrName>
                                            </p:attrNameLst>
                                          </p:cBhvr>
                                          <p:tavLst>
                                            <p:tav tm="0">
                                              <p:val>
                                                <p:fltVal val="0"/>
                                              </p:val>
                                            </p:tav>
                                            <p:tav tm="100000">
                                              <p:val>
                                                <p:strVal val="#ppt_w"/>
                                              </p:val>
                                            </p:tav>
                                          </p:tavLst>
                                        </p:anim>
                                        <p:anim calcmode="lin" valueType="num">
                                          <p:cBhvr>
                                            <p:cTn id="47" dur="500" fill="hold"/>
                                            <p:tgtEl>
                                              <p:spTgt spid="11"/>
                                            </p:tgtEl>
                                            <p:attrNameLst>
                                              <p:attrName>ppt_h</p:attrName>
                                            </p:attrNameLst>
                                          </p:cBhvr>
                                          <p:tavLst>
                                            <p:tav tm="0">
                                              <p:val>
                                                <p:fltVal val="0"/>
                                              </p:val>
                                            </p:tav>
                                            <p:tav tm="100000">
                                              <p:val>
                                                <p:strVal val="#ppt_h"/>
                                              </p:val>
                                            </p:tav>
                                          </p:tavLst>
                                        </p:anim>
                                        <p:animEffect transition="in" filter="fade">
                                          <p:cBhvr>
                                            <p:cTn id="48" dur="500"/>
                                            <p:tgtEl>
                                              <p:spTgt spid="11"/>
                                            </p:tgtEl>
                                          </p:cBhvr>
                                        </p:animEffect>
                                      </p:childTnLst>
                                    </p:cTn>
                                  </p:par>
                                  <p:par>
                                    <p:cTn id="49" presetID="53" presetClass="entr" presetSubtype="16" fill="hold" grpId="0" nodeType="withEffect">
                                      <p:stCondLst>
                                        <p:cond delay="0"/>
                                      </p:stCondLst>
                                      <p:childTnLst>
                                        <p:set>
                                          <p:cBhvr>
                                            <p:cTn id="50" dur="1" fill="hold">
                                              <p:stCondLst>
                                                <p:cond delay="0"/>
                                              </p:stCondLst>
                                            </p:cTn>
                                            <p:tgtEl>
                                              <p:spTgt spid="12"/>
                                            </p:tgtEl>
                                            <p:attrNameLst>
                                              <p:attrName>style.visibility</p:attrName>
                                            </p:attrNameLst>
                                          </p:cBhvr>
                                          <p:to>
                                            <p:strVal val="visible"/>
                                          </p:to>
                                        </p:set>
                                        <p:anim calcmode="lin" valueType="num">
                                          <p:cBhvr>
                                            <p:cTn id="51" dur="500" fill="hold"/>
                                            <p:tgtEl>
                                              <p:spTgt spid="12"/>
                                            </p:tgtEl>
                                            <p:attrNameLst>
                                              <p:attrName>ppt_w</p:attrName>
                                            </p:attrNameLst>
                                          </p:cBhvr>
                                          <p:tavLst>
                                            <p:tav tm="0">
                                              <p:val>
                                                <p:fltVal val="0"/>
                                              </p:val>
                                            </p:tav>
                                            <p:tav tm="100000">
                                              <p:val>
                                                <p:strVal val="#ppt_w"/>
                                              </p:val>
                                            </p:tav>
                                          </p:tavLst>
                                        </p:anim>
                                        <p:anim calcmode="lin" valueType="num">
                                          <p:cBhvr>
                                            <p:cTn id="52" dur="500" fill="hold"/>
                                            <p:tgtEl>
                                              <p:spTgt spid="12"/>
                                            </p:tgtEl>
                                            <p:attrNameLst>
                                              <p:attrName>ppt_h</p:attrName>
                                            </p:attrNameLst>
                                          </p:cBhvr>
                                          <p:tavLst>
                                            <p:tav tm="0">
                                              <p:val>
                                                <p:fltVal val="0"/>
                                              </p:val>
                                            </p:tav>
                                            <p:tav tm="100000">
                                              <p:val>
                                                <p:strVal val="#ppt_h"/>
                                              </p:val>
                                            </p:tav>
                                          </p:tavLst>
                                        </p:anim>
                                        <p:animEffect transition="in" filter="fade">
                                          <p:cBhvr>
                                            <p:cTn id="53" dur="500"/>
                                            <p:tgtEl>
                                              <p:spTgt spid="12"/>
                                            </p:tgtEl>
                                          </p:cBhvr>
                                        </p:animEffect>
                                      </p:childTnLst>
                                    </p:cTn>
                                  </p:par>
                                </p:childTnLst>
                              </p:cTn>
                            </p:par>
                          </p:childTnLst>
                        </p:cTn>
                      </p:par>
                      <p:par>
                        <p:cTn id="54" fill="hold">
                          <p:stCondLst>
                            <p:cond delay="indefinite"/>
                          </p:stCondLst>
                          <p:childTnLst>
                            <p:par>
                              <p:cTn id="55" fill="hold">
                                <p:stCondLst>
                                  <p:cond delay="0"/>
                                </p:stCondLst>
                                <p:childTnLst>
                                  <p:par>
                                    <p:cTn id="56" presetID="2" presetClass="entr" presetSubtype="2" fill="hold" nodeType="clickEffect">
                                      <p:stCondLst>
                                        <p:cond delay="0"/>
                                      </p:stCondLst>
                                      <p:childTnLst>
                                        <p:set>
                                          <p:cBhvr>
                                            <p:cTn id="57" dur="1" fill="hold">
                                              <p:stCondLst>
                                                <p:cond delay="0"/>
                                              </p:stCondLst>
                                            </p:cTn>
                                            <p:tgtEl>
                                              <p:spTgt spid="26"/>
                                            </p:tgtEl>
                                            <p:attrNameLst>
                                              <p:attrName>style.visibility</p:attrName>
                                            </p:attrNameLst>
                                          </p:cBhvr>
                                          <p:to>
                                            <p:strVal val="visible"/>
                                          </p:to>
                                        </p:set>
                                        <p:anim calcmode="lin" valueType="num">
                                          <p:cBhvr additive="base">
                                            <p:cTn id="58" dur="500" fill="hold"/>
                                            <p:tgtEl>
                                              <p:spTgt spid="26"/>
                                            </p:tgtEl>
                                            <p:attrNameLst>
                                              <p:attrName>ppt_x</p:attrName>
                                            </p:attrNameLst>
                                          </p:cBhvr>
                                          <p:tavLst>
                                            <p:tav tm="0">
                                              <p:val>
                                                <p:strVal val="1+#ppt_w/2"/>
                                              </p:val>
                                            </p:tav>
                                            <p:tav tm="100000">
                                              <p:val>
                                                <p:strVal val="#ppt_x"/>
                                              </p:val>
                                            </p:tav>
                                          </p:tavLst>
                                        </p:anim>
                                        <p:anim calcmode="lin" valueType="num">
                                          <p:cBhvr additive="base">
                                            <p:cTn id="59" dur="500" fill="hold"/>
                                            <p:tgtEl>
                                              <p:spTgt spid="26"/>
                                            </p:tgtEl>
                                            <p:attrNameLst>
                                              <p:attrName>ppt_y</p:attrName>
                                            </p:attrNameLst>
                                          </p:cBhvr>
                                          <p:tavLst>
                                            <p:tav tm="0">
                                              <p:val>
                                                <p:strVal val="#ppt_y"/>
                                              </p:val>
                                            </p:tav>
                                            <p:tav tm="100000">
                                              <p:val>
                                                <p:strVal val="#ppt_y"/>
                                              </p:val>
                                            </p:tav>
                                          </p:tavLst>
                                        </p:anim>
                                      </p:childTnLst>
                                    </p:cTn>
                                  </p:par>
                                  <p:par>
                                    <p:cTn id="60" presetID="2" presetClass="entr" presetSubtype="8" fill="hold" nodeType="withEffect">
                                      <p:stCondLst>
                                        <p:cond delay="0"/>
                                      </p:stCondLst>
                                      <p:childTnLst>
                                        <p:set>
                                          <p:cBhvr>
                                            <p:cTn id="61" dur="1" fill="hold">
                                              <p:stCondLst>
                                                <p:cond delay="0"/>
                                              </p:stCondLst>
                                            </p:cTn>
                                            <p:tgtEl>
                                              <p:spTgt spid="27"/>
                                            </p:tgtEl>
                                            <p:attrNameLst>
                                              <p:attrName>style.visibility</p:attrName>
                                            </p:attrNameLst>
                                          </p:cBhvr>
                                          <p:to>
                                            <p:strVal val="visible"/>
                                          </p:to>
                                        </p:set>
                                        <p:anim calcmode="lin" valueType="num">
                                          <p:cBhvr additive="base">
                                            <p:cTn id="62" dur="500" fill="hold"/>
                                            <p:tgtEl>
                                              <p:spTgt spid="27"/>
                                            </p:tgtEl>
                                            <p:attrNameLst>
                                              <p:attrName>ppt_x</p:attrName>
                                            </p:attrNameLst>
                                          </p:cBhvr>
                                          <p:tavLst>
                                            <p:tav tm="0">
                                              <p:val>
                                                <p:strVal val="0-#ppt_w/2"/>
                                              </p:val>
                                            </p:tav>
                                            <p:tav tm="100000">
                                              <p:val>
                                                <p:strVal val="#ppt_x"/>
                                              </p:val>
                                            </p:tav>
                                          </p:tavLst>
                                        </p:anim>
                                        <p:anim calcmode="lin" valueType="num">
                                          <p:cBhvr additive="base">
                                            <p:cTn id="63" dur="500" fill="hold"/>
                                            <p:tgtEl>
                                              <p:spTgt spid="27"/>
                                            </p:tgtEl>
                                            <p:attrNameLst>
                                              <p:attrName>ppt_y</p:attrName>
                                            </p:attrNameLst>
                                          </p:cBhvr>
                                          <p:tavLst>
                                            <p:tav tm="0">
                                              <p:val>
                                                <p:strVal val="#ppt_y"/>
                                              </p:val>
                                            </p:tav>
                                            <p:tav tm="100000">
                                              <p:val>
                                                <p:strVal val="#ppt_y"/>
                                              </p:val>
                                            </p:tav>
                                          </p:tavLst>
                                        </p:anim>
                                      </p:childTnLst>
                                    </p:cTn>
                                  </p:par>
                                </p:childTnLst>
                              </p:cTn>
                            </p:par>
                          </p:childTnLst>
                        </p:cTn>
                      </p:par>
                      <p:par>
                        <p:cTn id="64" fill="hold">
                          <p:stCondLst>
                            <p:cond delay="indefinite"/>
                          </p:stCondLst>
                          <p:childTnLst>
                            <p:par>
                              <p:cTn id="65" fill="hold">
                                <p:stCondLst>
                                  <p:cond delay="0"/>
                                </p:stCondLst>
                                <p:childTnLst>
                                  <p:par>
                                    <p:cTn id="66" presetID="18" presetClass="entr" presetSubtype="6" fill="hold" nodeType="clickEffect">
                                      <p:stCondLst>
                                        <p:cond delay="0"/>
                                      </p:stCondLst>
                                      <p:childTnLst>
                                        <p:set>
                                          <p:cBhvr>
                                            <p:cTn id="67" dur="1" fill="hold">
                                              <p:stCondLst>
                                                <p:cond delay="0"/>
                                              </p:stCondLst>
                                            </p:cTn>
                                            <p:tgtEl>
                                              <p:spTgt spid="42"/>
                                            </p:tgtEl>
                                            <p:attrNameLst>
                                              <p:attrName>style.visibility</p:attrName>
                                            </p:attrNameLst>
                                          </p:cBhvr>
                                          <p:to>
                                            <p:strVal val="visible"/>
                                          </p:to>
                                        </p:set>
                                        <p:animEffect transition="in" filter="strips(downRight)">
                                          <p:cBhvr>
                                            <p:cTn id="68" dur="500"/>
                                            <p:tgtEl>
                                              <p:spTgt spid="42"/>
                                            </p:tgtEl>
                                          </p:cBhvr>
                                        </p:animEffect>
                                      </p:childTnLst>
                                    </p:cTn>
                                  </p:par>
                                  <p:par>
                                    <p:cTn id="69" presetID="49" presetClass="entr" presetSubtype="0" decel="100000" fill="hold" nodeType="withEffect">
                                      <p:stCondLst>
                                        <p:cond delay="0"/>
                                      </p:stCondLst>
                                      <p:childTnLst>
                                        <p:set>
                                          <p:cBhvr>
                                            <p:cTn id="70" dur="1" fill="hold">
                                              <p:stCondLst>
                                                <p:cond delay="0"/>
                                              </p:stCondLst>
                                            </p:cTn>
                                            <p:tgtEl>
                                              <p:spTgt spid="40"/>
                                            </p:tgtEl>
                                            <p:attrNameLst>
                                              <p:attrName>style.visibility</p:attrName>
                                            </p:attrNameLst>
                                          </p:cBhvr>
                                          <p:to>
                                            <p:strVal val="visible"/>
                                          </p:to>
                                        </p:set>
                                        <p:anim calcmode="lin" valueType="num">
                                          <p:cBhvr>
                                            <p:cTn id="71" dur="1000" fill="hold"/>
                                            <p:tgtEl>
                                              <p:spTgt spid="40"/>
                                            </p:tgtEl>
                                            <p:attrNameLst>
                                              <p:attrName>ppt_w</p:attrName>
                                            </p:attrNameLst>
                                          </p:cBhvr>
                                          <p:tavLst>
                                            <p:tav tm="0">
                                              <p:val>
                                                <p:fltVal val="0"/>
                                              </p:val>
                                            </p:tav>
                                            <p:tav tm="100000">
                                              <p:val>
                                                <p:strVal val="#ppt_w"/>
                                              </p:val>
                                            </p:tav>
                                          </p:tavLst>
                                        </p:anim>
                                        <p:anim calcmode="lin" valueType="num">
                                          <p:cBhvr>
                                            <p:cTn id="72" dur="1000" fill="hold"/>
                                            <p:tgtEl>
                                              <p:spTgt spid="40"/>
                                            </p:tgtEl>
                                            <p:attrNameLst>
                                              <p:attrName>ppt_h</p:attrName>
                                            </p:attrNameLst>
                                          </p:cBhvr>
                                          <p:tavLst>
                                            <p:tav tm="0">
                                              <p:val>
                                                <p:fltVal val="0"/>
                                              </p:val>
                                            </p:tav>
                                            <p:tav tm="100000">
                                              <p:val>
                                                <p:strVal val="#ppt_h"/>
                                              </p:val>
                                            </p:tav>
                                          </p:tavLst>
                                        </p:anim>
                                        <p:anim calcmode="lin" valueType="num">
                                          <p:cBhvr>
                                            <p:cTn id="73" dur="1000" fill="hold"/>
                                            <p:tgtEl>
                                              <p:spTgt spid="40"/>
                                            </p:tgtEl>
                                            <p:attrNameLst>
                                              <p:attrName>style.rotation</p:attrName>
                                            </p:attrNameLst>
                                          </p:cBhvr>
                                          <p:tavLst>
                                            <p:tav tm="0">
                                              <p:val>
                                                <p:fltVal val="360"/>
                                              </p:val>
                                            </p:tav>
                                            <p:tav tm="100000">
                                              <p:val>
                                                <p:fltVal val="0"/>
                                              </p:val>
                                            </p:tav>
                                          </p:tavLst>
                                        </p:anim>
                                        <p:animEffect transition="in" filter="fade">
                                          <p:cBhvr>
                                            <p:cTn id="74" dur="10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P spid="12" grpId="0" animBg="1"/>
          <p:bldP spid="14" grpId="0" animBg="1"/>
          <p:bldP spid="15" grpId="0" animBg="1"/>
          <p:bldP spid="16" grpId="0" animBg="1"/>
          <p:bldP spid="17" grpId="0" animBg="1"/>
          <p:bldP spid="18" grpId="0"/>
          <p:bldP spid="19" grpId="0"/>
          <p:bldP spid="20" grpId="0"/>
        </p:bldLst>
      </p:timing>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六边形 48"/>
          <p:cNvSpPr/>
          <p:nvPr/>
        </p:nvSpPr>
        <p:spPr>
          <a:xfrm>
            <a:off x="6744739" y="2466154"/>
            <a:ext cx="1724307" cy="1485935"/>
          </a:xfrm>
          <a:prstGeom prst="hexagon">
            <a:avLst/>
          </a:prstGeom>
          <a:solidFill>
            <a:srgbClr val="0298DA"/>
          </a:solidFill>
          <a:ln>
            <a:noFill/>
          </a:ln>
          <a:effectLst>
            <a:innerShdw blurRad="139700" dist="50800" dir="10800000">
              <a:srgbClr val="000000">
                <a:alpha val="43000"/>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8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理念</a:t>
            </a:r>
          </a:p>
        </p:txBody>
      </p:sp>
      <p:sp>
        <p:nvSpPr>
          <p:cNvPr id="50" name="六边形 49"/>
          <p:cNvSpPr/>
          <p:nvPr/>
        </p:nvSpPr>
        <p:spPr>
          <a:xfrm>
            <a:off x="5284344" y="3263762"/>
            <a:ext cx="1724307" cy="1485935"/>
          </a:xfrm>
          <a:prstGeom prst="hexagon">
            <a:avLst/>
          </a:prstGeom>
          <a:blipFill dpi="0" rotWithShape="1">
            <a:blip r:embed="rId3"/>
            <a:srcRect/>
            <a:stretch>
              <a:fillRect/>
            </a:stretch>
          </a:blipFill>
          <a:ln w="25400">
            <a:solidFill>
              <a:schemeClr val="bg1"/>
            </a:solidFill>
          </a:ln>
          <a:effectLst>
            <a:outerShdw blurRad="177800" dist="152400" dir="8100000" algn="tr"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351"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51" name="六边形 50"/>
          <p:cNvSpPr/>
          <p:nvPr/>
        </p:nvSpPr>
        <p:spPr>
          <a:xfrm>
            <a:off x="8205132" y="3010398"/>
            <a:ext cx="2308649" cy="1989495"/>
          </a:xfrm>
          <a:prstGeom prst="hexagon">
            <a:avLst/>
          </a:prstGeom>
          <a:blipFill>
            <a:blip r:embed="rId4"/>
            <a:stretch>
              <a:fillRect/>
            </a:stretch>
          </a:blipFill>
          <a:ln w="25400">
            <a:solidFill>
              <a:schemeClr val="bg1"/>
            </a:solidFill>
          </a:ln>
          <a:effectLst>
            <a:outerShdw blurRad="177800" dist="152400" dir="8100000" algn="tr"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351"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53" name="六边形 52"/>
          <p:cNvSpPr/>
          <p:nvPr/>
        </p:nvSpPr>
        <p:spPr>
          <a:xfrm>
            <a:off x="6749432" y="4071921"/>
            <a:ext cx="1724307" cy="1485935"/>
          </a:xfrm>
          <a:prstGeom prst="hexagon">
            <a:avLst/>
          </a:prstGeom>
          <a:solidFill>
            <a:srgbClr val="025AA2"/>
          </a:solidFill>
          <a:ln>
            <a:noFill/>
          </a:ln>
          <a:effectLst>
            <a:innerShdw blurRad="139700" dist="50800" dir="10800000">
              <a:srgbClr val="000000">
                <a:alpha val="43000"/>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8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使命</a:t>
            </a:r>
          </a:p>
        </p:txBody>
      </p:sp>
      <p:sp>
        <p:nvSpPr>
          <p:cNvPr id="54" name="六边形 53"/>
          <p:cNvSpPr/>
          <p:nvPr/>
        </p:nvSpPr>
        <p:spPr>
          <a:xfrm>
            <a:off x="1727661" y="2982454"/>
            <a:ext cx="2308649" cy="1989495"/>
          </a:xfrm>
          <a:prstGeom prst="hexagon">
            <a:avLst/>
          </a:prstGeom>
          <a:blipFill>
            <a:blip r:embed="rId5"/>
            <a:stretch>
              <a:fillRect/>
            </a:stretch>
          </a:blipFill>
          <a:ln w="25400">
            <a:solidFill>
              <a:schemeClr val="bg1"/>
            </a:solidFill>
          </a:ln>
          <a:effectLst>
            <a:outerShdw blurRad="177800" dist="152400" dir="8100000" algn="tr"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351"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55" name="六边形 54"/>
          <p:cNvSpPr/>
          <p:nvPr/>
        </p:nvSpPr>
        <p:spPr>
          <a:xfrm>
            <a:off x="3823952" y="4059497"/>
            <a:ext cx="1724307" cy="1485935"/>
          </a:xfrm>
          <a:prstGeom prst="hexagon">
            <a:avLst/>
          </a:prstGeom>
          <a:solidFill>
            <a:srgbClr val="0298DA"/>
          </a:solidFill>
          <a:ln>
            <a:noFill/>
          </a:ln>
          <a:effectLst>
            <a:innerShdw blurRad="139700" dist="50800" dir="10800000">
              <a:srgbClr val="000000">
                <a:alpha val="43000"/>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8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目标</a:t>
            </a:r>
          </a:p>
        </p:txBody>
      </p:sp>
      <p:sp>
        <p:nvSpPr>
          <p:cNvPr id="56" name="六边形 55"/>
          <p:cNvSpPr/>
          <p:nvPr/>
        </p:nvSpPr>
        <p:spPr>
          <a:xfrm>
            <a:off x="3803904" y="2439319"/>
            <a:ext cx="1724307" cy="1485935"/>
          </a:xfrm>
          <a:prstGeom prst="hexagon">
            <a:avLst/>
          </a:prstGeom>
          <a:solidFill>
            <a:srgbClr val="025AA2"/>
          </a:solidFill>
          <a:ln>
            <a:noFill/>
          </a:ln>
          <a:effectLst>
            <a:innerShdw blurRad="139700" dist="50800" dir="10800000">
              <a:srgbClr val="000000">
                <a:alpha val="43000"/>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8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定位</a:t>
            </a:r>
          </a:p>
        </p:txBody>
      </p:sp>
      <p:sp>
        <p:nvSpPr>
          <p:cNvPr id="57" name="六边形 56"/>
          <p:cNvSpPr/>
          <p:nvPr/>
        </p:nvSpPr>
        <p:spPr>
          <a:xfrm>
            <a:off x="5284347" y="4880111"/>
            <a:ext cx="1724307" cy="1485935"/>
          </a:xfrm>
          <a:prstGeom prst="hexagon">
            <a:avLst/>
          </a:prstGeom>
          <a:blipFill>
            <a:blip r:embed="rId6"/>
            <a:stretch>
              <a:fillRect/>
            </a:stretch>
          </a:blipFill>
          <a:ln w="25400">
            <a:solidFill>
              <a:schemeClr val="bg1"/>
            </a:solidFill>
          </a:ln>
          <a:effectLst>
            <a:outerShdw blurRad="177800" dist="152400" dir="8100000" algn="tr"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351"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58" name="六边形 57"/>
          <p:cNvSpPr/>
          <p:nvPr/>
        </p:nvSpPr>
        <p:spPr>
          <a:xfrm>
            <a:off x="5284344" y="1686610"/>
            <a:ext cx="1724307" cy="1485935"/>
          </a:xfrm>
          <a:prstGeom prst="hexagon">
            <a:avLst/>
          </a:prstGeom>
          <a:blipFill>
            <a:blip r:embed="rId7"/>
            <a:stretch>
              <a:fillRect/>
            </a:stretch>
          </a:blipFill>
          <a:ln w="25400">
            <a:solidFill>
              <a:schemeClr val="bg1"/>
            </a:solidFill>
          </a:ln>
          <a:effectLst>
            <a:outerShdw blurRad="177800" dist="152400" dir="8100000" algn="tr"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351"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59" name="文本框 58"/>
          <p:cNvSpPr txBox="1"/>
          <p:nvPr/>
        </p:nvSpPr>
        <p:spPr>
          <a:xfrm>
            <a:off x="8516023" y="1821964"/>
            <a:ext cx="2339102" cy="1200329"/>
          </a:xfrm>
          <a:prstGeom prst="rect">
            <a:avLst/>
          </a:prstGeom>
          <a:noFill/>
          <a:effectLst/>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rPr>
              <a:t>单击此处输入标题</a:t>
            </a:r>
            <a:endParaRPr kumimoji="0" lang="en-US" altLang="zh-CN" sz="2000" b="0"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rPr>
              <a:t>请在这里输入您的主要叙述内容</a:t>
            </a:r>
            <a:endParaRPr kumimoji="0" lang="en-US" altLang="zh-CN" sz="1200" b="0"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rPr>
              <a:t>请在这里输入您的主要叙述内容</a:t>
            </a:r>
            <a:endParaRPr kumimoji="0" lang="en-US" altLang="zh-CN" sz="1200" b="0"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altLang="zh-CN" sz="2800" b="0"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endParaRPr>
          </a:p>
        </p:txBody>
      </p:sp>
      <p:sp>
        <p:nvSpPr>
          <p:cNvPr id="60" name="文本框 59"/>
          <p:cNvSpPr txBox="1"/>
          <p:nvPr/>
        </p:nvSpPr>
        <p:spPr>
          <a:xfrm>
            <a:off x="8516023" y="5550811"/>
            <a:ext cx="2339102" cy="1200329"/>
          </a:xfrm>
          <a:prstGeom prst="rect">
            <a:avLst/>
          </a:prstGeom>
          <a:noFill/>
          <a:effectLst/>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rPr>
              <a:t>单击此处输入标题</a:t>
            </a:r>
            <a:endParaRPr kumimoji="0" lang="en-US" altLang="zh-CN" sz="2000" b="0"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rPr>
              <a:t>请在这里输入您的主要叙述内容</a:t>
            </a:r>
            <a:endParaRPr kumimoji="0" lang="en-US" altLang="zh-CN" sz="1200" b="0"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rPr>
              <a:t>请在这里输入您的主要叙述内容</a:t>
            </a:r>
            <a:endParaRPr kumimoji="0" lang="en-US" altLang="zh-CN" sz="1200" b="0"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altLang="zh-CN" sz="2800" b="0"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endParaRPr>
          </a:p>
        </p:txBody>
      </p:sp>
      <p:sp>
        <p:nvSpPr>
          <p:cNvPr id="61" name="文本框 60"/>
          <p:cNvSpPr txBox="1"/>
          <p:nvPr/>
        </p:nvSpPr>
        <p:spPr>
          <a:xfrm>
            <a:off x="1323204" y="1821964"/>
            <a:ext cx="2339102" cy="1200329"/>
          </a:xfrm>
          <a:prstGeom prst="rect">
            <a:avLst/>
          </a:prstGeom>
          <a:noFill/>
          <a:effectLst/>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rPr>
              <a:t>单击此处输入标题</a:t>
            </a:r>
            <a:endParaRPr kumimoji="0" lang="en-US" altLang="zh-CN" sz="2000" b="0"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rPr>
              <a:t>请在这里输入您的主要叙述内容</a:t>
            </a:r>
            <a:endParaRPr kumimoji="0" lang="en-US" altLang="zh-CN" sz="1200" b="0"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rPr>
              <a:t>请在这里输入您的主要叙述内容</a:t>
            </a:r>
            <a:endParaRPr kumimoji="0" lang="en-US" altLang="zh-CN" sz="1200" b="0"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altLang="zh-CN" sz="2800" b="0"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endParaRPr>
          </a:p>
        </p:txBody>
      </p:sp>
      <p:sp>
        <p:nvSpPr>
          <p:cNvPr id="62" name="文本框 61"/>
          <p:cNvSpPr txBox="1"/>
          <p:nvPr/>
        </p:nvSpPr>
        <p:spPr>
          <a:xfrm>
            <a:off x="1323204" y="5550811"/>
            <a:ext cx="2339102" cy="1200329"/>
          </a:xfrm>
          <a:prstGeom prst="rect">
            <a:avLst/>
          </a:prstGeom>
          <a:noFill/>
          <a:effectLst/>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rPr>
              <a:t>单击此处输入标题</a:t>
            </a:r>
            <a:endParaRPr kumimoji="0" lang="en-US" altLang="zh-CN" sz="2000" b="0"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rPr>
              <a:t>请在这里输入您的主要叙述内容</a:t>
            </a:r>
            <a:endParaRPr kumimoji="0" lang="en-US" altLang="zh-CN" sz="1200" b="0"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rPr>
              <a:t>请在这里输入您的主要叙述内容</a:t>
            </a:r>
            <a:endParaRPr kumimoji="0" lang="en-US" altLang="zh-CN" sz="1200" b="0"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altLang="zh-CN" sz="2800" b="0"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endParaRPr>
          </a:p>
        </p:txBody>
      </p:sp>
      <p:sp>
        <p:nvSpPr>
          <p:cNvPr id="24" name="平行四边形 23"/>
          <p:cNvSpPr/>
          <p:nvPr/>
        </p:nvSpPr>
        <p:spPr>
          <a:xfrm>
            <a:off x="8639908" y="433755"/>
            <a:ext cx="2356338" cy="867507"/>
          </a:xfrm>
          <a:prstGeom prst="parallelogram">
            <a:avLst/>
          </a:prstGeom>
          <a:solidFill>
            <a:srgbClr val="E7E6E6"/>
          </a:solidFill>
          <a:ln>
            <a:noFill/>
          </a:ln>
          <a:effectLst>
            <a:outerShdw blurRad="152400" dist="152400" dir="81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25" name="平行四边形 24"/>
          <p:cNvSpPr/>
          <p:nvPr/>
        </p:nvSpPr>
        <p:spPr>
          <a:xfrm>
            <a:off x="984739" y="433755"/>
            <a:ext cx="7655169" cy="867507"/>
          </a:xfrm>
          <a:prstGeom prst="parallelogram">
            <a:avLst/>
          </a:prstGeom>
          <a:gradFill>
            <a:gsLst>
              <a:gs pos="0">
                <a:srgbClr val="0298DA"/>
              </a:gs>
              <a:gs pos="100000">
                <a:srgbClr val="025AA2"/>
              </a:gs>
            </a:gsLst>
            <a:lin ang="5400000" scaled="1"/>
          </a:gradFill>
          <a:ln>
            <a:noFill/>
          </a:ln>
          <a:effectLst>
            <a:outerShdw blurRad="152400" dist="152400" dir="81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26" name="平行四边形 25"/>
          <p:cNvSpPr/>
          <p:nvPr/>
        </p:nvSpPr>
        <p:spPr>
          <a:xfrm>
            <a:off x="410308" y="621324"/>
            <a:ext cx="4091354" cy="386861"/>
          </a:xfrm>
          <a:prstGeom prst="parallelogram">
            <a:avLst/>
          </a:prstGeom>
          <a:solidFill>
            <a:srgbClr val="E7E6E6"/>
          </a:solidFill>
          <a:ln>
            <a:noFill/>
          </a:ln>
          <a:effectLst>
            <a:outerShdw blurRad="152400" dist="152400" dir="81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27" name="平行四边形 26"/>
          <p:cNvSpPr/>
          <p:nvPr/>
        </p:nvSpPr>
        <p:spPr>
          <a:xfrm>
            <a:off x="9543098" y="265171"/>
            <a:ext cx="1639346" cy="283469"/>
          </a:xfrm>
          <a:prstGeom prst="parallelogram">
            <a:avLst/>
          </a:prstGeom>
          <a:gradFill>
            <a:gsLst>
              <a:gs pos="0">
                <a:srgbClr val="0298DA"/>
              </a:gs>
              <a:gs pos="100000">
                <a:srgbClr val="025AA2"/>
              </a:gs>
            </a:gsLst>
            <a:lin ang="5400000" scaled="1"/>
          </a:gradFill>
          <a:ln>
            <a:noFill/>
          </a:ln>
          <a:effectLst>
            <a:outerShdw blurRad="152400" dist="152400" dir="81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28" name="文本框 1"/>
          <p:cNvSpPr>
            <a:spLocks noChangeArrowheads="1"/>
          </p:cNvSpPr>
          <p:nvPr/>
        </p:nvSpPr>
        <p:spPr bwMode="auto">
          <a:xfrm>
            <a:off x="4662613" y="553144"/>
            <a:ext cx="162095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SimSun" panose="02010600030101010101" pitchFamily="2" charset="-122"/>
              </a:defRPr>
            </a:lvl1pPr>
            <a:lvl2pPr marL="742950" indent="-285750">
              <a:defRPr>
                <a:solidFill>
                  <a:schemeClr val="tx1"/>
                </a:solidFill>
                <a:latin typeface="Calibri" panose="020F0502020204030204" pitchFamily="34" charset="0"/>
                <a:ea typeface="SimSun" panose="02010600030101010101" pitchFamily="2" charset="-122"/>
              </a:defRPr>
            </a:lvl2pPr>
            <a:lvl3pPr marL="1143000" indent="-228600">
              <a:defRPr>
                <a:solidFill>
                  <a:schemeClr val="tx1"/>
                </a:solidFill>
                <a:latin typeface="Calibri" panose="020F0502020204030204" pitchFamily="34" charset="0"/>
                <a:ea typeface="SimSun" panose="02010600030101010101" pitchFamily="2" charset="-122"/>
              </a:defRPr>
            </a:lvl3pPr>
            <a:lvl4pPr marL="1600200" indent="-228600">
              <a:defRPr>
                <a:solidFill>
                  <a:schemeClr val="tx1"/>
                </a:solidFill>
                <a:latin typeface="Calibri" panose="020F0502020204030204" pitchFamily="34" charset="0"/>
                <a:ea typeface="SimSun" panose="02010600030101010101" pitchFamily="2" charset="-122"/>
              </a:defRPr>
            </a:lvl4pPr>
            <a:lvl5pPr marL="2057400" indent="-228600">
              <a:defRPr>
                <a:solidFill>
                  <a:schemeClr val="tx1"/>
                </a:solidFill>
                <a:latin typeface="Calibri" panose="020F0502020204030204" pitchFamily="34" charset="0"/>
                <a:ea typeface="SimSun"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SimSun"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SimSun"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SimSun"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SimSun" panose="02010600030101010101" pitchFamily="2" charset="-122"/>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8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企业文化</a:t>
            </a:r>
          </a:p>
        </p:txBody>
      </p:sp>
      <p:sp>
        <p:nvSpPr>
          <p:cNvPr id="29" name="文本框 1"/>
          <p:cNvSpPr>
            <a:spLocks noChangeArrowheads="1"/>
          </p:cNvSpPr>
          <p:nvPr/>
        </p:nvSpPr>
        <p:spPr bwMode="auto">
          <a:xfrm>
            <a:off x="6198430" y="784745"/>
            <a:ext cx="150310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SimSun" panose="02010600030101010101" pitchFamily="2" charset="-122"/>
              </a:defRPr>
            </a:lvl1pPr>
            <a:lvl2pPr marL="742950" indent="-285750">
              <a:defRPr>
                <a:solidFill>
                  <a:schemeClr val="tx1"/>
                </a:solidFill>
                <a:latin typeface="Calibri" panose="020F0502020204030204" pitchFamily="34" charset="0"/>
                <a:ea typeface="SimSun" panose="02010600030101010101" pitchFamily="2" charset="-122"/>
              </a:defRPr>
            </a:lvl2pPr>
            <a:lvl3pPr marL="1143000" indent="-228600">
              <a:defRPr>
                <a:solidFill>
                  <a:schemeClr val="tx1"/>
                </a:solidFill>
                <a:latin typeface="Calibri" panose="020F0502020204030204" pitchFamily="34" charset="0"/>
                <a:ea typeface="SimSun" panose="02010600030101010101" pitchFamily="2" charset="-122"/>
              </a:defRPr>
            </a:lvl3pPr>
            <a:lvl4pPr marL="1600200" indent="-228600">
              <a:defRPr>
                <a:solidFill>
                  <a:schemeClr val="tx1"/>
                </a:solidFill>
                <a:latin typeface="Calibri" panose="020F0502020204030204" pitchFamily="34" charset="0"/>
                <a:ea typeface="SimSun" panose="02010600030101010101" pitchFamily="2" charset="-122"/>
              </a:defRPr>
            </a:lvl4pPr>
            <a:lvl5pPr marL="2057400" indent="-228600">
              <a:defRPr>
                <a:solidFill>
                  <a:schemeClr val="tx1"/>
                </a:solidFill>
                <a:latin typeface="Calibri" panose="020F0502020204030204" pitchFamily="34" charset="0"/>
                <a:ea typeface="SimSun"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SimSun"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SimSun"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SimSun"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SimSun" panose="02010600030101010101" pitchFamily="2" charset="-122"/>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2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ADD YOUR TITLE</a:t>
            </a:r>
            <a:endParaRPr kumimoji="0" lang="en-US" altLang="en-US" sz="12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
        <p:nvSpPr>
          <p:cNvPr id="30" name="文本框 1"/>
          <p:cNvSpPr>
            <a:spLocks noChangeArrowheads="1"/>
          </p:cNvSpPr>
          <p:nvPr/>
        </p:nvSpPr>
        <p:spPr bwMode="auto">
          <a:xfrm>
            <a:off x="9217364" y="740084"/>
            <a:ext cx="121520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SimSun" panose="02010600030101010101" pitchFamily="2" charset="-122"/>
              </a:defRPr>
            </a:lvl1pPr>
            <a:lvl2pPr marL="742950" indent="-285750">
              <a:defRPr>
                <a:solidFill>
                  <a:schemeClr val="tx1"/>
                </a:solidFill>
                <a:latin typeface="Calibri" panose="020F0502020204030204" pitchFamily="34" charset="0"/>
                <a:ea typeface="SimSun" panose="02010600030101010101" pitchFamily="2" charset="-122"/>
              </a:defRPr>
            </a:lvl2pPr>
            <a:lvl3pPr marL="1143000" indent="-228600">
              <a:defRPr>
                <a:solidFill>
                  <a:schemeClr val="tx1"/>
                </a:solidFill>
                <a:latin typeface="Calibri" panose="020F0502020204030204" pitchFamily="34" charset="0"/>
                <a:ea typeface="SimSun" panose="02010600030101010101" pitchFamily="2" charset="-122"/>
              </a:defRPr>
            </a:lvl3pPr>
            <a:lvl4pPr marL="1600200" indent="-228600">
              <a:defRPr>
                <a:solidFill>
                  <a:schemeClr val="tx1"/>
                </a:solidFill>
                <a:latin typeface="Calibri" panose="020F0502020204030204" pitchFamily="34" charset="0"/>
                <a:ea typeface="SimSun" panose="02010600030101010101" pitchFamily="2" charset="-122"/>
              </a:defRPr>
            </a:lvl4pPr>
            <a:lvl5pPr marL="2057400" indent="-228600">
              <a:defRPr>
                <a:solidFill>
                  <a:schemeClr val="tx1"/>
                </a:solidFill>
                <a:latin typeface="Calibri" panose="020F0502020204030204" pitchFamily="34" charset="0"/>
                <a:ea typeface="SimSun"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SimSun"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SimSun"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SimSun"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SimSun" panose="02010600030101010101" pitchFamily="2" charset="-122"/>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400" b="0" i="0" u="none" strike="noStrike" kern="1200" cap="none" spc="300" normalizeH="0" baseline="0" noProof="0" dirty="0">
                <a:ln>
                  <a:noFill/>
                </a:ln>
                <a:solidFill>
                  <a:srgbClr val="025AA2"/>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LOGO</a:t>
            </a:r>
            <a:endParaRPr kumimoji="0" lang="en-US" altLang="en-US" sz="2400" b="0" i="0" u="none" strike="noStrike" kern="1200" cap="none" spc="300" normalizeH="0" baseline="0" noProof="0" dirty="0">
              <a:ln>
                <a:noFill/>
              </a:ln>
              <a:solidFill>
                <a:srgbClr val="025AA2"/>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Tree>
    <p:extLst>
      <p:ext uri="{BB962C8B-B14F-4D97-AF65-F5344CB8AC3E}">
        <p14:creationId xmlns:p14="http://schemas.microsoft.com/office/powerpoint/2010/main" val="3785829563"/>
      </p:ext>
    </p:extLst>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14:presetBounceEnd="40000">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14:bounceEnd="40000">
                                          <p:cBhvr additive="base">
                                            <p:cTn id="7" dur="750" fill="hold"/>
                                            <p:tgtEl>
                                              <p:spTgt spid="25"/>
                                            </p:tgtEl>
                                            <p:attrNameLst>
                                              <p:attrName>ppt_x</p:attrName>
                                            </p:attrNameLst>
                                          </p:cBhvr>
                                          <p:tavLst>
                                            <p:tav tm="0">
                                              <p:val>
                                                <p:strVal val="#ppt_x"/>
                                              </p:val>
                                            </p:tav>
                                            <p:tav tm="100000">
                                              <p:val>
                                                <p:strVal val="#ppt_x"/>
                                              </p:val>
                                            </p:tav>
                                          </p:tavLst>
                                        </p:anim>
                                        <p:anim calcmode="lin" valueType="num" p14:bounceEnd="40000">
                                          <p:cBhvr additive="base">
                                            <p:cTn id="8" dur="750" fill="hold"/>
                                            <p:tgtEl>
                                              <p:spTgt spid="25"/>
                                            </p:tgtEl>
                                            <p:attrNameLst>
                                              <p:attrName>ppt_y</p:attrName>
                                            </p:attrNameLst>
                                          </p:cBhvr>
                                          <p:tavLst>
                                            <p:tav tm="0">
                                              <p:val>
                                                <p:strVal val="0-#ppt_h/2"/>
                                              </p:val>
                                            </p:tav>
                                            <p:tav tm="100000">
                                              <p:val>
                                                <p:strVal val="#ppt_y"/>
                                              </p:val>
                                            </p:tav>
                                          </p:tavLst>
                                        </p:anim>
                                      </p:childTnLst>
                                    </p:cTn>
                                  </p:par>
                                  <p:par>
                                    <p:cTn id="9" presetID="2" presetClass="entr" presetSubtype="2" fill="hold" grpId="0" nodeType="withEffect" p14:presetBounceEnd="40000">
                                      <p:stCondLst>
                                        <p:cond delay="250"/>
                                      </p:stCondLst>
                                      <p:childTnLst>
                                        <p:set>
                                          <p:cBhvr>
                                            <p:cTn id="10" dur="1" fill="hold">
                                              <p:stCondLst>
                                                <p:cond delay="0"/>
                                              </p:stCondLst>
                                            </p:cTn>
                                            <p:tgtEl>
                                              <p:spTgt spid="24"/>
                                            </p:tgtEl>
                                            <p:attrNameLst>
                                              <p:attrName>style.visibility</p:attrName>
                                            </p:attrNameLst>
                                          </p:cBhvr>
                                          <p:to>
                                            <p:strVal val="visible"/>
                                          </p:to>
                                        </p:set>
                                        <p:anim calcmode="lin" valueType="num" p14:bounceEnd="40000">
                                          <p:cBhvr additive="base">
                                            <p:cTn id="11" dur="750" fill="hold"/>
                                            <p:tgtEl>
                                              <p:spTgt spid="24"/>
                                            </p:tgtEl>
                                            <p:attrNameLst>
                                              <p:attrName>ppt_x</p:attrName>
                                            </p:attrNameLst>
                                          </p:cBhvr>
                                          <p:tavLst>
                                            <p:tav tm="0">
                                              <p:val>
                                                <p:strVal val="1+#ppt_w/2"/>
                                              </p:val>
                                            </p:tav>
                                            <p:tav tm="100000">
                                              <p:val>
                                                <p:strVal val="#ppt_x"/>
                                              </p:val>
                                            </p:tav>
                                          </p:tavLst>
                                        </p:anim>
                                        <p:anim calcmode="lin" valueType="num" p14:bounceEnd="40000">
                                          <p:cBhvr additive="base">
                                            <p:cTn id="12" dur="750" fill="hold"/>
                                            <p:tgtEl>
                                              <p:spTgt spid="24"/>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14:presetBounceEnd="40000">
                                      <p:stCondLst>
                                        <p:cond delay="0"/>
                                      </p:stCondLst>
                                      <p:childTnLst>
                                        <p:set>
                                          <p:cBhvr>
                                            <p:cTn id="14" dur="1" fill="hold">
                                              <p:stCondLst>
                                                <p:cond delay="0"/>
                                              </p:stCondLst>
                                            </p:cTn>
                                            <p:tgtEl>
                                              <p:spTgt spid="26"/>
                                            </p:tgtEl>
                                            <p:attrNameLst>
                                              <p:attrName>style.visibility</p:attrName>
                                            </p:attrNameLst>
                                          </p:cBhvr>
                                          <p:to>
                                            <p:strVal val="visible"/>
                                          </p:to>
                                        </p:set>
                                        <p:anim calcmode="lin" valueType="num" p14:bounceEnd="40000">
                                          <p:cBhvr additive="base">
                                            <p:cTn id="15" dur="750" fill="hold"/>
                                            <p:tgtEl>
                                              <p:spTgt spid="26"/>
                                            </p:tgtEl>
                                            <p:attrNameLst>
                                              <p:attrName>ppt_x</p:attrName>
                                            </p:attrNameLst>
                                          </p:cBhvr>
                                          <p:tavLst>
                                            <p:tav tm="0">
                                              <p:val>
                                                <p:strVal val="0-#ppt_w/2"/>
                                              </p:val>
                                            </p:tav>
                                            <p:tav tm="100000">
                                              <p:val>
                                                <p:strVal val="#ppt_x"/>
                                              </p:val>
                                            </p:tav>
                                          </p:tavLst>
                                        </p:anim>
                                        <p:anim calcmode="lin" valueType="num" p14:bounceEnd="40000">
                                          <p:cBhvr additive="base">
                                            <p:cTn id="16" dur="750" fill="hold"/>
                                            <p:tgtEl>
                                              <p:spTgt spid="26"/>
                                            </p:tgtEl>
                                            <p:attrNameLst>
                                              <p:attrName>ppt_y</p:attrName>
                                            </p:attrNameLst>
                                          </p:cBhvr>
                                          <p:tavLst>
                                            <p:tav tm="0">
                                              <p:val>
                                                <p:strVal val="#ppt_y"/>
                                              </p:val>
                                            </p:tav>
                                            <p:tav tm="100000">
                                              <p:val>
                                                <p:strVal val="#ppt_y"/>
                                              </p:val>
                                            </p:tav>
                                          </p:tavLst>
                                        </p:anim>
                                      </p:childTnLst>
                                    </p:cTn>
                                  </p:par>
                                  <p:par>
                                    <p:cTn id="17" presetID="2" presetClass="entr" presetSubtype="3" fill="hold" grpId="0" nodeType="withEffect" p14:presetBounceEnd="40000">
                                      <p:stCondLst>
                                        <p:cond delay="500"/>
                                      </p:stCondLst>
                                      <p:childTnLst>
                                        <p:set>
                                          <p:cBhvr>
                                            <p:cTn id="18" dur="1" fill="hold">
                                              <p:stCondLst>
                                                <p:cond delay="0"/>
                                              </p:stCondLst>
                                            </p:cTn>
                                            <p:tgtEl>
                                              <p:spTgt spid="27"/>
                                            </p:tgtEl>
                                            <p:attrNameLst>
                                              <p:attrName>style.visibility</p:attrName>
                                            </p:attrNameLst>
                                          </p:cBhvr>
                                          <p:to>
                                            <p:strVal val="visible"/>
                                          </p:to>
                                        </p:set>
                                        <p:anim calcmode="lin" valueType="num" p14:bounceEnd="40000">
                                          <p:cBhvr additive="base">
                                            <p:cTn id="19" dur="750" fill="hold"/>
                                            <p:tgtEl>
                                              <p:spTgt spid="27"/>
                                            </p:tgtEl>
                                            <p:attrNameLst>
                                              <p:attrName>ppt_x</p:attrName>
                                            </p:attrNameLst>
                                          </p:cBhvr>
                                          <p:tavLst>
                                            <p:tav tm="0">
                                              <p:val>
                                                <p:strVal val="1+#ppt_w/2"/>
                                              </p:val>
                                            </p:tav>
                                            <p:tav tm="100000">
                                              <p:val>
                                                <p:strVal val="#ppt_x"/>
                                              </p:val>
                                            </p:tav>
                                          </p:tavLst>
                                        </p:anim>
                                        <p:anim calcmode="lin" valueType="num" p14:bounceEnd="40000">
                                          <p:cBhvr additive="base">
                                            <p:cTn id="20" dur="750" fill="hold"/>
                                            <p:tgtEl>
                                              <p:spTgt spid="27"/>
                                            </p:tgtEl>
                                            <p:attrNameLst>
                                              <p:attrName>ppt_y</p:attrName>
                                            </p:attrNameLst>
                                          </p:cBhvr>
                                          <p:tavLst>
                                            <p:tav tm="0">
                                              <p:val>
                                                <p:strVal val="0-#ppt_h/2"/>
                                              </p:val>
                                            </p:tav>
                                            <p:tav tm="100000">
                                              <p:val>
                                                <p:strVal val="#ppt_y"/>
                                              </p:val>
                                            </p:tav>
                                          </p:tavLst>
                                        </p:anim>
                                      </p:childTnLst>
                                    </p:cTn>
                                  </p:par>
                                  <p:par>
                                    <p:cTn id="21" presetID="53" presetClass="entr" presetSubtype="16" fill="hold" grpId="0" nodeType="withEffect">
                                      <p:stCondLst>
                                        <p:cond delay="500"/>
                                      </p:stCondLst>
                                      <p:childTnLst>
                                        <p:set>
                                          <p:cBhvr>
                                            <p:cTn id="22" dur="1" fill="hold">
                                              <p:stCondLst>
                                                <p:cond delay="0"/>
                                              </p:stCondLst>
                                            </p:cTn>
                                            <p:tgtEl>
                                              <p:spTgt spid="30"/>
                                            </p:tgtEl>
                                            <p:attrNameLst>
                                              <p:attrName>style.visibility</p:attrName>
                                            </p:attrNameLst>
                                          </p:cBhvr>
                                          <p:to>
                                            <p:strVal val="visible"/>
                                          </p:to>
                                        </p:set>
                                        <p:anim calcmode="lin" valueType="num">
                                          <p:cBhvr>
                                            <p:cTn id="23" dur="500" fill="hold"/>
                                            <p:tgtEl>
                                              <p:spTgt spid="30"/>
                                            </p:tgtEl>
                                            <p:attrNameLst>
                                              <p:attrName>ppt_w</p:attrName>
                                            </p:attrNameLst>
                                          </p:cBhvr>
                                          <p:tavLst>
                                            <p:tav tm="0">
                                              <p:val>
                                                <p:fltVal val="0"/>
                                              </p:val>
                                            </p:tav>
                                            <p:tav tm="100000">
                                              <p:val>
                                                <p:strVal val="#ppt_w"/>
                                              </p:val>
                                            </p:tav>
                                          </p:tavLst>
                                        </p:anim>
                                        <p:anim calcmode="lin" valueType="num">
                                          <p:cBhvr>
                                            <p:cTn id="24" dur="500" fill="hold"/>
                                            <p:tgtEl>
                                              <p:spTgt spid="30"/>
                                            </p:tgtEl>
                                            <p:attrNameLst>
                                              <p:attrName>ppt_h</p:attrName>
                                            </p:attrNameLst>
                                          </p:cBhvr>
                                          <p:tavLst>
                                            <p:tav tm="0">
                                              <p:val>
                                                <p:fltVal val="0"/>
                                              </p:val>
                                            </p:tav>
                                            <p:tav tm="100000">
                                              <p:val>
                                                <p:strVal val="#ppt_h"/>
                                              </p:val>
                                            </p:tav>
                                          </p:tavLst>
                                        </p:anim>
                                        <p:animEffect transition="in" filter="fade">
                                          <p:cBhvr>
                                            <p:cTn id="25" dur="500"/>
                                            <p:tgtEl>
                                              <p:spTgt spid="30"/>
                                            </p:tgtEl>
                                          </p:cBhvr>
                                        </p:animEffect>
                                      </p:childTnLst>
                                    </p:cTn>
                                  </p:par>
                                  <p:par>
                                    <p:cTn id="26" presetID="22" presetClass="entr" presetSubtype="8" fill="hold" grpId="0" nodeType="withEffect">
                                      <p:stCondLst>
                                        <p:cond delay="500"/>
                                      </p:stCondLst>
                                      <p:childTnLst>
                                        <p:set>
                                          <p:cBhvr>
                                            <p:cTn id="27" dur="1" fill="hold">
                                              <p:stCondLst>
                                                <p:cond delay="0"/>
                                              </p:stCondLst>
                                            </p:cTn>
                                            <p:tgtEl>
                                              <p:spTgt spid="28"/>
                                            </p:tgtEl>
                                            <p:attrNameLst>
                                              <p:attrName>style.visibility</p:attrName>
                                            </p:attrNameLst>
                                          </p:cBhvr>
                                          <p:to>
                                            <p:strVal val="visible"/>
                                          </p:to>
                                        </p:set>
                                        <p:animEffect transition="in" filter="wipe(left)">
                                          <p:cBhvr>
                                            <p:cTn id="28" dur="500"/>
                                            <p:tgtEl>
                                              <p:spTgt spid="28"/>
                                            </p:tgtEl>
                                          </p:cBhvr>
                                        </p:animEffect>
                                      </p:childTnLst>
                                    </p:cTn>
                                  </p:par>
                                  <p:par>
                                    <p:cTn id="29" presetID="22" presetClass="entr" presetSubtype="8" fill="hold" grpId="0" nodeType="withEffect">
                                      <p:stCondLst>
                                        <p:cond delay="750"/>
                                      </p:stCondLst>
                                      <p:childTnLst>
                                        <p:set>
                                          <p:cBhvr>
                                            <p:cTn id="30" dur="1" fill="hold">
                                              <p:stCondLst>
                                                <p:cond delay="0"/>
                                              </p:stCondLst>
                                            </p:cTn>
                                            <p:tgtEl>
                                              <p:spTgt spid="29"/>
                                            </p:tgtEl>
                                            <p:attrNameLst>
                                              <p:attrName>style.visibility</p:attrName>
                                            </p:attrNameLst>
                                          </p:cBhvr>
                                          <p:to>
                                            <p:strVal val="visible"/>
                                          </p:to>
                                        </p:set>
                                        <p:animEffect transition="in" filter="wipe(left)">
                                          <p:cBhvr>
                                            <p:cTn id="31" dur="500"/>
                                            <p:tgtEl>
                                              <p:spTgt spid="29"/>
                                            </p:tgtEl>
                                          </p:cBhvr>
                                        </p:animEffect>
                                      </p:childTnLst>
                                    </p:cTn>
                                  </p:par>
                                </p:childTnLst>
                              </p:cTn>
                            </p:par>
                            <p:par>
                              <p:cTn id="32" fill="hold">
                                <p:stCondLst>
                                  <p:cond delay="1250"/>
                                </p:stCondLst>
                                <p:childTnLst>
                                  <p:par>
                                    <p:cTn id="33" presetID="23" presetClass="entr" presetSubtype="528" fill="hold" grpId="0" nodeType="afterEffect">
                                      <p:stCondLst>
                                        <p:cond delay="0"/>
                                      </p:stCondLst>
                                      <p:childTnLst>
                                        <p:set>
                                          <p:cBhvr>
                                            <p:cTn id="34" dur="1" fill="hold">
                                              <p:stCondLst>
                                                <p:cond delay="0"/>
                                              </p:stCondLst>
                                            </p:cTn>
                                            <p:tgtEl>
                                              <p:spTgt spid="56"/>
                                            </p:tgtEl>
                                            <p:attrNameLst>
                                              <p:attrName>style.visibility</p:attrName>
                                            </p:attrNameLst>
                                          </p:cBhvr>
                                          <p:to>
                                            <p:strVal val="visible"/>
                                          </p:to>
                                        </p:set>
                                        <p:anim calcmode="lin" valueType="num">
                                          <p:cBhvr>
                                            <p:cTn id="35" dur="500" fill="hold"/>
                                            <p:tgtEl>
                                              <p:spTgt spid="56"/>
                                            </p:tgtEl>
                                            <p:attrNameLst>
                                              <p:attrName>ppt_w</p:attrName>
                                            </p:attrNameLst>
                                          </p:cBhvr>
                                          <p:tavLst>
                                            <p:tav tm="0">
                                              <p:val>
                                                <p:fltVal val="0"/>
                                              </p:val>
                                            </p:tav>
                                            <p:tav tm="100000">
                                              <p:val>
                                                <p:strVal val="#ppt_w"/>
                                              </p:val>
                                            </p:tav>
                                          </p:tavLst>
                                        </p:anim>
                                        <p:anim calcmode="lin" valueType="num">
                                          <p:cBhvr>
                                            <p:cTn id="36" dur="500" fill="hold"/>
                                            <p:tgtEl>
                                              <p:spTgt spid="56"/>
                                            </p:tgtEl>
                                            <p:attrNameLst>
                                              <p:attrName>ppt_h</p:attrName>
                                            </p:attrNameLst>
                                          </p:cBhvr>
                                          <p:tavLst>
                                            <p:tav tm="0">
                                              <p:val>
                                                <p:fltVal val="0"/>
                                              </p:val>
                                            </p:tav>
                                            <p:tav tm="100000">
                                              <p:val>
                                                <p:strVal val="#ppt_h"/>
                                              </p:val>
                                            </p:tav>
                                          </p:tavLst>
                                        </p:anim>
                                        <p:anim calcmode="lin" valueType="num">
                                          <p:cBhvr>
                                            <p:cTn id="37" dur="500" fill="hold"/>
                                            <p:tgtEl>
                                              <p:spTgt spid="56"/>
                                            </p:tgtEl>
                                            <p:attrNameLst>
                                              <p:attrName>ppt_x</p:attrName>
                                            </p:attrNameLst>
                                          </p:cBhvr>
                                          <p:tavLst>
                                            <p:tav tm="0">
                                              <p:val>
                                                <p:fltVal val="0.5"/>
                                              </p:val>
                                            </p:tav>
                                            <p:tav tm="100000">
                                              <p:val>
                                                <p:strVal val="#ppt_x"/>
                                              </p:val>
                                            </p:tav>
                                          </p:tavLst>
                                        </p:anim>
                                        <p:anim calcmode="lin" valueType="num">
                                          <p:cBhvr>
                                            <p:cTn id="38" dur="500" fill="hold"/>
                                            <p:tgtEl>
                                              <p:spTgt spid="56"/>
                                            </p:tgtEl>
                                            <p:attrNameLst>
                                              <p:attrName>ppt_y</p:attrName>
                                            </p:attrNameLst>
                                          </p:cBhvr>
                                          <p:tavLst>
                                            <p:tav tm="0">
                                              <p:val>
                                                <p:fltVal val="0.5"/>
                                              </p:val>
                                            </p:tav>
                                            <p:tav tm="100000">
                                              <p:val>
                                                <p:strVal val="#ppt_y"/>
                                              </p:val>
                                            </p:tav>
                                          </p:tavLst>
                                        </p:anim>
                                      </p:childTnLst>
                                    </p:cTn>
                                  </p:par>
                                  <p:par>
                                    <p:cTn id="39" presetID="26" presetClass="emph" presetSubtype="0" fill="hold" grpId="1" nodeType="withEffect">
                                      <p:stCondLst>
                                        <p:cond delay="250"/>
                                      </p:stCondLst>
                                      <p:childTnLst>
                                        <p:animEffect transition="out" filter="fade">
                                          <p:cBhvr>
                                            <p:cTn id="40" dur="500" tmFilter="0, 0; .2, .5; .8, .5; 1, 0"/>
                                            <p:tgtEl>
                                              <p:spTgt spid="56"/>
                                            </p:tgtEl>
                                          </p:cBhvr>
                                        </p:animEffect>
                                        <p:animScale>
                                          <p:cBhvr>
                                            <p:cTn id="41" dur="250" autoRev="1" fill="hold"/>
                                            <p:tgtEl>
                                              <p:spTgt spid="56"/>
                                            </p:tgtEl>
                                          </p:cBhvr>
                                          <p:by x="105000" y="105000"/>
                                        </p:animScale>
                                      </p:childTnLst>
                                    </p:cTn>
                                  </p:par>
                                  <p:par>
                                    <p:cTn id="42" presetID="23" presetClass="entr" presetSubtype="528" fill="hold" grpId="0" nodeType="withEffect">
                                      <p:stCondLst>
                                        <p:cond delay="100"/>
                                      </p:stCondLst>
                                      <p:childTnLst>
                                        <p:set>
                                          <p:cBhvr>
                                            <p:cTn id="43" dur="1" fill="hold">
                                              <p:stCondLst>
                                                <p:cond delay="0"/>
                                              </p:stCondLst>
                                            </p:cTn>
                                            <p:tgtEl>
                                              <p:spTgt spid="54"/>
                                            </p:tgtEl>
                                            <p:attrNameLst>
                                              <p:attrName>style.visibility</p:attrName>
                                            </p:attrNameLst>
                                          </p:cBhvr>
                                          <p:to>
                                            <p:strVal val="visible"/>
                                          </p:to>
                                        </p:set>
                                        <p:anim calcmode="lin" valueType="num">
                                          <p:cBhvr>
                                            <p:cTn id="44" dur="500" fill="hold"/>
                                            <p:tgtEl>
                                              <p:spTgt spid="54"/>
                                            </p:tgtEl>
                                            <p:attrNameLst>
                                              <p:attrName>ppt_w</p:attrName>
                                            </p:attrNameLst>
                                          </p:cBhvr>
                                          <p:tavLst>
                                            <p:tav tm="0">
                                              <p:val>
                                                <p:fltVal val="0"/>
                                              </p:val>
                                            </p:tav>
                                            <p:tav tm="100000">
                                              <p:val>
                                                <p:strVal val="#ppt_w"/>
                                              </p:val>
                                            </p:tav>
                                          </p:tavLst>
                                        </p:anim>
                                        <p:anim calcmode="lin" valueType="num">
                                          <p:cBhvr>
                                            <p:cTn id="45" dur="500" fill="hold"/>
                                            <p:tgtEl>
                                              <p:spTgt spid="54"/>
                                            </p:tgtEl>
                                            <p:attrNameLst>
                                              <p:attrName>ppt_h</p:attrName>
                                            </p:attrNameLst>
                                          </p:cBhvr>
                                          <p:tavLst>
                                            <p:tav tm="0">
                                              <p:val>
                                                <p:fltVal val="0"/>
                                              </p:val>
                                            </p:tav>
                                            <p:tav tm="100000">
                                              <p:val>
                                                <p:strVal val="#ppt_h"/>
                                              </p:val>
                                            </p:tav>
                                          </p:tavLst>
                                        </p:anim>
                                        <p:anim calcmode="lin" valueType="num">
                                          <p:cBhvr>
                                            <p:cTn id="46" dur="500" fill="hold"/>
                                            <p:tgtEl>
                                              <p:spTgt spid="54"/>
                                            </p:tgtEl>
                                            <p:attrNameLst>
                                              <p:attrName>ppt_x</p:attrName>
                                            </p:attrNameLst>
                                          </p:cBhvr>
                                          <p:tavLst>
                                            <p:tav tm="0">
                                              <p:val>
                                                <p:fltVal val="0.5"/>
                                              </p:val>
                                            </p:tav>
                                            <p:tav tm="100000">
                                              <p:val>
                                                <p:strVal val="#ppt_x"/>
                                              </p:val>
                                            </p:tav>
                                          </p:tavLst>
                                        </p:anim>
                                        <p:anim calcmode="lin" valueType="num">
                                          <p:cBhvr>
                                            <p:cTn id="47" dur="500" fill="hold"/>
                                            <p:tgtEl>
                                              <p:spTgt spid="54"/>
                                            </p:tgtEl>
                                            <p:attrNameLst>
                                              <p:attrName>ppt_y</p:attrName>
                                            </p:attrNameLst>
                                          </p:cBhvr>
                                          <p:tavLst>
                                            <p:tav tm="0">
                                              <p:val>
                                                <p:fltVal val="0.5"/>
                                              </p:val>
                                            </p:tav>
                                            <p:tav tm="100000">
                                              <p:val>
                                                <p:strVal val="#ppt_y"/>
                                              </p:val>
                                            </p:tav>
                                          </p:tavLst>
                                        </p:anim>
                                      </p:childTnLst>
                                    </p:cTn>
                                  </p:par>
                                  <p:par>
                                    <p:cTn id="48" presetID="26" presetClass="emph" presetSubtype="0" fill="hold" grpId="1" nodeType="withEffect">
                                      <p:stCondLst>
                                        <p:cond delay="250"/>
                                      </p:stCondLst>
                                      <p:childTnLst>
                                        <p:animEffect transition="out" filter="fade">
                                          <p:cBhvr>
                                            <p:cTn id="49" dur="500" tmFilter="0, 0; .2, .5; .8, .5; 1, 0"/>
                                            <p:tgtEl>
                                              <p:spTgt spid="54"/>
                                            </p:tgtEl>
                                          </p:cBhvr>
                                        </p:animEffect>
                                        <p:animScale>
                                          <p:cBhvr>
                                            <p:cTn id="50" dur="250" autoRev="1" fill="hold"/>
                                            <p:tgtEl>
                                              <p:spTgt spid="54"/>
                                            </p:tgtEl>
                                          </p:cBhvr>
                                          <p:by x="105000" y="105000"/>
                                        </p:animScale>
                                      </p:childTnLst>
                                    </p:cTn>
                                  </p:par>
                                  <p:par>
                                    <p:cTn id="51" presetID="23" presetClass="entr" presetSubtype="528" fill="hold" grpId="0" nodeType="withEffect">
                                      <p:stCondLst>
                                        <p:cond delay="200"/>
                                      </p:stCondLst>
                                      <p:childTnLst>
                                        <p:set>
                                          <p:cBhvr>
                                            <p:cTn id="52" dur="1" fill="hold">
                                              <p:stCondLst>
                                                <p:cond delay="0"/>
                                              </p:stCondLst>
                                            </p:cTn>
                                            <p:tgtEl>
                                              <p:spTgt spid="58"/>
                                            </p:tgtEl>
                                            <p:attrNameLst>
                                              <p:attrName>style.visibility</p:attrName>
                                            </p:attrNameLst>
                                          </p:cBhvr>
                                          <p:to>
                                            <p:strVal val="visible"/>
                                          </p:to>
                                        </p:set>
                                        <p:anim calcmode="lin" valueType="num">
                                          <p:cBhvr>
                                            <p:cTn id="53" dur="500" fill="hold"/>
                                            <p:tgtEl>
                                              <p:spTgt spid="58"/>
                                            </p:tgtEl>
                                            <p:attrNameLst>
                                              <p:attrName>ppt_w</p:attrName>
                                            </p:attrNameLst>
                                          </p:cBhvr>
                                          <p:tavLst>
                                            <p:tav tm="0">
                                              <p:val>
                                                <p:fltVal val="0"/>
                                              </p:val>
                                            </p:tav>
                                            <p:tav tm="100000">
                                              <p:val>
                                                <p:strVal val="#ppt_w"/>
                                              </p:val>
                                            </p:tav>
                                          </p:tavLst>
                                        </p:anim>
                                        <p:anim calcmode="lin" valueType="num">
                                          <p:cBhvr>
                                            <p:cTn id="54" dur="500" fill="hold"/>
                                            <p:tgtEl>
                                              <p:spTgt spid="58"/>
                                            </p:tgtEl>
                                            <p:attrNameLst>
                                              <p:attrName>ppt_h</p:attrName>
                                            </p:attrNameLst>
                                          </p:cBhvr>
                                          <p:tavLst>
                                            <p:tav tm="0">
                                              <p:val>
                                                <p:fltVal val="0"/>
                                              </p:val>
                                            </p:tav>
                                            <p:tav tm="100000">
                                              <p:val>
                                                <p:strVal val="#ppt_h"/>
                                              </p:val>
                                            </p:tav>
                                          </p:tavLst>
                                        </p:anim>
                                        <p:anim calcmode="lin" valueType="num">
                                          <p:cBhvr>
                                            <p:cTn id="55" dur="500" fill="hold"/>
                                            <p:tgtEl>
                                              <p:spTgt spid="58"/>
                                            </p:tgtEl>
                                            <p:attrNameLst>
                                              <p:attrName>ppt_x</p:attrName>
                                            </p:attrNameLst>
                                          </p:cBhvr>
                                          <p:tavLst>
                                            <p:tav tm="0">
                                              <p:val>
                                                <p:fltVal val="0.5"/>
                                              </p:val>
                                            </p:tav>
                                            <p:tav tm="100000">
                                              <p:val>
                                                <p:strVal val="#ppt_x"/>
                                              </p:val>
                                            </p:tav>
                                          </p:tavLst>
                                        </p:anim>
                                        <p:anim calcmode="lin" valueType="num">
                                          <p:cBhvr>
                                            <p:cTn id="56" dur="500" fill="hold"/>
                                            <p:tgtEl>
                                              <p:spTgt spid="58"/>
                                            </p:tgtEl>
                                            <p:attrNameLst>
                                              <p:attrName>ppt_y</p:attrName>
                                            </p:attrNameLst>
                                          </p:cBhvr>
                                          <p:tavLst>
                                            <p:tav tm="0">
                                              <p:val>
                                                <p:fltVal val="0.5"/>
                                              </p:val>
                                            </p:tav>
                                            <p:tav tm="100000">
                                              <p:val>
                                                <p:strVal val="#ppt_y"/>
                                              </p:val>
                                            </p:tav>
                                          </p:tavLst>
                                        </p:anim>
                                      </p:childTnLst>
                                    </p:cTn>
                                  </p:par>
                                  <p:par>
                                    <p:cTn id="57" presetID="26" presetClass="emph" presetSubtype="0" fill="hold" grpId="1" nodeType="withEffect">
                                      <p:stCondLst>
                                        <p:cond delay="250"/>
                                      </p:stCondLst>
                                      <p:childTnLst>
                                        <p:animEffect transition="out" filter="fade">
                                          <p:cBhvr>
                                            <p:cTn id="58" dur="500" tmFilter="0, 0; .2, .5; .8, .5; 1, 0"/>
                                            <p:tgtEl>
                                              <p:spTgt spid="58"/>
                                            </p:tgtEl>
                                          </p:cBhvr>
                                        </p:animEffect>
                                        <p:animScale>
                                          <p:cBhvr>
                                            <p:cTn id="59" dur="250" autoRev="1" fill="hold"/>
                                            <p:tgtEl>
                                              <p:spTgt spid="58"/>
                                            </p:tgtEl>
                                          </p:cBhvr>
                                          <p:by x="105000" y="105000"/>
                                        </p:animScale>
                                      </p:childTnLst>
                                    </p:cTn>
                                  </p:par>
                                  <p:par>
                                    <p:cTn id="60" presetID="23" presetClass="entr" presetSubtype="528" fill="hold" grpId="0" nodeType="withEffect">
                                      <p:stCondLst>
                                        <p:cond delay="300"/>
                                      </p:stCondLst>
                                      <p:childTnLst>
                                        <p:set>
                                          <p:cBhvr>
                                            <p:cTn id="61" dur="1" fill="hold">
                                              <p:stCondLst>
                                                <p:cond delay="0"/>
                                              </p:stCondLst>
                                            </p:cTn>
                                            <p:tgtEl>
                                              <p:spTgt spid="49"/>
                                            </p:tgtEl>
                                            <p:attrNameLst>
                                              <p:attrName>style.visibility</p:attrName>
                                            </p:attrNameLst>
                                          </p:cBhvr>
                                          <p:to>
                                            <p:strVal val="visible"/>
                                          </p:to>
                                        </p:set>
                                        <p:anim calcmode="lin" valueType="num">
                                          <p:cBhvr>
                                            <p:cTn id="62" dur="500" fill="hold"/>
                                            <p:tgtEl>
                                              <p:spTgt spid="49"/>
                                            </p:tgtEl>
                                            <p:attrNameLst>
                                              <p:attrName>ppt_w</p:attrName>
                                            </p:attrNameLst>
                                          </p:cBhvr>
                                          <p:tavLst>
                                            <p:tav tm="0">
                                              <p:val>
                                                <p:fltVal val="0"/>
                                              </p:val>
                                            </p:tav>
                                            <p:tav tm="100000">
                                              <p:val>
                                                <p:strVal val="#ppt_w"/>
                                              </p:val>
                                            </p:tav>
                                          </p:tavLst>
                                        </p:anim>
                                        <p:anim calcmode="lin" valueType="num">
                                          <p:cBhvr>
                                            <p:cTn id="63" dur="500" fill="hold"/>
                                            <p:tgtEl>
                                              <p:spTgt spid="49"/>
                                            </p:tgtEl>
                                            <p:attrNameLst>
                                              <p:attrName>ppt_h</p:attrName>
                                            </p:attrNameLst>
                                          </p:cBhvr>
                                          <p:tavLst>
                                            <p:tav tm="0">
                                              <p:val>
                                                <p:fltVal val="0"/>
                                              </p:val>
                                            </p:tav>
                                            <p:tav tm="100000">
                                              <p:val>
                                                <p:strVal val="#ppt_h"/>
                                              </p:val>
                                            </p:tav>
                                          </p:tavLst>
                                        </p:anim>
                                        <p:anim calcmode="lin" valueType="num">
                                          <p:cBhvr>
                                            <p:cTn id="64" dur="500" fill="hold"/>
                                            <p:tgtEl>
                                              <p:spTgt spid="49"/>
                                            </p:tgtEl>
                                            <p:attrNameLst>
                                              <p:attrName>ppt_x</p:attrName>
                                            </p:attrNameLst>
                                          </p:cBhvr>
                                          <p:tavLst>
                                            <p:tav tm="0">
                                              <p:val>
                                                <p:fltVal val="0.5"/>
                                              </p:val>
                                            </p:tav>
                                            <p:tav tm="100000">
                                              <p:val>
                                                <p:strVal val="#ppt_x"/>
                                              </p:val>
                                            </p:tav>
                                          </p:tavLst>
                                        </p:anim>
                                        <p:anim calcmode="lin" valueType="num">
                                          <p:cBhvr>
                                            <p:cTn id="65" dur="500" fill="hold"/>
                                            <p:tgtEl>
                                              <p:spTgt spid="49"/>
                                            </p:tgtEl>
                                            <p:attrNameLst>
                                              <p:attrName>ppt_y</p:attrName>
                                            </p:attrNameLst>
                                          </p:cBhvr>
                                          <p:tavLst>
                                            <p:tav tm="0">
                                              <p:val>
                                                <p:fltVal val="0.5"/>
                                              </p:val>
                                            </p:tav>
                                            <p:tav tm="100000">
                                              <p:val>
                                                <p:strVal val="#ppt_y"/>
                                              </p:val>
                                            </p:tav>
                                          </p:tavLst>
                                        </p:anim>
                                      </p:childTnLst>
                                    </p:cTn>
                                  </p:par>
                                  <p:par>
                                    <p:cTn id="66" presetID="26" presetClass="emph" presetSubtype="0" fill="hold" grpId="1" nodeType="withEffect">
                                      <p:stCondLst>
                                        <p:cond delay="250"/>
                                      </p:stCondLst>
                                      <p:childTnLst>
                                        <p:animEffect transition="out" filter="fade">
                                          <p:cBhvr>
                                            <p:cTn id="67" dur="500" tmFilter="0, 0; .2, .5; .8, .5; 1, 0"/>
                                            <p:tgtEl>
                                              <p:spTgt spid="49"/>
                                            </p:tgtEl>
                                          </p:cBhvr>
                                        </p:animEffect>
                                        <p:animScale>
                                          <p:cBhvr>
                                            <p:cTn id="68" dur="250" autoRev="1" fill="hold"/>
                                            <p:tgtEl>
                                              <p:spTgt spid="49"/>
                                            </p:tgtEl>
                                          </p:cBhvr>
                                          <p:by x="105000" y="105000"/>
                                        </p:animScale>
                                      </p:childTnLst>
                                    </p:cTn>
                                  </p:par>
                                  <p:par>
                                    <p:cTn id="69" presetID="23" presetClass="entr" presetSubtype="528" fill="hold" grpId="0" nodeType="withEffect">
                                      <p:stCondLst>
                                        <p:cond delay="400"/>
                                      </p:stCondLst>
                                      <p:childTnLst>
                                        <p:set>
                                          <p:cBhvr>
                                            <p:cTn id="70" dur="1" fill="hold">
                                              <p:stCondLst>
                                                <p:cond delay="0"/>
                                              </p:stCondLst>
                                            </p:cTn>
                                            <p:tgtEl>
                                              <p:spTgt spid="51"/>
                                            </p:tgtEl>
                                            <p:attrNameLst>
                                              <p:attrName>style.visibility</p:attrName>
                                            </p:attrNameLst>
                                          </p:cBhvr>
                                          <p:to>
                                            <p:strVal val="visible"/>
                                          </p:to>
                                        </p:set>
                                        <p:anim calcmode="lin" valueType="num">
                                          <p:cBhvr>
                                            <p:cTn id="71" dur="500" fill="hold"/>
                                            <p:tgtEl>
                                              <p:spTgt spid="51"/>
                                            </p:tgtEl>
                                            <p:attrNameLst>
                                              <p:attrName>ppt_w</p:attrName>
                                            </p:attrNameLst>
                                          </p:cBhvr>
                                          <p:tavLst>
                                            <p:tav tm="0">
                                              <p:val>
                                                <p:fltVal val="0"/>
                                              </p:val>
                                            </p:tav>
                                            <p:tav tm="100000">
                                              <p:val>
                                                <p:strVal val="#ppt_w"/>
                                              </p:val>
                                            </p:tav>
                                          </p:tavLst>
                                        </p:anim>
                                        <p:anim calcmode="lin" valueType="num">
                                          <p:cBhvr>
                                            <p:cTn id="72" dur="500" fill="hold"/>
                                            <p:tgtEl>
                                              <p:spTgt spid="51"/>
                                            </p:tgtEl>
                                            <p:attrNameLst>
                                              <p:attrName>ppt_h</p:attrName>
                                            </p:attrNameLst>
                                          </p:cBhvr>
                                          <p:tavLst>
                                            <p:tav tm="0">
                                              <p:val>
                                                <p:fltVal val="0"/>
                                              </p:val>
                                            </p:tav>
                                            <p:tav tm="100000">
                                              <p:val>
                                                <p:strVal val="#ppt_h"/>
                                              </p:val>
                                            </p:tav>
                                          </p:tavLst>
                                        </p:anim>
                                        <p:anim calcmode="lin" valueType="num">
                                          <p:cBhvr>
                                            <p:cTn id="73" dur="500" fill="hold"/>
                                            <p:tgtEl>
                                              <p:spTgt spid="51"/>
                                            </p:tgtEl>
                                            <p:attrNameLst>
                                              <p:attrName>ppt_x</p:attrName>
                                            </p:attrNameLst>
                                          </p:cBhvr>
                                          <p:tavLst>
                                            <p:tav tm="0">
                                              <p:val>
                                                <p:fltVal val="0.5"/>
                                              </p:val>
                                            </p:tav>
                                            <p:tav tm="100000">
                                              <p:val>
                                                <p:strVal val="#ppt_x"/>
                                              </p:val>
                                            </p:tav>
                                          </p:tavLst>
                                        </p:anim>
                                        <p:anim calcmode="lin" valueType="num">
                                          <p:cBhvr>
                                            <p:cTn id="74" dur="500" fill="hold"/>
                                            <p:tgtEl>
                                              <p:spTgt spid="51"/>
                                            </p:tgtEl>
                                            <p:attrNameLst>
                                              <p:attrName>ppt_y</p:attrName>
                                            </p:attrNameLst>
                                          </p:cBhvr>
                                          <p:tavLst>
                                            <p:tav tm="0">
                                              <p:val>
                                                <p:fltVal val="0.5"/>
                                              </p:val>
                                            </p:tav>
                                            <p:tav tm="100000">
                                              <p:val>
                                                <p:strVal val="#ppt_y"/>
                                              </p:val>
                                            </p:tav>
                                          </p:tavLst>
                                        </p:anim>
                                      </p:childTnLst>
                                    </p:cTn>
                                  </p:par>
                                  <p:par>
                                    <p:cTn id="75" presetID="26" presetClass="emph" presetSubtype="0" fill="hold" grpId="1" nodeType="withEffect">
                                      <p:stCondLst>
                                        <p:cond delay="250"/>
                                      </p:stCondLst>
                                      <p:childTnLst>
                                        <p:animEffect transition="out" filter="fade">
                                          <p:cBhvr>
                                            <p:cTn id="76" dur="500" tmFilter="0, 0; .2, .5; .8, .5; 1, 0"/>
                                            <p:tgtEl>
                                              <p:spTgt spid="51"/>
                                            </p:tgtEl>
                                          </p:cBhvr>
                                        </p:animEffect>
                                        <p:animScale>
                                          <p:cBhvr>
                                            <p:cTn id="77" dur="250" autoRev="1" fill="hold"/>
                                            <p:tgtEl>
                                              <p:spTgt spid="51"/>
                                            </p:tgtEl>
                                          </p:cBhvr>
                                          <p:by x="105000" y="105000"/>
                                        </p:animScale>
                                      </p:childTnLst>
                                    </p:cTn>
                                  </p:par>
                                  <p:par>
                                    <p:cTn id="78" presetID="23" presetClass="entr" presetSubtype="528" fill="hold" grpId="0" nodeType="withEffect">
                                      <p:stCondLst>
                                        <p:cond delay="500"/>
                                      </p:stCondLst>
                                      <p:childTnLst>
                                        <p:set>
                                          <p:cBhvr>
                                            <p:cTn id="79" dur="1" fill="hold">
                                              <p:stCondLst>
                                                <p:cond delay="0"/>
                                              </p:stCondLst>
                                            </p:cTn>
                                            <p:tgtEl>
                                              <p:spTgt spid="55"/>
                                            </p:tgtEl>
                                            <p:attrNameLst>
                                              <p:attrName>style.visibility</p:attrName>
                                            </p:attrNameLst>
                                          </p:cBhvr>
                                          <p:to>
                                            <p:strVal val="visible"/>
                                          </p:to>
                                        </p:set>
                                        <p:anim calcmode="lin" valueType="num">
                                          <p:cBhvr>
                                            <p:cTn id="80" dur="500" fill="hold"/>
                                            <p:tgtEl>
                                              <p:spTgt spid="55"/>
                                            </p:tgtEl>
                                            <p:attrNameLst>
                                              <p:attrName>ppt_w</p:attrName>
                                            </p:attrNameLst>
                                          </p:cBhvr>
                                          <p:tavLst>
                                            <p:tav tm="0">
                                              <p:val>
                                                <p:fltVal val="0"/>
                                              </p:val>
                                            </p:tav>
                                            <p:tav tm="100000">
                                              <p:val>
                                                <p:strVal val="#ppt_w"/>
                                              </p:val>
                                            </p:tav>
                                          </p:tavLst>
                                        </p:anim>
                                        <p:anim calcmode="lin" valueType="num">
                                          <p:cBhvr>
                                            <p:cTn id="81" dur="500" fill="hold"/>
                                            <p:tgtEl>
                                              <p:spTgt spid="55"/>
                                            </p:tgtEl>
                                            <p:attrNameLst>
                                              <p:attrName>ppt_h</p:attrName>
                                            </p:attrNameLst>
                                          </p:cBhvr>
                                          <p:tavLst>
                                            <p:tav tm="0">
                                              <p:val>
                                                <p:fltVal val="0"/>
                                              </p:val>
                                            </p:tav>
                                            <p:tav tm="100000">
                                              <p:val>
                                                <p:strVal val="#ppt_h"/>
                                              </p:val>
                                            </p:tav>
                                          </p:tavLst>
                                        </p:anim>
                                        <p:anim calcmode="lin" valueType="num">
                                          <p:cBhvr>
                                            <p:cTn id="82" dur="500" fill="hold"/>
                                            <p:tgtEl>
                                              <p:spTgt spid="55"/>
                                            </p:tgtEl>
                                            <p:attrNameLst>
                                              <p:attrName>ppt_x</p:attrName>
                                            </p:attrNameLst>
                                          </p:cBhvr>
                                          <p:tavLst>
                                            <p:tav tm="0">
                                              <p:val>
                                                <p:fltVal val="0.5"/>
                                              </p:val>
                                            </p:tav>
                                            <p:tav tm="100000">
                                              <p:val>
                                                <p:strVal val="#ppt_x"/>
                                              </p:val>
                                            </p:tav>
                                          </p:tavLst>
                                        </p:anim>
                                        <p:anim calcmode="lin" valueType="num">
                                          <p:cBhvr>
                                            <p:cTn id="83" dur="500" fill="hold"/>
                                            <p:tgtEl>
                                              <p:spTgt spid="55"/>
                                            </p:tgtEl>
                                            <p:attrNameLst>
                                              <p:attrName>ppt_y</p:attrName>
                                            </p:attrNameLst>
                                          </p:cBhvr>
                                          <p:tavLst>
                                            <p:tav tm="0">
                                              <p:val>
                                                <p:fltVal val="0.5"/>
                                              </p:val>
                                            </p:tav>
                                            <p:tav tm="100000">
                                              <p:val>
                                                <p:strVal val="#ppt_y"/>
                                              </p:val>
                                            </p:tav>
                                          </p:tavLst>
                                        </p:anim>
                                      </p:childTnLst>
                                    </p:cTn>
                                  </p:par>
                                  <p:par>
                                    <p:cTn id="84" presetID="26" presetClass="emph" presetSubtype="0" fill="hold" grpId="1" nodeType="withEffect">
                                      <p:stCondLst>
                                        <p:cond delay="250"/>
                                      </p:stCondLst>
                                      <p:childTnLst>
                                        <p:animEffect transition="out" filter="fade">
                                          <p:cBhvr>
                                            <p:cTn id="85" dur="500" tmFilter="0, 0; .2, .5; .8, .5; 1, 0"/>
                                            <p:tgtEl>
                                              <p:spTgt spid="55"/>
                                            </p:tgtEl>
                                          </p:cBhvr>
                                        </p:animEffect>
                                        <p:animScale>
                                          <p:cBhvr>
                                            <p:cTn id="86" dur="250" autoRev="1" fill="hold"/>
                                            <p:tgtEl>
                                              <p:spTgt spid="55"/>
                                            </p:tgtEl>
                                          </p:cBhvr>
                                          <p:by x="105000" y="105000"/>
                                        </p:animScale>
                                      </p:childTnLst>
                                    </p:cTn>
                                  </p:par>
                                  <p:par>
                                    <p:cTn id="87" presetID="23" presetClass="entr" presetSubtype="528" fill="hold" grpId="0" nodeType="withEffect">
                                      <p:stCondLst>
                                        <p:cond delay="600"/>
                                      </p:stCondLst>
                                      <p:childTnLst>
                                        <p:set>
                                          <p:cBhvr>
                                            <p:cTn id="88" dur="1" fill="hold">
                                              <p:stCondLst>
                                                <p:cond delay="0"/>
                                              </p:stCondLst>
                                            </p:cTn>
                                            <p:tgtEl>
                                              <p:spTgt spid="50"/>
                                            </p:tgtEl>
                                            <p:attrNameLst>
                                              <p:attrName>style.visibility</p:attrName>
                                            </p:attrNameLst>
                                          </p:cBhvr>
                                          <p:to>
                                            <p:strVal val="visible"/>
                                          </p:to>
                                        </p:set>
                                        <p:anim calcmode="lin" valueType="num">
                                          <p:cBhvr>
                                            <p:cTn id="89" dur="500" fill="hold"/>
                                            <p:tgtEl>
                                              <p:spTgt spid="50"/>
                                            </p:tgtEl>
                                            <p:attrNameLst>
                                              <p:attrName>ppt_w</p:attrName>
                                            </p:attrNameLst>
                                          </p:cBhvr>
                                          <p:tavLst>
                                            <p:tav tm="0">
                                              <p:val>
                                                <p:fltVal val="0"/>
                                              </p:val>
                                            </p:tav>
                                            <p:tav tm="100000">
                                              <p:val>
                                                <p:strVal val="#ppt_w"/>
                                              </p:val>
                                            </p:tav>
                                          </p:tavLst>
                                        </p:anim>
                                        <p:anim calcmode="lin" valueType="num">
                                          <p:cBhvr>
                                            <p:cTn id="90" dur="500" fill="hold"/>
                                            <p:tgtEl>
                                              <p:spTgt spid="50"/>
                                            </p:tgtEl>
                                            <p:attrNameLst>
                                              <p:attrName>ppt_h</p:attrName>
                                            </p:attrNameLst>
                                          </p:cBhvr>
                                          <p:tavLst>
                                            <p:tav tm="0">
                                              <p:val>
                                                <p:fltVal val="0"/>
                                              </p:val>
                                            </p:tav>
                                            <p:tav tm="100000">
                                              <p:val>
                                                <p:strVal val="#ppt_h"/>
                                              </p:val>
                                            </p:tav>
                                          </p:tavLst>
                                        </p:anim>
                                        <p:anim calcmode="lin" valueType="num">
                                          <p:cBhvr>
                                            <p:cTn id="91" dur="500" fill="hold"/>
                                            <p:tgtEl>
                                              <p:spTgt spid="50"/>
                                            </p:tgtEl>
                                            <p:attrNameLst>
                                              <p:attrName>ppt_x</p:attrName>
                                            </p:attrNameLst>
                                          </p:cBhvr>
                                          <p:tavLst>
                                            <p:tav tm="0">
                                              <p:val>
                                                <p:fltVal val="0.5"/>
                                              </p:val>
                                            </p:tav>
                                            <p:tav tm="100000">
                                              <p:val>
                                                <p:strVal val="#ppt_x"/>
                                              </p:val>
                                            </p:tav>
                                          </p:tavLst>
                                        </p:anim>
                                        <p:anim calcmode="lin" valueType="num">
                                          <p:cBhvr>
                                            <p:cTn id="92" dur="500" fill="hold"/>
                                            <p:tgtEl>
                                              <p:spTgt spid="50"/>
                                            </p:tgtEl>
                                            <p:attrNameLst>
                                              <p:attrName>ppt_y</p:attrName>
                                            </p:attrNameLst>
                                          </p:cBhvr>
                                          <p:tavLst>
                                            <p:tav tm="0">
                                              <p:val>
                                                <p:fltVal val="0.5"/>
                                              </p:val>
                                            </p:tav>
                                            <p:tav tm="100000">
                                              <p:val>
                                                <p:strVal val="#ppt_y"/>
                                              </p:val>
                                            </p:tav>
                                          </p:tavLst>
                                        </p:anim>
                                      </p:childTnLst>
                                    </p:cTn>
                                  </p:par>
                                  <p:par>
                                    <p:cTn id="93" presetID="26" presetClass="emph" presetSubtype="0" fill="hold" grpId="1" nodeType="withEffect">
                                      <p:stCondLst>
                                        <p:cond delay="250"/>
                                      </p:stCondLst>
                                      <p:childTnLst>
                                        <p:animEffect transition="out" filter="fade">
                                          <p:cBhvr>
                                            <p:cTn id="94" dur="500" tmFilter="0, 0; .2, .5; .8, .5; 1, 0"/>
                                            <p:tgtEl>
                                              <p:spTgt spid="50"/>
                                            </p:tgtEl>
                                          </p:cBhvr>
                                        </p:animEffect>
                                        <p:animScale>
                                          <p:cBhvr>
                                            <p:cTn id="95" dur="250" autoRev="1" fill="hold"/>
                                            <p:tgtEl>
                                              <p:spTgt spid="50"/>
                                            </p:tgtEl>
                                          </p:cBhvr>
                                          <p:by x="105000" y="105000"/>
                                        </p:animScale>
                                      </p:childTnLst>
                                    </p:cTn>
                                  </p:par>
                                  <p:par>
                                    <p:cTn id="96" presetID="23" presetClass="entr" presetSubtype="528" fill="hold" grpId="0" nodeType="withEffect">
                                      <p:stCondLst>
                                        <p:cond delay="700"/>
                                      </p:stCondLst>
                                      <p:childTnLst>
                                        <p:set>
                                          <p:cBhvr>
                                            <p:cTn id="97" dur="1" fill="hold">
                                              <p:stCondLst>
                                                <p:cond delay="0"/>
                                              </p:stCondLst>
                                            </p:cTn>
                                            <p:tgtEl>
                                              <p:spTgt spid="53"/>
                                            </p:tgtEl>
                                            <p:attrNameLst>
                                              <p:attrName>style.visibility</p:attrName>
                                            </p:attrNameLst>
                                          </p:cBhvr>
                                          <p:to>
                                            <p:strVal val="visible"/>
                                          </p:to>
                                        </p:set>
                                        <p:anim calcmode="lin" valueType="num">
                                          <p:cBhvr>
                                            <p:cTn id="98" dur="500" fill="hold"/>
                                            <p:tgtEl>
                                              <p:spTgt spid="53"/>
                                            </p:tgtEl>
                                            <p:attrNameLst>
                                              <p:attrName>ppt_w</p:attrName>
                                            </p:attrNameLst>
                                          </p:cBhvr>
                                          <p:tavLst>
                                            <p:tav tm="0">
                                              <p:val>
                                                <p:fltVal val="0"/>
                                              </p:val>
                                            </p:tav>
                                            <p:tav tm="100000">
                                              <p:val>
                                                <p:strVal val="#ppt_w"/>
                                              </p:val>
                                            </p:tav>
                                          </p:tavLst>
                                        </p:anim>
                                        <p:anim calcmode="lin" valueType="num">
                                          <p:cBhvr>
                                            <p:cTn id="99" dur="500" fill="hold"/>
                                            <p:tgtEl>
                                              <p:spTgt spid="53"/>
                                            </p:tgtEl>
                                            <p:attrNameLst>
                                              <p:attrName>ppt_h</p:attrName>
                                            </p:attrNameLst>
                                          </p:cBhvr>
                                          <p:tavLst>
                                            <p:tav tm="0">
                                              <p:val>
                                                <p:fltVal val="0"/>
                                              </p:val>
                                            </p:tav>
                                            <p:tav tm="100000">
                                              <p:val>
                                                <p:strVal val="#ppt_h"/>
                                              </p:val>
                                            </p:tav>
                                          </p:tavLst>
                                        </p:anim>
                                        <p:anim calcmode="lin" valueType="num">
                                          <p:cBhvr>
                                            <p:cTn id="100" dur="500" fill="hold"/>
                                            <p:tgtEl>
                                              <p:spTgt spid="53"/>
                                            </p:tgtEl>
                                            <p:attrNameLst>
                                              <p:attrName>ppt_x</p:attrName>
                                            </p:attrNameLst>
                                          </p:cBhvr>
                                          <p:tavLst>
                                            <p:tav tm="0">
                                              <p:val>
                                                <p:fltVal val="0.5"/>
                                              </p:val>
                                            </p:tav>
                                            <p:tav tm="100000">
                                              <p:val>
                                                <p:strVal val="#ppt_x"/>
                                              </p:val>
                                            </p:tav>
                                          </p:tavLst>
                                        </p:anim>
                                        <p:anim calcmode="lin" valueType="num">
                                          <p:cBhvr>
                                            <p:cTn id="101" dur="500" fill="hold"/>
                                            <p:tgtEl>
                                              <p:spTgt spid="53"/>
                                            </p:tgtEl>
                                            <p:attrNameLst>
                                              <p:attrName>ppt_y</p:attrName>
                                            </p:attrNameLst>
                                          </p:cBhvr>
                                          <p:tavLst>
                                            <p:tav tm="0">
                                              <p:val>
                                                <p:fltVal val="0.5"/>
                                              </p:val>
                                            </p:tav>
                                            <p:tav tm="100000">
                                              <p:val>
                                                <p:strVal val="#ppt_y"/>
                                              </p:val>
                                            </p:tav>
                                          </p:tavLst>
                                        </p:anim>
                                      </p:childTnLst>
                                    </p:cTn>
                                  </p:par>
                                  <p:par>
                                    <p:cTn id="102" presetID="26" presetClass="emph" presetSubtype="0" fill="hold" grpId="1" nodeType="withEffect">
                                      <p:stCondLst>
                                        <p:cond delay="250"/>
                                      </p:stCondLst>
                                      <p:childTnLst>
                                        <p:animEffect transition="out" filter="fade">
                                          <p:cBhvr>
                                            <p:cTn id="103" dur="500" tmFilter="0, 0; .2, .5; .8, .5; 1, 0"/>
                                            <p:tgtEl>
                                              <p:spTgt spid="53"/>
                                            </p:tgtEl>
                                          </p:cBhvr>
                                        </p:animEffect>
                                        <p:animScale>
                                          <p:cBhvr>
                                            <p:cTn id="104" dur="250" autoRev="1" fill="hold"/>
                                            <p:tgtEl>
                                              <p:spTgt spid="53"/>
                                            </p:tgtEl>
                                          </p:cBhvr>
                                          <p:by x="105000" y="105000"/>
                                        </p:animScale>
                                      </p:childTnLst>
                                    </p:cTn>
                                  </p:par>
                                  <p:par>
                                    <p:cTn id="105" presetID="23" presetClass="entr" presetSubtype="528" fill="hold" grpId="0" nodeType="withEffect">
                                      <p:stCondLst>
                                        <p:cond delay="800"/>
                                      </p:stCondLst>
                                      <p:childTnLst>
                                        <p:set>
                                          <p:cBhvr>
                                            <p:cTn id="106" dur="1" fill="hold">
                                              <p:stCondLst>
                                                <p:cond delay="0"/>
                                              </p:stCondLst>
                                            </p:cTn>
                                            <p:tgtEl>
                                              <p:spTgt spid="57"/>
                                            </p:tgtEl>
                                            <p:attrNameLst>
                                              <p:attrName>style.visibility</p:attrName>
                                            </p:attrNameLst>
                                          </p:cBhvr>
                                          <p:to>
                                            <p:strVal val="visible"/>
                                          </p:to>
                                        </p:set>
                                        <p:anim calcmode="lin" valueType="num">
                                          <p:cBhvr>
                                            <p:cTn id="107" dur="500" fill="hold"/>
                                            <p:tgtEl>
                                              <p:spTgt spid="57"/>
                                            </p:tgtEl>
                                            <p:attrNameLst>
                                              <p:attrName>ppt_w</p:attrName>
                                            </p:attrNameLst>
                                          </p:cBhvr>
                                          <p:tavLst>
                                            <p:tav tm="0">
                                              <p:val>
                                                <p:fltVal val="0"/>
                                              </p:val>
                                            </p:tav>
                                            <p:tav tm="100000">
                                              <p:val>
                                                <p:strVal val="#ppt_w"/>
                                              </p:val>
                                            </p:tav>
                                          </p:tavLst>
                                        </p:anim>
                                        <p:anim calcmode="lin" valueType="num">
                                          <p:cBhvr>
                                            <p:cTn id="108" dur="500" fill="hold"/>
                                            <p:tgtEl>
                                              <p:spTgt spid="57"/>
                                            </p:tgtEl>
                                            <p:attrNameLst>
                                              <p:attrName>ppt_h</p:attrName>
                                            </p:attrNameLst>
                                          </p:cBhvr>
                                          <p:tavLst>
                                            <p:tav tm="0">
                                              <p:val>
                                                <p:fltVal val="0"/>
                                              </p:val>
                                            </p:tav>
                                            <p:tav tm="100000">
                                              <p:val>
                                                <p:strVal val="#ppt_h"/>
                                              </p:val>
                                            </p:tav>
                                          </p:tavLst>
                                        </p:anim>
                                        <p:anim calcmode="lin" valueType="num">
                                          <p:cBhvr>
                                            <p:cTn id="109" dur="500" fill="hold"/>
                                            <p:tgtEl>
                                              <p:spTgt spid="57"/>
                                            </p:tgtEl>
                                            <p:attrNameLst>
                                              <p:attrName>ppt_x</p:attrName>
                                            </p:attrNameLst>
                                          </p:cBhvr>
                                          <p:tavLst>
                                            <p:tav tm="0">
                                              <p:val>
                                                <p:fltVal val="0.5"/>
                                              </p:val>
                                            </p:tav>
                                            <p:tav tm="100000">
                                              <p:val>
                                                <p:strVal val="#ppt_x"/>
                                              </p:val>
                                            </p:tav>
                                          </p:tavLst>
                                        </p:anim>
                                        <p:anim calcmode="lin" valueType="num">
                                          <p:cBhvr>
                                            <p:cTn id="110" dur="500" fill="hold"/>
                                            <p:tgtEl>
                                              <p:spTgt spid="57"/>
                                            </p:tgtEl>
                                            <p:attrNameLst>
                                              <p:attrName>ppt_y</p:attrName>
                                            </p:attrNameLst>
                                          </p:cBhvr>
                                          <p:tavLst>
                                            <p:tav tm="0">
                                              <p:val>
                                                <p:fltVal val="0.5"/>
                                              </p:val>
                                            </p:tav>
                                            <p:tav tm="100000">
                                              <p:val>
                                                <p:strVal val="#ppt_y"/>
                                              </p:val>
                                            </p:tav>
                                          </p:tavLst>
                                        </p:anim>
                                      </p:childTnLst>
                                    </p:cTn>
                                  </p:par>
                                  <p:par>
                                    <p:cTn id="111" presetID="26" presetClass="emph" presetSubtype="0" fill="hold" grpId="1" nodeType="withEffect">
                                      <p:stCondLst>
                                        <p:cond delay="250"/>
                                      </p:stCondLst>
                                      <p:childTnLst>
                                        <p:animEffect transition="out" filter="fade">
                                          <p:cBhvr>
                                            <p:cTn id="112" dur="500" tmFilter="0, 0; .2, .5; .8, .5; 1, 0"/>
                                            <p:tgtEl>
                                              <p:spTgt spid="57"/>
                                            </p:tgtEl>
                                          </p:cBhvr>
                                        </p:animEffect>
                                        <p:animScale>
                                          <p:cBhvr>
                                            <p:cTn id="113" dur="250" autoRev="1" fill="hold"/>
                                            <p:tgtEl>
                                              <p:spTgt spid="57"/>
                                            </p:tgtEl>
                                          </p:cBhvr>
                                          <p:by x="105000" y="105000"/>
                                        </p:animScale>
                                      </p:childTnLst>
                                    </p:cTn>
                                  </p:par>
                                </p:childTnLst>
                              </p:cTn>
                            </p:par>
                            <p:par>
                              <p:cTn id="114" fill="hold">
                                <p:stCondLst>
                                  <p:cond delay="2550"/>
                                </p:stCondLst>
                                <p:childTnLst>
                                  <p:par>
                                    <p:cTn id="115" presetID="22" presetClass="entr" presetSubtype="8" fill="hold" grpId="0" nodeType="afterEffect">
                                      <p:stCondLst>
                                        <p:cond delay="0"/>
                                      </p:stCondLst>
                                      <p:childTnLst>
                                        <p:set>
                                          <p:cBhvr>
                                            <p:cTn id="116" dur="1" fill="hold">
                                              <p:stCondLst>
                                                <p:cond delay="0"/>
                                              </p:stCondLst>
                                            </p:cTn>
                                            <p:tgtEl>
                                              <p:spTgt spid="59"/>
                                            </p:tgtEl>
                                            <p:attrNameLst>
                                              <p:attrName>style.visibility</p:attrName>
                                            </p:attrNameLst>
                                          </p:cBhvr>
                                          <p:to>
                                            <p:strVal val="visible"/>
                                          </p:to>
                                        </p:set>
                                        <p:animEffect transition="in" filter="wipe(left)">
                                          <p:cBhvr>
                                            <p:cTn id="117" dur="500"/>
                                            <p:tgtEl>
                                              <p:spTgt spid="59"/>
                                            </p:tgtEl>
                                          </p:cBhvr>
                                        </p:animEffect>
                                      </p:childTnLst>
                                    </p:cTn>
                                  </p:par>
                                </p:childTnLst>
                              </p:cTn>
                            </p:par>
                            <p:par>
                              <p:cTn id="118" fill="hold">
                                <p:stCondLst>
                                  <p:cond delay="3050"/>
                                </p:stCondLst>
                                <p:childTnLst>
                                  <p:par>
                                    <p:cTn id="119" presetID="22" presetClass="entr" presetSubtype="8" fill="hold" grpId="0" nodeType="afterEffect">
                                      <p:stCondLst>
                                        <p:cond delay="0"/>
                                      </p:stCondLst>
                                      <p:childTnLst>
                                        <p:set>
                                          <p:cBhvr>
                                            <p:cTn id="120" dur="1" fill="hold">
                                              <p:stCondLst>
                                                <p:cond delay="0"/>
                                              </p:stCondLst>
                                            </p:cTn>
                                            <p:tgtEl>
                                              <p:spTgt spid="60"/>
                                            </p:tgtEl>
                                            <p:attrNameLst>
                                              <p:attrName>style.visibility</p:attrName>
                                            </p:attrNameLst>
                                          </p:cBhvr>
                                          <p:to>
                                            <p:strVal val="visible"/>
                                          </p:to>
                                        </p:set>
                                        <p:animEffect transition="in" filter="wipe(left)">
                                          <p:cBhvr>
                                            <p:cTn id="121" dur="500"/>
                                            <p:tgtEl>
                                              <p:spTgt spid="60"/>
                                            </p:tgtEl>
                                          </p:cBhvr>
                                        </p:animEffect>
                                      </p:childTnLst>
                                    </p:cTn>
                                  </p:par>
                                </p:childTnLst>
                              </p:cTn>
                            </p:par>
                            <p:par>
                              <p:cTn id="122" fill="hold">
                                <p:stCondLst>
                                  <p:cond delay="3550"/>
                                </p:stCondLst>
                                <p:childTnLst>
                                  <p:par>
                                    <p:cTn id="123" presetID="22" presetClass="entr" presetSubtype="8" fill="hold" grpId="0" nodeType="afterEffect">
                                      <p:stCondLst>
                                        <p:cond delay="0"/>
                                      </p:stCondLst>
                                      <p:childTnLst>
                                        <p:set>
                                          <p:cBhvr>
                                            <p:cTn id="124" dur="1" fill="hold">
                                              <p:stCondLst>
                                                <p:cond delay="0"/>
                                              </p:stCondLst>
                                            </p:cTn>
                                            <p:tgtEl>
                                              <p:spTgt spid="61"/>
                                            </p:tgtEl>
                                            <p:attrNameLst>
                                              <p:attrName>style.visibility</p:attrName>
                                            </p:attrNameLst>
                                          </p:cBhvr>
                                          <p:to>
                                            <p:strVal val="visible"/>
                                          </p:to>
                                        </p:set>
                                        <p:animEffect transition="in" filter="wipe(left)">
                                          <p:cBhvr>
                                            <p:cTn id="125" dur="500"/>
                                            <p:tgtEl>
                                              <p:spTgt spid="61"/>
                                            </p:tgtEl>
                                          </p:cBhvr>
                                        </p:animEffect>
                                      </p:childTnLst>
                                    </p:cTn>
                                  </p:par>
                                </p:childTnLst>
                              </p:cTn>
                            </p:par>
                            <p:par>
                              <p:cTn id="126" fill="hold">
                                <p:stCondLst>
                                  <p:cond delay="4050"/>
                                </p:stCondLst>
                                <p:childTnLst>
                                  <p:par>
                                    <p:cTn id="127" presetID="22" presetClass="entr" presetSubtype="8" fill="hold" grpId="0" nodeType="afterEffect">
                                      <p:stCondLst>
                                        <p:cond delay="0"/>
                                      </p:stCondLst>
                                      <p:childTnLst>
                                        <p:set>
                                          <p:cBhvr>
                                            <p:cTn id="128" dur="1" fill="hold">
                                              <p:stCondLst>
                                                <p:cond delay="0"/>
                                              </p:stCondLst>
                                            </p:cTn>
                                            <p:tgtEl>
                                              <p:spTgt spid="62"/>
                                            </p:tgtEl>
                                            <p:attrNameLst>
                                              <p:attrName>style.visibility</p:attrName>
                                            </p:attrNameLst>
                                          </p:cBhvr>
                                          <p:to>
                                            <p:strVal val="visible"/>
                                          </p:to>
                                        </p:set>
                                        <p:animEffect transition="in" filter="wipe(left)">
                                          <p:cBhvr>
                                            <p:cTn id="129" dur="500"/>
                                            <p:tgtEl>
                                              <p:spTgt spid="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animBg="1"/>
          <p:bldP spid="49" grpId="1" animBg="1"/>
          <p:bldP spid="50" grpId="0" animBg="1"/>
          <p:bldP spid="50" grpId="1" animBg="1"/>
          <p:bldP spid="51" grpId="0" animBg="1"/>
          <p:bldP spid="51" grpId="1" animBg="1"/>
          <p:bldP spid="53" grpId="0" animBg="1"/>
          <p:bldP spid="53" grpId="1" animBg="1"/>
          <p:bldP spid="54" grpId="0" animBg="1"/>
          <p:bldP spid="54" grpId="1" animBg="1"/>
          <p:bldP spid="55" grpId="0" animBg="1"/>
          <p:bldP spid="55" grpId="1" animBg="1"/>
          <p:bldP spid="56" grpId="0" animBg="1"/>
          <p:bldP spid="56" grpId="1" animBg="1"/>
          <p:bldP spid="57" grpId="0" animBg="1"/>
          <p:bldP spid="57" grpId="1" animBg="1"/>
          <p:bldP spid="58" grpId="0" animBg="1"/>
          <p:bldP spid="58" grpId="1" animBg="1"/>
          <p:bldP spid="59" grpId="0"/>
          <p:bldP spid="60" grpId="0"/>
          <p:bldP spid="61" grpId="0"/>
          <p:bldP spid="62" grpId="0"/>
          <p:bldP spid="24" grpId="0" animBg="1"/>
          <p:bldP spid="25" grpId="0" animBg="1"/>
          <p:bldP spid="26" grpId="0" animBg="1"/>
          <p:bldP spid="27" grpId="0" animBg="1"/>
          <p:bldP spid="28" grpId="0"/>
          <p:bldP spid="29" grpId="0"/>
          <p:bldP spid="30"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additive="base">
                                            <p:cTn id="7" dur="750" fill="hold"/>
                                            <p:tgtEl>
                                              <p:spTgt spid="25"/>
                                            </p:tgtEl>
                                            <p:attrNameLst>
                                              <p:attrName>ppt_x</p:attrName>
                                            </p:attrNameLst>
                                          </p:cBhvr>
                                          <p:tavLst>
                                            <p:tav tm="0">
                                              <p:val>
                                                <p:strVal val="#ppt_x"/>
                                              </p:val>
                                            </p:tav>
                                            <p:tav tm="100000">
                                              <p:val>
                                                <p:strVal val="#ppt_x"/>
                                              </p:val>
                                            </p:tav>
                                          </p:tavLst>
                                        </p:anim>
                                        <p:anim calcmode="lin" valueType="num">
                                          <p:cBhvr additive="base">
                                            <p:cTn id="8" dur="750" fill="hold"/>
                                            <p:tgtEl>
                                              <p:spTgt spid="25"/>
                                            </p:tgtEl>
                                            <p:attrNameLst>
                                              <p:attrName>ppt_y</p:attrName>
                                            </p:attrNameLst>
                                          </p:cBhvr>
                                          <p:tavLst>
                                            <p:tav tm="0">
                                              <p:val>
                                                <p:strVal val="0-#ppt_h/2"/>
                                              </p:val>
                                            </p:tav>
                                            <p:tav tm="100000">
                                              <p:val>
                                                <p:strVal val="#ppt_y"/>
                                              </p:val>
                                            </p:tav>
                                          </p:tavLst>
                                        </p:anim>
                                      </p:childTnLst>
                                    </p:cTn>
                                  </p:par>
                                  <p:par>
                                    <p:cTn id="9" presetID="2" presetClass="entr" presetSubtype="2" fill="hold" grpId="0" nodeType="withEffect">
                                      <p:stCondLst>
                                        <p:cond delay="250"/>
                                      </p:stCondLst>
                                      <p:childTnLst>
                                        <p:set>
                                          <p:cBhvr>
                                            <p:cTn id="10" dur="1" fill="hold">
                                              <p:stCondLst>
                                                <p:cond delay="0"/>
                                              </p:stCondLst>
                                            </p:cTn>
                                            <p:tgtEl>
                                              <p:spTgt spid="24"/>
                                            </p:tgtEl>
                                            <p:attrNameLst>
                                              <p:attrName>style.visibility</p:attrName>
                                            </p:attrNameLst>
                                          </p:cBhvr>
                                          <p:to>
                                            <p:strVal val="visible"/>
                                          </p:to>
                                        </p:set>
                                        <p:anim calcmode="lin" valueType="num">
                                          <p:cBhvr additive="base">
                                            <p:cTn id="11" dur="750" fill="hold"/>
                                            <p:tgtEl>
                                              <p:spTgt spid="24"/>
                                            </p:tgtEl>
                                            <p:attrNameLst>
                                              <p:attrName>ppt_x</p:attrName>
                                            </p:attrNameLst>
                                          </p:cBhvr>
                                          <p:tavLst>
                                            <p:tav tm="0">
                                              <p:val>
                                                <p:strVal val="1+#ppt_w/2"/>
                                              </p:val>
                                            </p:tav>
                                            <p:tav tm="100000">
                                              <p:val>
                                                <p:strVal val="#ppt_x"/>
                                              </p:val>
                                            </p:tav>
                                          </p:tavLst>
                                        </p:anim>
                                        <p:anim calcmode="lin" valueType="num">
                                          <p:cBhvr additive="base">
                                            <p:cTn id="12" dur="750" fill="hold"/>
                                            <p:tgtEl>
                                              <p:spTgt spid="24"/>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26"/>
                                            </p:tgtEl>
                                            <p:attrNameLst>
                                              <p:attrName>style.visibility</p:attrName>
                                            </p:attrNameLst>
                                          </p:cBhvr>
                                          <p:to>
                                            <p:strVal val="visible"/>
                                          </p:to>
                                        </p:set>
                                        <p:anim calcmode="lin" valueType="num">
                                          <p:cBhvr additive="base">
                                            <p:cTn id="15" dur="750" fill="hold"/>
                                            <p:tgtEl>
                                              <p:spTgt spid="26"/>
                                            </p:tgtEl>
                                            <p:attrNameLst>
                                              <p:attrName>ppt_x</p:attrName>
                                            </p:attrNameLst>
                                          </p:cBhvr>
                                          <p:tavLst>
                                            <p:tav tm="0">
                                              <p:val>
                                                <p:strVal val="0-#ppt_w/2"/>
                                              </p:val>
                                            </p:tav>
                                            <p:tav tm="100000">
                                              <p:val>
                                                <p:strVal val="#ppt_x"/>
                                              </p:val>
                                            </p:tav>
                                          </p:tavLst>
                                        </p:anim>
                                        <p:anim calcmode="lin" valueType="num">
                                          <p:cBhvr additive="base">
                                            <p:cTn id="16" dur="750" fill="hold"/>
                                            <p:tgtEl>
                                              <p:spTgt spid="26"/>
                                            </p:tgtEl>
                                            <p:attrNameLst>
                                              <p:attrName>ppt_y</p:attrName>
                                            </p:attrNameLst>
                                          </p:cBhvr>
                                          <p:tavLst>
                                            <p:tav tm="0">
                                              <p:val>
                                                <p:strVal val="#ppt_y"/>
                                              </p:val>
                                            </p:tav>
                                            <p:tav tm="100000">
                                              <p:val>
                                                <p:strVal val="#ppt_y"/>
                                              </p:val>
                                            </p:tav>
                                          </p:tavLst>
                                        </p:anim>
                                      </p:childTnLst>
                                    </p:cTn>
                                  </p:par>
                                  <p:par>
                                    <p:cTn id="17" presetID="2" presetClass="entr" presetSubtype="3" fill="hold" grpId="0" nodeType="withEffect">
                                      <p:stCondLst>
                                        <p:cond delay="500"/>
                                      </p:stCondLst>
                                      <p:childTnLst>
                                        <p:set>
                                          <p:cBhvr>
                                            <p:cTn id="18" dur="1" fill="hold">
                                              <p:stCondLst>
                                                <p:cond delay="0"/>
                                              </p:stCondLst>
                                            </p:cTn>
                                            <p:tgtEl>
                                              <p:spTgt spid="27"/>
                                            </p:tgtEl>
                                            <p:attrNameLst>
                                              <p:attrName>style.visibility</p:attrName>
                                            </p:attrNameLst>
                                          </p:cBhvr>
                                          <p:to>
                                            <p:strVal val="visible"/>
                                          </p:to>
                                        </p:set>
                                        <p:anim calcmode="lin" valueType="num">
                                          <p:cBhvr additive="base">
                                            <p:cTn id="19" dur="750" fill="hold"/>
                                            <p:tgtEl>
                                              <p:spTgt spid="27"/>
                                            </p:tgtEl>
                                            <p:attrNameLst>
                                              <p:attrName>ppt_x</p:attrName>
                                            </p:attrNameLst>
                                          </p:cBhvr>
                                          <p:tavLst>
                                            <p:tav tm="0">
                                              <p:val>
                                                <p:strVal val="1+#ppt_w/2"/>
                                              </p:val>
                                            </p:tav>
                                            <p:tav tm="100000">
                                              <p:val>
                                                <p:strVal val="#ppt_x"/>
                                              </p:val>
                                            </p:tav>
                                          </p:tavLst>
                                        </p:anim>
                                        <p:anim calcmode="lin" valueType="num">
                                          <p:cBhvr additive="base">
                                            <p:cTn id="20" dur="750" fill="hold"/>
                                            <p:tgtEl>
                                              <p:spTgt spid="27"/>
                                            </p:tgtEl>
                                            <p:attrNameLst>
                                              <p:attrName>ppt_y</p:attrName>
                                            </p:attrNameLst>
                                          </p:cBhvr>
                                          <p:tavLst>
                                            <p:tav tm="0">
                                              <p:val>
                                                <p:strVal val="0-#ppt_h/2"/>
                                              </p:val>
                                            </p:tav>
                                            <p:tav tm="100000">
                                              <p:val>
                                                <p:strVal val="#ppt_y"/>
                                              </p:val>
                                            </p:tav>
                                          </p:tavLst>
                                        </p:anim>
                                      </p:childTnLst>
                                    </p:cTn>
                                  </p:par>
                                  <p:par>
                                    <p:cTn id="21" presetID="53" presetClass="entr" presetSubtype="16" fill="hold" grpId="0" nodeType="withEffect">
                                      <p:stCondLst>
                                        <p:cond delay="500"/>
                                      </p:stCondLst>
                                      <p:childTnLst>
                                        <p:set>
                                          <p:cBhvr>
                                            <p:cTn id="22" dur="1" fill="hold">
                                              <p:stCondLst>
                                                <p:cond delay="0"/>
                                              </p:stCondLst>
                                            </p:cTn>
                                            <p:tgtEl>
                                              <p:spTgt spid="30"/>
                                            </p:tgtEl>
                                            <p:attrNameLst>
                                              <p:attrName>style.visibility</p:attrName>
                                            </p:attrNameLst>
                                          </p:cBhvr>
                                          <p:to>
                                            <p:strVal val="visible"/>
                                          </p:to>
                                        </p:set>
                                        <p:anim calcmode="lin" valueType="num">
                                          <p:cBhvr>
                                            <p:cTn id="23" dur="500" fill="hold"/>
                                            <p:tgtEl>
                                              <p:spTgt spid="30"/>
                                            </p:tgtEl>
                                            <p:attrNameLst>
                                              <p:attrName>ppt_w</p:attrName>
                                            </p:attrNameLst>
                                          </p:cBhvr>
                                          <p:tavLst>
                                            <p:tav tm="0">
                                              <p:val>
                                                <p:fltVal val="0"/>
                                              </p:val>
                                            </p:tav>
                                            <p:tav tm="100000">
                                              <p:val>
                                                <p:strVal val="#ppt_w"/>
                                              </p:val>
                                            </p:tav>
                                          </p:tavLst>
                                        </p:anim>
                                        <p:anim calcmode="lin" valueType="num">
                                          <p:cBhvr>
                                            <p:cTn id="24" dur="500" fill="hold"/>
                                            <p:tgtEl>
                                              <p:spTgt spid="30"/>
                                            </p:tgtEl>
                                            <p:attrNameLst>
                                              <p:attrName>ppt_h</p:attrName>
                                            </p:attrNameLst>
                                          </p:cBhvr>
                                          <p:tavLst>
                                            <p:tav tm="0">
                                              <p:val>
                                                <p:fltVal val="0"/>
                                              </p:val>
                                            </p:tav>
                                            <p:tav tm="100000">
                                              <p:val>
                                                <p:strVal val="#ppt_h"/>
                                              </p:val>
                                            </p:tav>
                                          </p:tavLst>
                                        </p:anim>
                                        <p:animEffect transition="in" filter="fade">
                                          <p:cBhvr>
                                            <p:cTn id="25" dur="500"/>
                                            <p:tgtEl>
                                              <p:spTgt spid="30"/>
                                            </p:tgtEl>
                                          </p:cBhvr>
                                        </p:animEffect>
                                      </p:childTnLst>
                                    </p:cTn>
                                  </p:par>
                                  <p:par>
                                    <p:cTn id="26" presetID="22" presetClass="entr" presetSubtype="8" fill="hold" grpId="0" nodeType="withEffect">
                                      <p:stCondLst>
                                        <p:cond delay="500"/>
                                      </p:stCondLst>
                                      <p:childTnLst>
                                        <p:set>
                                          <p:cBhvr>
                                            <p:cTn id="27" dur="1" fill="hold">
                                              <p:stCondLst>
                                                <p:cond delay="0"/>
                                              </p:stCondLst>
                                            </p:cTn>
                                            <p:tgtEl>
                                              <p:spTgt spid="28"/>
                                            </p:tgtEl>
                                            <p:attrNameLst>
                                              <p:attrName>style.visibility</p:attrName>
                                            </p:attrNameLst>
                                          </p:cBhvr>
                                          <p:to>
                                            <p:strVal val="visible"/>
                                          </p:to>
                                        </p:set>
                                        <p:animEffect transition="in" filter="wipe(left)">
                                          <p:cBhvr>
                                            <p:cTn id="28" dur="500"/>
                                            <p:tgtEl>
                                              <p:spTgt spid="28"/>
                                            </p:tgtEl>
                                          </p:cBhvr>
                                        </p:animEffect>
                                      </p:childTnLst>
                                    </p:cTn>
                                  </p:par>
                                  <p:par>
                                    <p:cTn id="29" presetID="22" presetClass="entr" presetSubtype="8" fill="hold" grpId="0" nodeType="withEffect">
                                      <p:stCondLst>
                                        <p:cond delay="750"/>
                                      </p:stCondLst>
                                      <p:childTnLst>
                                        <p:set>
                                          <p:cBhvr>
                                            <p:cTn id="30" dur="1" fill="hold">
                                              <p:stCondLst>
                                                <p:cond delay="0"/>
                                              </p:stCondLst>
                                            </p:cTn>
                                            <p:tgtEl>
                                              <p:spTgt spid="29"/>
                                            </p:tgtEl>
                                            <p:attrNameLst>
                                              <p:attrName>style.visibility</p:attrName>
                                            </p:attrNameLst>
                                          </p:cBhvr>
                                          <p:to>
                                            <p:strVal val="visible"/>
                                          </p:to>
                                        </p:set>
                                        <p:animEffect transition="in" filter="wipe(left)">
                                          <p:cBhvr>
                                            <p:cTn id="31" dur="500"/>
                                            <p:tgtEl>
                                              <p:spTgt spid="29"/>
                                            </p:tgtEl>
                                          </p:cBhvr>
                                        </p:animEffect>
                                      </p:childTnLst>
                                    </p:cTn>
                                  </p:par>
                                </p:childTnLst>
                              </p:cTn>
                            </p:par>
                            <p:par>
                              <p:cTn id="32" fill="hold">
                                <p:stCondLst>
                                  <p:cond delay="1250"/>
                                </p:stCondLst>
                                <p:childTnLst>
                                  <p:par>
                                    <p:cTn id="33" presetID="23" presetClass="entr" presetSubtype="528" fill="hold" grpId="0" nodeType="afterEffect">
                                      <p:stCondLst>
                                        <p:cond delay="0"/>
                                      </p:stCondLst>
                                      <p:childTnLst>
                                        <p:set>
                                          <p:cBhvr>
                                            <p:cTn id="34" dur="1" fill="hold">
                                              <p:stCondLst>
                                                <p:cond delay="0"/>
                                              </p:stCondLst>
                                            </p:cTn>
                                            <p:tgtEl>
                                              <p:spTgt spid="56"/>
                                            </p:tgtEl>
                                            <p:attrNameLst>
                                              <p:attrName>style.visibility</p:attrName>
                                            </p:attrNameLst>
                                          </p:cBhvr>
                                          <p:to>
                                            <p:strVal val="visible"/>
                                          </p:to>
                                        </p:set>
                                        <p:anim calcmode="lin" valueType="num">
                                          <p:cBhvr>
                                            <p:cTn id="35" dur="500" fill="hold"/>
                                            <p:tgtEl>
                                              <p:spTgt spid="56"/>
                                            </p:tgtEl>
                                            <p:attrNameLst>
                                              <p:attrName>ppt_w</p:attrName>
                                            </p:attrNameLst>
                                          </p:cBhvr>
                                          <p:tavLst>
                                            <p:tav tm="0">
                                              <p:val>
                                                <p:fltVal val="0"/>
                                              </p:val>
                                            </p:tav>
                                            <p:tav tm="100000">
                                              <p:val>
                                                <p:strVal val="#ppt_w"/>
                                              </p:val>
                                            </p:tav>
                                          </p:tavLst>
                                        </p:anim>
                                        <p:anim calcmode="lin" valueType="num">
                                          <p:cBhvr>
                                            <p:cTn id="36" dur="500" fill="hold"/>
                                            <p:tgtEl>
                                              <p:spTgt spid="56"/>
                                            </p:tgtEl>
                                            <p:attrNameLst>
                                              <p:attrName>ppt_h</p:attrName>
                                            </p:attrNameLst>
                                          </p:cBhvr>
                                          <p:tavLst>
                                            <p:tav tm="0">
                                              <p:val>
                                                <p:fltVal val="0"/>
                                              </p:val>
                                            </p:tav>
                                            <p:tav tm="100000">
                                              <p:val>
                                                <p:strVal val="#ppt_h"/>
                                              </p:val>
                                            </p:tav>
                                          </p:tavLst>
                                        </p:anim>
                                        <p:anim calcmode="lin" valueType="num">
                                          <p:cBhvr>
                                            <p:cTn id="37" dur="500" fill="hold"/>
                                            <p:tgtEl>
                                              <p:spTgt spid="56"/>
                                            </p:tgtEl>
                                            <p:attrNameLst>
                                              <p:attrName>ppt_x</p:attrName>
                                            </p:attrNameLst>
                                          </p:cBhvr>
                                          <p:tavLst>
                                            <p:tav tm="0">
                                              <p:val>
                                                <p:fltVal val="0.5"/>
                                              </p:val>
                                            </p:tav>
                                            <p:tav tm="100000">
                                              <p:val>
                                                <p:strVal val="#ppt_x"/>
                                              </p:val>
                                            </p:tav>
                                          </p:tavLst>
                                        </p:anim>
                                        <p:anim calcmode="lin" valueType="num">
                                          <p:cBhvr>
                                            <p:cTn id="38" dur="500" fill="hold"/>
                                            <p:tgtEl>
                                              <p:spTgt spid="56"/>
                                            </p:tgtEl>
                                            <p:attrNameLst>
                                              <p:attrName>ppt_y</p:attrName>
                                            </p:attrNameLst>
                                          </p:cBhvr>
                                          <p:tavLst>
                                            <p:tav tm="0">
                                              <p:val>
                                                <p:fltVal val="0.5"/>
                                              </p:val>
                                            </p:tav>
                                            <p:tav tm="100000">
                                              <p:val>
                                                <p:strVal val="#ppt_y"/>
                                              </p:val>
                                            </p:tav>
                                          </p:tavLst>
                                        </p:anim>
                                      </p:childTnLst>
                                    </p:cTn>
                                  </p:par>
                                  <p:par>
                                    <p:cTn id="39" presetID="26" presetClass="emph" presetSubtype="0" fill="hold" grpId="1" nodeType="withEffect">
                                      <p:stCondLst>
                                        <p:cond delay="250"/>
                                      </p:stCondLst>
                                      <p:childTnLst>
                                        <p:animEffect transition="out" filter="fade">
                                          <p:cBhvr>
                                            <p:cTn id="40" dur="500" tmFilter="0, 0; .2, .5; .8, .5; 1, 0"/>
                                            <p:tgtEl>
                                              <p:spTgt spid="56"/>
                                            </p:tgtEl>
                                          </p:cBhvr>
                                        </p:animEffect>
                                        <p:animScale>
                                          <p:cBhvr>
                                            <p:cTn id="41" dur="250" autoRev="1" fill="hold"/>
                                            <p:tgtEl>
                                              <p:spTgt spid="56"/>
                                            </p:tgtEl>
                                          </p:cBhvr>
                                          <p:by x="105000" y="105000"/>
                                        </p:animScale>
                                      </p:childTnLst>
                                    </p:cTn>
                                  </p:par>
                                  <p:par>
                                    <p:cTn id="42" presetID="23" presetClass="entr" presetSubtype="528" fill="hold" grpId="0" nodeType="withEffect">
                                      <p:stCondLst>
                                        <p:cond delay="100"/>
                                      </p:stCondLst>
                                      <p:childTnLst>
                                        <p:set>
                                          <p:cBhvr>
                                            <p:cTn id="43" dur="1" fill="hold">
                                              <p:stCondLst>
                                                <p:cond delay="0"/>
                                              </p:stCondLst>
                                            </p:cTn>
                                            <p:tgtEl>
                                              <p:spTgt spid="54"/>
                                            </p:tgtEl>
                                            <p:attrNameLst>
                                              <p:attrName>style.visibility</p:attrName>
                                            </p:attrNameLst>
                                          </p:cBhvr>
                                          <p:to>
                                            <p:strVal val="visible"/>
                                          </p:to>
                                        </p:set>
                                        <p:anim calcmode="lin" valueType="num">
                                          <p:cBhvr>
                                            <p:cTn id="44" dur="500" fill="hold"/>
                                            <p:tgtEl>
                                              <p:spTgt spid="54"/>
                                            </p:tgtEl>
                                            <p:attrNameLst>
                                              <p:attrName>ppt_w</p:attrName>
                                            </p:attrNameLst>
                                          </p:cBhvr>
                                          <p:tavLst>
                                            <p:tav tm="0">
                                              <p:val>
                                                <p:fltVal val="0"/>
                                              </p:val>
                                            </p:tav>
                                            <p:tav tm="100000">
                                              <p:val>
                                                <p:strVal val="#ppt_w"/>
                                              </p:val>
                                            </p:tav>
                                          </p:tavLst>
                                        </p:anim>
                                        <p:anim calcmode="lin" valueType="num">
                                          <p:cBhvr>
                                            <p:cTn id="45" dur="500" fill="hold"/>
                                            <p:tgtEl>
                                              <p:spTgt spid="54"/>
                                            </p:tgtEl>
                                            <p:attrNameLst>
                                              <p:attrName>ppt_h</p:attrName>
                                            </p:attrNameLst>
                                          </p:cBhvr>
                                          <p:tavLst>
                                            <p:tav tm="0">
                                              <p:val>
                                                <p:fltVal val="0"/>
                                              </p:val>
                                            </p:tav>
                                            <p:tav tm="100000">
                                              <p:val>
                                                <p:strVal val="#ppt_h"/>
                                              </p:val>
                                            </p:tav>
                                          </p:tavLst>
                                        </p:anim>
                                        <p:anim calcmode="lin" valueType="num">
                                          <p:cBhvr>
                                            <p:cTn id="46" dur="500" fill="hold"/>
                                            <p:tgtEl>
                                              <p:spTgt spid="54"/>
                                            </p:tgtEl>
                                            <p:attrNameLst>
                                              <p:attrName>ppt_x</p:attrName>
                                            </p:attrNameLst>
                                          </p:cBhvr>
                                          <p:tavLst>
                                            <p:tav tm="0">
                                              <p:val>
                                                <p:fltVal val="0.5"/>
                                              </p:val>
                                            </p:tav>
                                            <p:tav tm="100000">
                                              <p:val>
                                                <p:strVal val="#ppt_x"/>
                                              </p:val>
                                            </p:tav>
                                          </p:tavLst>
                                        </p:anim>
                                        <p:anim calcmode="lin" valueType="num">
                                          <p:cBhvr>
                                            <p:cTn id="47" dur="500" fill="hold"/>
                                            <p:tgtEl>
                                              <p:spTgt spid="54"/>
                                            </p:tgtEl>
                                            <p:attrNameLst>
                                              <p:attrName>ppt_y</p:attrName>
                                            </p:attrNameLst>
                                          </p:cBhvr>
                                          <p:tavLst>
                                            <p:tav tm="0">
                                              <p:val>
                                                <p:fltVal val="0.5"/>
                                              </p:val>
                                            </p:tav>
                                            <p:tav tm="100000">
                                              <p:val>
                                                <p:strVal val="#ppt_y"/>
                                              </p:val>
                                            </p:tav>
                                          </p:tavLst>
                                        </p:anim>
                                      </p:childTnLst>
                                    </p:cTn>
                                  </p:par>
                                  <p:par>
                                    <p:cTn id="48" presetID="26" presetClass="emph" presetSubtype="0" fill="hold" grpId="1" nodeType="withEffect">
                                      <p:stCondLst>
                                        <p:cond delay="250"/>
                                      </p:stCondLst>
                                      <p:childTnLst>
                                        <p:animEffect transition="out" filter="fade">
                                          <p:cBhvr>
                                            <p:cTn id="49" dur="500" tmFilter="0, 0; .2, .5; .8, .5; 1, 0"/>
                                            <p:tgtEl>
                                              <p:spTgt spid="54"/>
                                            </p:tgtEl>
                                          </p:cBhvr>
                                        </p:animEffect>
                                        <p:animScale>
                                          <p:cBhvr>
                                            <p:cTn id="50" dur="250" autoRev="1" fill="hold"/>
                                            <p:tgtEl>
                                              <p:spTgt spid="54"/>
                                            </p:tgtEl>
                                          </p:cBhvr>
                                          <p:by x="105000" y="105000"/>
                                        </p:animScale>
                                      </p:childTnLst>
                                    </p:cTn>
                                  </p:par>
                                  <p:par>
                                    <p:cTn id="51" presetID="23" presetClass="entr" presetSubtype="528" fill="hold" grpId="0" nodeType="withEffect">
                                      <p:stCondLst>
                                        <p:cond delay="200"/>
                                      </p:stCondLst>
                                      <p:childTnLst>
                                        <p:set>
                                          <p:cBhvr>
                                            <p:cTn id="52" dur="1" fill="hold">
                                              <p:stCondLst>
                                                <p:cond delay="0"/>
                                              </p:stCondLst>
                                            </p:cTn>
                                            <p:tgtEl>
                                              <p:spTgt spid="58"/>
                                            </p:tgtEl>
                                            <p:attrNameLst>
                                              <p:attrName>style.visibility</p:attrName>
                                            </p:attrNameLst>
                                          </p:cBhvr>
                                          <p:to>
                                            <p:strVal val="visible"/>
                                          </p:to>
                                        </p:set>
                                        <p:anim calcmode="lin" valueType="num">
                                          <p:cBhvr>
                                            <p:cTn id="53" dur="500" fill="hold"/>
                                            <p:tgtEl>
                                              <p:spTgt spid="58"/>
                                            </p:tgtEl>
                                            <p:attrNameLst>
                                              <p:attrName>ppt_w</p:attrName>
                                            </p:attrNameLst>
                                          </p:cBhvr>
                                          <p:tavLst>
                                            <p:tav tm="0">
                                              <p:val>
                                                <p:fltVal val="0"/>
                                              </p:val>
                                            </p:tav>
                                            <p:tav tm="100000">
                                              <p:val>
                                                <p:strVal val="#ppt_w"/>
                                              </p:val>
                                            </p:tav>
                                          </p:tavLst>
                                        </p:anim>
                                        <p:anim calcmode="lin" valueType="num">
                                          <p:cBhvr>
                                            <p:cTn id="54" dur="500" fill="hold"/>
                                            <p:tgtEl>
                                              <p:spTgt spid="58"/>
                                            </p:tgtEl>
                                            <p:attrNameLst>
                                              <p:attrName>ppt_h</p:attrName>
                                            </p:attrNameLst>
                                          </p:cBhvr>
                                          <p:tavLst>
                                            <p:tav tm="0">
                                              <p:val>
                                                <p:fltVal val="0"/>
                                              </p:val>
                                            </p:tav>
                                            <p:tav tm="100000">
                                              <p:val>
                                                <p:strVal val="#ppt_h"/>
                                              </p:val>
                                            </p:tav>
                                          </p:tavLst>
                                        </p:anim>
                                        <p:anim calcmode="lin" valueType="num">
                                          <p:cBhvr>
                                            <p:cTn id="55" dur="500" fill="hold"/>
                                            <p:tgtEl>
                                              <p:spTgt spid="58"/>
                                            </p:tgtEl>
                                            <p:attrNameLst>
                                              <p:attrName>ppt_x</p:attrName>
                                            </p:attrNameLst>
                                          </p:cBhvr>
                                          <p:tavLst>
                                            <p:tav tm="0">
                                              <p:val>
                                                <p:fltVal val="0.5"/>
                                              </p:val>
                                            </p:tav>
                                            <p:tav tm="100000">
                                              <p:val>
                                                <p:strVal val="#ppt_x"/>
                                              </p:val>
                                            </p:tav>
                                          </p:tavLst>
                                        </p:anim>
                                        <p:anim calcmode="lin" valueType="num">
                                          <p:cBhvr>
                                            <p:cTn id="56" dur="500" fill="hold"/>
                                            <p:tgtEl>
                                              <p:spTgt spid="58"/>
                                            </p:tgtEl>
                                            <p:attrNameLst>
                                              <p:attrName>ppt_y</p:attrName>
                                            </p:attrNameLst>
                                          </p:cBhvr>
                                          <p:tavLst>
                                            <p:tav tm="0">
                                              <p:val>
                                                <p:fltVal val="0.5"/>
                                              </p:val>
                                            </p:tav>
                                            <p:tav tm="100000">
                                              <p:val>
                                                <p:strVal val="#ppt_y"/>
                                              </p:val>
                                            </p:tav>
                                          </p:tavLst>
                                        </p:anim>
                                      </p:childTnLst>
                                    </p:cTn>
                                  </p:par>
                                  <p:par>
                                    <p:cTn id="57" presetID="26" presetClass="emph" presetSubtype="0" fill="hold" grpId="1" nodeType="withEffect">
                                      <p:stCondLst>
                                        <p:cond delay="250"/>
                                      </p:stCondLst>
                                      <p:childTnLst>
                                        <p:animEffect transition="out" filter="fade">
                                          <p:cBhvr>
                                            <p:cTn id="58" dur="500" tmFilter="0, 0; .2, .5; .8, .5; 1, 0"/>
                                            <p:tgtEl>
                                              <p:spTgt spid="58"/>
                                            </p:tgtEl>
                                          </p:cBhvr>
                                        </p:animEffect>
                                        <p:animScale>
                                          <p:cBhvr>
                                            <p:cTn id="59" dur="250" autoRev="1" fill="hold"/>
                                            <p:tgtEl>
                                              <p:spTgt spid="58"/>
                                            </p:tgtEl>
                                          </p:cBhvr>
                                          <p:by x="105000" y="105000"/>
                                        </p:animScale>
                                      </p:childTnLst>
                                    </p:cTn>
                                  </p:par>
                                  <p:par>
                                    <p:cTn id="60" presetID="23" presetClass="entr" presetSubtype="528" fill="hold" grpId="0" nodeType="withEffect">
                                      <p:stCondLst>
                                        <p:cond delay="300"/>
                                      </p:stCondLst>
                                      <p:childTnLst>
                                        <p:set>
                                          <p:cBhvr>
                                            <p:cTn id="61" dur="1" fill="hold">
                                              <p:stCondLst>
                                                <p:cond delay="0"/>
                                              </p:stCondLst>
                                            </p:cTn>
                                            <p:tgtEl>
                                              <p:spTgt spid="49"/>
                                            </p:tgtEl>
                                            <p:attrNameLst>
                                              <p:attrName>style.visibility</p:attrName>
                                            </p:attrNameLst>
                                          </p:cBhvr>
                                          <p:to>
                                            <p:strVal val="visible"/>
                                          </p:to>
                                        </p:set>
                                        <p:anim calcmode="lin" valueType="num">
                                          <p:cBhvr>
                                            <p:cTn id="62" dur="500" fill="hold"/>
                                            <p:tgtEl>
                                              <p:spTgt spid="49"/>
                                            </p:tgtEl>
                                            <p:attrNameLst>
                                              <p:attrName>ppt_w</p:attrName>
                                            </p:attrNameLst>
                                          </p:cBhvr>
                                          <p:tavLst>
                                            <p:tav tm="0">
                                              <p:val>
                                                <p:fltVal val="0"/>
                                              </p:val>
                                            </p:tav>
                                            <p:tav tm="100000">
                                              <p:val>
                                                <p:strVal val="#ppt_w"/>
                                              </p:val>
                                            </p:tav>
                                          </p:tavLst>
                                        </p:anim>
                                        <p:anim calcmode="lin" valueType="num">
                                          <p:cBhvr>
                                            <p:cTn id="63" dur="500" fill="hold"/>
                                            <p:tgtEl>
                                              <p:spTgt spid="49"/>
                                            </p:tgtEl>
                                            <p:attrNameLst>
                                              <p:attrName>ppt_h</p:attrName>
                                            </p:attrNameLst>
                                          </p:cBhvr>
                                          <p:tavLst>
                                            <p:tav tm="0">
                                              <p:val>
                                                <p:fltVal val="0"/>
                                              </p:val>
                                            </p:tav>
                                            <p:tav tm="100000">
                                              <p:val>
                                                <p:strVal val="#ppt_h"/>
                                              </p:val>
                                            </p:tav>
                                          </p:tavLst>
                                        </p:anim>
                                        <p:anim calcmode="lin" valueType="num">
                                          <p:cBhvr>
                                            <p:cTn id="64" dur="500" fill="hold"/>
                                            <p:tgtEl>
                                              <p:spTgt spid="49"/>
                                            </p:tgtEl>
                                            <p:attrNameLst>
                                              <p:attrName>ppt_x</p:attrName>
                                            </p:attrNameLst>
                                          </p:cBhvr>
                                          <p:tavLst>
                                            <p:tav tm="0">
                                              <p:val>
                                                <p:fltVal val="0.5"/>
                                              </p:val>
                                            </p:tav>
                                            <p:tav tm="100000">
                                              <p:val>
                                                <p:strVal val="#ppt_x"/>
                                              </p:val>
                                            </p:tav>
                                          </p:tavLst>
                                        </p:anim>
                                        <p:anim calcmode="lin" valueType="num">
                                          <p:cBhvr>
                                            <p:cTn id="65" dur="500" fill="hold"/>
                                            <p:tgtEl>
                                              <p:spTgt spid="49"/>
                                            </p:tgtEl>
                                            <p:attrNameLst>
                                              <p:attrName>ppt_y</p:attrName>
                                            </p:attrNameLst>
                                          </p:cBhvr>
                                          <p:tavLst>
                                            <p:tav tm="0">
                                              <p:val>
                                                <p:fltVal val="0.5"/>
                                              </p:val>
                                            </p:tav>
                                            <p:tav tm="100000">
                                              <p:val>
                                                <p:strVal val="#ppt_y"/>
                                              </p:val>
                                            </p:tav>
                                          </p:tavLst>
                                        </p:anim>
                                      </p:childTnLst>
                                    </p:cTn>
                                  </p:par>
                                  <p:par>
                                    <p:cTn id="66" presetID="26" presetClass="emph" presetSubtype="0" fill="hold" grpId="1" nodeType="withEffect">
                                      <p:stCondLst>
                                        <p:cond delay="250"/>
                                      </p:stCondLst>
                                      <p:childTnLst>
                                        <p:animEffect transition="out" filter="fade">
                                          <p:cBhvr>
                                            <p:cTn id="67" dur="500" tmFilter="0, 0; .2, .5; .8, .5; 1, 0"/>
                                            <p:tgtEl>
                                              <p:spTgt spid="49"/>
                                            </p:tgtEl>
                                          </p:cBhvr>
                                        </p:animEffect>
                                        <p:animScale>
                                          <p:cBhvr>
                                            <p:cTn id="68" dur="250" autoRev="1" fill="hold"/>
                                            <p:tgtEl>
                                              <p:spTgt spid="49"/>
                                            </p:tgtEl>
                                          </p:cBhvr>
                                          <p:by x="105000" y="105000"/>
                                        </p:animScale>
                                      </p:childTnLst>
                                    </p:cTn>
                                  </p:par>
                                  <p:par>
                                    <p:cTn id="69" presetID="23" presetClass="entr" presetSubtype="528" fill="hold" grpId="0" nodeType="withEffect">
                                      <p:stCondLst>
                                        <p:cond delay="400"/>
                                      </p:stCondLst>
                                      <p:childTnLst>
                                        <p:set>
                                          <p:cBhvr>
                                            <p:cTn id="70" dur="1" fill="hold">
                                              <p:stCondLst>
                                                <p:cond delay="0"/>
                                              </p:stCondLst>
                                            </p:cTn>
                                            <p:tgtEl>
                                              <p:spTgt spid="51"/>
                                            </p:tgtEl>
                                            <p:attrNameLst>
                                              <p:attrName>style.visibility</p:attrName>
                                            </p:attrNameLst>
                                          </p:cBhvr>
                                          <p:to>
                                            <p:strVal val="visible"/>
                                          </p:to>
                                        </p:set>
                                        <p:anim calcmode="lin" valueType="num">
                                          <p:cBhvr>
                                            <p:cTn id="71" dur="500" fill="hold"/>
                                            <p:tgtEl>
                                              <p:spTgt spid="51"/>
                                            </p:tgtEl>
                                            <p:attrNameLst>
                                              <p:attrName>ppt_w</p:attrName>
                                            </p:attrNameLst>
                                          </p:cBhvr>
                                          <p:tavLst>
                                            <p:tav tm="0">
                                              <p:val>
                                                <p:fltVal val="0"/>
                                              </p:val>
                                            </p:tav>
                                            <p:tav tm="100000">
                                              <p:val>
                                                <p:strVal val="#ppt_w"/>
                                              </p:val>
                                            </p:tav>
                                          </p:tavLst>
                                        </p:anim>
                                        <p:anim calcmode="lin" valueType="num">
                                          <p:cBhvr>
                                            <p:cTn id="72" dur="500" fill="hold"/>
                                            <p:tgtEl>
                                              <p:spTgt spid="51"/>
                                            </p:tgtEl>
                                            <p:attrNameLst>
                                              <p:attrName>ppt_h</p:attrName>
                                            </p:attrNameLst>
                                          </p:cBhvr>
                                          <p:tavLst>
                                            <p:tav tm="0">
                                              <p:val>
                                                <p:fltVal val="0"/>
                                              </p:val>
                                            </p:tav>
                                            <p:tav tm="100000">
                                              <p:val>
                                                <p:strVal val="#ppt_h"/>
                                              </p:val>
                                            </p:tav>
                                          </p:tavLst>
                                        </p:anim>
                                        <p:anim calcmode="lin" valueType="num">
                                          <p:cBhvr>
                                            <p:cTn id="73" dur="500" fill="hold"/>
                                            <p:tgtEl>
                                              <p:spTgt spid="51"/>
                                            </p:tgtEl>
                                            <p:attrNameLst>
                                              <p:attrName>ppt_x</p:attrName>
                                            </p:attrNameLst>
                                          </p:cBhvr>
                                          <p:tavLst>
                                            <p:tav tm="0">
                                              <p:val>
                                                <p:fltVal val="0.5"/>
                                              </p:val>
                                            </p:tav>
                                            <p:tav tm="100000">
                                              <p:val>
                                                <p:strVal val="#ppt_x"/>
                                              </p:val>
                                            </p:tav>
                                          </p:tavLst>
                                        </p:anim>
                                        <p:anim calcmode="lin" valueType="num">
                                          <p:cBhvr>
                                            <p:cTn id="74" dur="500" fill="hold"/>
                                            <p:tgtEl>
                                              <p:spTgt spid="51"/>
                                            </p:tgtEl>
                                            <p:attrNameLst>
                                              <p:attrName>ppt_y</p:attrName>
                                            </p:attrNameLst>
                                          </p:cBhvr>
                                          <p:tavLst>
                                            <p:tav tm="0">
                                              <p:val>
                                                <p:fltVal val="0.5"/>
                                              </p:val>
                                            </p:tav>
                                            <p:tav tm="100000">
                                              <p:val>
                                                <p:strVal val="#ppt_y"/>
                                              </p:val>
                                            </p:tav>
                                          </p:tavLst>
                                        </p:anim>
                                      </p:childTnLst>
                                    </p:cTn>
                                  </p:par>
                                  <p:par>
                                    <p:cTn id="75" presetID="26" presetClass="emph" presetSubtype="0" fill="hold" grpId="1" nodeType="withEffect">
                                      <p:stCondLst>
                                        <p:cond delay="250"/>
                                      </p:stCondLst>
                                      <p:childTnLst>
                                        <p:animEffect transition="out" filter="fade">
                                          <p:cBhvr>
                                            <p:cTn id="76" dur="500" tmFilter="0, 0; .2, .5; .8, .5; 1, 0"/>
                                            <p:tgtEl>
                                              <p:spTgt spid="51"/>
                                            </p:tgtEl>
                                          </p:cBhvr>
                                        </p:animEffect>
                                        <p:animScale>
                                          <p:cBhvr>
                                            <p:cTn id="77" dur="250" autoRev="1" fill="hold"/>
                                            <p:tgtEl>
                                              <p:spTgt spid="51"/>
                                            </p:tgtEl>
                                          </p:cBhvr>
                                          <p:by x="105000" y="105000"/>
                                        </p:animScale>
                                      </p:childTnLst>
                                    </p:cTn>
                                  </p:par>
                                  <p:par>
                                    <p:cTn id="78" presetID="23" presetClass="entr" presetSubtype="528" fill="hold" grpId="0" nodeType="withEffect">
                                      <p:stCondLst>
                                        <p:cond delay="500"/>
                                      </p:stCondLst>
                                      <p:childTnLst>
                                        <p:set>
                                          <p:cBhvr>
                                            <p:cTn id="79" dur="1" fill="hold">
                                              <p:stCondLst>
                                                <p:cond delay="0"/>
                                              </p:stCondLst>
                                            </p:cTn>
                                            <p:tgtEl>
                                              <p:spTgt spid="55"/>
                                            </p:tgtEl>
                                            <p:attrNameLst>
                                              <p:attrName>style.visibility</p:attrName>
                                            </p:attrNameLst>
                                          </p:cBhvr>
                                          <p:to>
                                            <p:strVal val="visible"/>
                                          </p:to>
                                        </p:set>
                                        <p:anim calcmode="lin" valueType="num">
                                          <p:cBhvr>
                                            <p:cTn id="80" dur="500" fill="hold"/>
                                            <p:tgtEl>
                                              <p:spTgt spid="55"/>
                                            </p:tgtEl>
                                            <p:attrNameLst>
                                              <p:attrName>ppt_w</p:attrName>
                                            </p:attrNameLst>
                                          </p:cBhvr>
                                          <p:tavLst>
                                            <p:tav tm="0">
                                              <p:val>
                                                <p:fltVal val="0"/>
                                              </p:val>
                                            </p:tav>
                                            <p:tav tm="100000">
                                              <p:val>
                                                <p:strVal val="#ppt_w"/>
                                              </p:val>
                                            </p:tav>
                                          </p:tavLst>
                                        </p:anim>
                                        <p:anim calcmode="lin" valueType="num">
                                          <p:cBhvr>
                                            <p:cTn id="81" dur="500" fill="hold"/>
                                            <p:tgtEl>
                                              <p:spTgt spid="55"/>
                                            </p:tgtEl>
                                            <p:attrNameLst>
                                              <p:attrName>ppt_h</p:attrName>
                                            </p:attrNameLst>
                                          </p:cBhvr>
                                          <p:tavLst>
                                            <p:tav tm="0">
                                              <p:val>
                                                <p:fltVal val="0"/>
                                              </p:val>
                                            </p:tav>
                                            <p:tav tm="100000">
                                              <p:val>
                                                <p:strVal val="#ppt_h"/>
                                              </p:val>
                                            </p:tav>
                                          </p:tavLst>
                                        </p:anim>
                                        <p:anim calcmode="lin" valueType="num">
                                          <p:cBhvr>
                                            <p:cTn id="82" dur="500" fill="hold"/>
                                            <p:tgtEl>
                                              <p:spTgt spid="55"/>
                                            </p:tgtEl>
                                            <p:attrNameLst>
                                              <p:attrName>ppt_x</p:attrName>
                                            </p:attrNameLst>
                                          </p:cBhvr>
                                          <p:tavLst>
                                            <p:tav tm="0">
                                              <p:val>
                                                <p:fltVal val="0.5"/>
                                              </p:val>
                                            </p:tav>
                                            <p:tav tm="100000">
                                              <p:val>
                                                <p:strVal val="#ppt_x"/>
                                              </p:val>
                                            </p:tav>
                                          </p:tavLst>
                                        </p:anim>
                                        <p:anim calcmode="lin" valueType="num">
                                          <p:cBhvr>
                                            <p:cTn id="83" dur="500" fill="hold"/>
                                            <p:tgtEl>
                                              <p:spTgt spid="55"/>
                                            </p:tgtEl>
                                            <p:attrNameLst>
                                              <p:attrName>ppt_y</p:attrName>
                                            </p:attrNameLst>
                                          </p:cBhvr>
                                          <p:tavLst>
                                            <p:tav tm="0">
                                              <p:val>
                                                <p:fltVal val="0.5"/>
                                              </p:val>
                                            </p:tav>
                                            <p:tav tm="100000">
                                              <p:val>
                                                <p:strVal val="#ppt_y"/>
                                              </p:val>
                                            </p:tav>
                                          </p:tavLst>
                                        </p:anim>
                                      </p:childTnLst>
                                    </p:cTn>
                                  </p:par>
                                  <p:par>
                                    <p:cTn id="84" presetID="26" presetClass="emph" presetSubtype="0" fill="hold" grpId="1" nodeType="withEffect">
                                      <p:stCondLst>
                                        <p:cond delay="250"/>
                                      </p:stCondLst>
                                      <p:childTnLst>
                                        <p:animEffect transition="out" filter="fade">
                                          <p:cBhvr>
                                            <p:cTn id="85" dur="500" tmFilter="0, 0; .2, .5; .8, .5; 1, 0"/>
                                            <p:tgtEl>
                                              <p:spTgt spid="55"/>
                                            </p:tgtEl>
                                          </p:cBhvr>
                                        </p:animEffect>
                                        <p:animScale>
                                          <p:cBhvr>
                                            <p:cTn id="86" dur="250" autoRev="1" fill="hold"/>
                                            <p:tgtEl>
                                              <p:spTgt spid="55"/>
                                            </p:tgtEl>
                                          </p:cBhvr>
                                          <p:by x="105000" y="105000"/>
                                        </p:animScale>
                                      </p:childTnLst>
                                    </p:cTn>
                                  </p:par>
                                  <p:par>
                                    <p:cTn id="87" presetID="23" presetClass="entr" presetSubtype="528" fill="hold" grpId="0" nodeType="withEffect">
                                      <p:stCondLst>
                                        <p:cond delay="600"/>
                                      </p:stCondLst>
                                      <p:childTnLst>
                                        <p:set>
                                          <p:cBhvr>
                                            <p:cTn id="88" dur="1" fill="hold">
                                              <p:stCondLst>
                                                <p:cond delay="0"/>
                                              </p:stCondLst>
                                            </p:cTn>
                                            <p:tgtEl>
                                              <p:spTgt spid="50"/>
                                            </p:tgtEl>
                                            <p:attrNameLst>
                                              <p:attrName>style.visibility</p:attrName>
                                            </p:attrNameLst>
                                          </p:cBhvr>
                                          <p:to>
                                            <p:strVal val="visible"/>
                                          </p:to>
                                        </p:set>
                                        <p:anim calcmode="lin" valueType="num">
                                          <p:cBhvr>
                                            <p:cTn id="89" dur="500" fill="hold"/>
                                            <p:tgtEl>
                                              <p:spTgt spid="50"/>
                                            </p:tgtEl>
                                            <p:attrNameLst>
                                              <p:attrName>ppt_w</p:attrName>
                                            </p:attrNameLst>
                                          </p:cBhvr>
                                          <p:tavLst>
                                            <p:tav tm="0">
                                              <p:val>
                                                <p:fltVal val="0"/>
                                              </p:val>
                                            </p:tav>
                                            <p:tav tm="100000">
                                              <p:val>
                                                <p:strVal val="#ppt_w"/>
                                              </p:val>
                                            </p:tav>
                                          </p:tavLst>
                                        </p:anim>
                                        <p:anim calcmode="lin" valueType="num">
                                          <p:cBhvr>
                                            <p:cTn id="90" dur="500" fill="hold"/>
                                            <p:tgtEl>
                                              <p:spTgt spid="50"/>
                                            </p:tgtEl>
                                            <p:attrNameLst>
                                              <p:attrName>ppt_h</p:attrName>
                                            </p:attrNameLst>
                                          </p:cBhvr>
                                          <p:tavLst>
                                            <p:tav tm="0">
                                              <p:val>
                                                <p:fltVal val="0"/>
                                              </p:val>
                                            </p:tav>
                                            <p:tav tm="100000">
                                              <p:val>
                                                <p:strVal val="#ppt_h"/>
                                              </p:val>
                                            </p:tav>
                                          </p:tavLst>
                                        </p:anim>
                                        <p:anim calcmode="lin" valueType="num">
                                          <p:cBhvr>
                                            <p:cTn id="91" dur="500" fill="hold"/>
                                            <p:tgtEl>
                                              <p:spTgt spid="50"/>
                                            </p:tgtEl>
                                            <p:attrNameLst>
                                              <p:attrName>ppt_x</p:attrName>
                                            </p:attrNameLst>
                                          </p:cBhvr>
                                          <p:tavLst>
                                            <p:tav tm="0">
                                              <p:val>
                                                <p:fltVal val="0.5"/>
                                              </p:val>
                                            </p:tav>
                                            <p:tav tm="100000">
                                              <p:val>
                                                <p:strVal val="#ppt_x"/>
                                              </p:val>
                                            </p:tav>
                                          </p:tavLst>
                                        </p:anim>
                                        <p:anim calcmode="lin" valueType="num">
                                          <p:cBhvr>
                                            <p:cTn id="92" dur="500" fill="hold"/>
                                            <p:tgtEl>
                                              <p:spTgt spid="50"/>
                                            </p:tgtEl>
                                            <p:attrNameLst>
                                              <p:attrName>ppt_y</p:attrName>
                                            </p:attrNameLst>
                                          </p:cBhvr>
                                          <p:tavLst>
                                            <p:tav tm="0">
                                              <p:val>
                                                <p:fltVal val="0.5"/>
                                              </p:val>
                                            </p:tav>
                                            <p:tav tm="100000">
                                              <p:val>
                                                <p:strVal val="#ppt_y"/>
                                              </p:val>
                                            </p:tav>
                                          </p:tavLst>
                                        </p:anim>
                                      </p:childTnLst>
                                    </p:cTn>
                                  </p:par>
                                  <p:par>
                                    <p:cTn id="93" presetID="26" presetClass="emph" presetSubtype="0" fill="hold" grpId="1" nodeType="withEffect">
                                      <p:stCondLst>
                                        <p:cond delay="250"/>
                                      </p:stCondLst>
                                      <p:childTnLst>
                                        <p:animEffect transition="out" filter="fade">
                                          <p:cBhvr>
                                            <p:cTn id="94" dur="500" tmFilter="0, 0; .2, .5; .8, .5; 1, 0"/>
                                            <p:tgtEl>
                                              <p:spTgt spid="50"/>
                                            </p:tgtEl>
                                          </p:cBhvr>
                                        </p:animEffect>
                                        <p:animScale>
                                          <p:cBhvr>
                                            <p:cTn id="95" dur="250" autoRev="1" fill="hold"/>
                                            <p:tgtEl>
                                              <p:spTgt spid="50"/>
                                            </p:tgtEl>
                                          </p:cBhvr>
                                          <p:by x="105000" y="105000"/>
                                        </p:animScale>
                                      </p:childTnLst>
                                    </p:cTn>
                                  </p:par>
                                  <p:par>
                                    <p:cTn id="96" presetID="23" presetClass="entr" presetSubtype="528" fill="hold" grpId="0" nodeType="withEffect">
                                      <p:stCondLst>
                                        <p:cond delay="700"/>
                                      </p:stCondLst>
                                      <p:childTnLst>
                                        <p:set>
                                          <p:cBhvr>
                                            <p:cTn id="97" dur="1" fill="hold">
                                              <p:stCondLst>
                                                <p:cond delay="0"/>
                                              </p:stCondLst>
                                            </p:cTn>
                                            <p:tgtEl>
                                              <p:spTgt spid="53"/>
                                            </p:tgtEl>
                                            <p:attrNameLst>
                                              <p:attrName>style.visibility</p:attrName>
                                            </p:attrNameLst>
                                          </p:cBhvr>
                                          <p:to>
                                            <p:strVal val="visible"/>
                                          </p:to>
                                        </p:set>
                                        <p:anim calcmode="lin" valueType="num">
                                          <p:cBhvr>
                                            <p:cTn id="98" dur="500" fill="hold"/>
                                            <p:tgtEl>
                                              <p:spTgt spid="53"/>
                                            </p:tgtEl>
                                            <p:attrNameLst>
                                              <p:attrName>ppt_w</p:attrName>
                                            </p:attrNameLst>
                                          </p:cBhvr>
                                          <p:tavLst>
                                            <p:tav tm="0">
                                              <p:val>
                                                <p:fltVal val="0"/>
                                              </p:val>
                                            </p:tav>
                                            <p:tav tm="100000">
                                              <p:val>
                                                <p:strVal val="#ppt_w"/>
                                              </p:val>
                                            </p:tav>
                                          </p:tavLst>
                                        </p:anim>
                                        <p:anim calcmode="lin" valueType="num">
                                          <p:cBhvr>
                                            <p:cTn id="99" dur="500" fill="hold"/>
                                            <p:tgtEl>
                                              <p:spTgt spid="53"/>
                                            </p:tgtEl>
                                            <p:attrNameLst>
                                              <p:attrName>ppt_h</p:attrName>
                                            </p:attrNameLst>
                                          </p:cBhvr>
                                          <p:tavLst>
                                            <p:tav tm="0">
                                              <p:val>
                                                <p:fltVal val="0"/>
                                              </p:val>
                                            </p:tav>
                                            <p:tav tm="100000">
                                              <p:val>
                                                <p:strVal val="#ppt_h"/>
                                              </p:val>
                                            </p:tav>
                                          </p:tavLst>
                                        </p:anim>
                                        <p:anim calcmode="lin" valueType="num">
                                          <p:cBhvr>
                                            <p:cTn id="100" dur="500" fill="hold"/>
                                            <p:tgtEl>
                                              <p:spTgt spid="53"/>
                                            </p:tgtEl>
                                            <p:attrNameLst>
                                              <p:attrName>ppt_x</p:attrName>
                                            </p:attrNameLst>
                                          </p:cBhvr>
                                          <p:tavLst>
                                            <p:tav tm="0">
                                              <p:val>
                                                <p:fltVal val="0.5"/>
                                              </p:val>
                                            </p:tav>
                                            <p:tav tm="100000">
                                              <p:val>
                                                <p:strVal val="#ppt_x"/>
                                              </p:val>
                                            </p:tav>
                                          </p:tavLst>
                                        </p:anim>
                                        <p:anim calcmode="lin" valueType="num">
                                          <p:cBhvr>
                                            <p:cTn id="101" dur="500" fill="hold"/>
                                            <p:tgtEl>
                                              <p:spTgt spid="53"/>
                                            </p:tgtEl>
                                            <p:attrNameLst>
                                              <p:attrName>ppt_y</p:attrName>
                                            </p:attrNameLst>
                                          </p:cBhvr>
                                          <p:tavLst>
                                            <p:tav tm="0">
                                              <p:val>
                                                <p:fltVal val="0.5"/>
                                              </p:val>
                                            </p:tav>
                                            <p:tav tm="100000">
                                              <p:val>
                                                <p:strVal val="#ppt_y"/>
                                              </p:val>
                                            </p:tav>
                                          </p:tavLst>
                                        </p:anim>
                                      </p:childTnLst>
                                    </p:cTn>
                                  </p:par>
                                  <p:par>
                                    <p:cTn id="102" presetID="26" presetClass="emph" presetSubtype="0" fill="hold" grpId="1" nodeType="withEffect">
                                      <p:stCondLst>
                                        <p:cond delay="250"/>
                                      </p:stCondLst>
                                      <p:childTnLst>
                                        <p:animEffect transition="out" filter="fade">
                                          <p:cBhvr>
                                            <p:cTn id="103" dur="500" tmFilter="0, 0; .2, .5; .8, .5; 1, 0"/>
                                            <p:tgtEl>
                                              <p:spTgt spid="53"/>
                                            </p:tgtEl>
                                          </p:cBhvr>
                                        </p:animEffect>
                                        <p:animScale>
                                          <p:cBhvr>
                                            <p:cTn id="104" dur="250" autoRev="1" fill="hold"/>
                                            <p:tgtEl>
                                              <p:spTgt spid="53"/>
                                            </p:tgtEl>
                                          </p:cBhvr>
                                          <p:by x="105000" y="105000"/>
                                        </p:animScale>
                                      </p:childTnLst>
                                    </p:cTn>
                                  </p:par>
                                  <p:par>
                                    <p:cTn id="105" presetID="23" presetClass="entr" presetSubtype="528" fill="hold" grpId="0" nodeType="withEffect">
                                      <p:stCondLst>
                                        <p:cond delay="800"/>
                                      </p:stCondLst>
                                      <p:childTnLst>
                                        <p:set>
                                          <p:cBhvr>
                                            <p:cTn id="106" dur="1" fill="hold">
                                              <p:stCondLst>
                                                <p:cond delay="0"/>
                                              </p:stCondLst>
                                            </p:cTn>
                                            <p:tgtEl>
                                              <p:spTgt spid="57"/>
                                            </p:tgtEl>
                                            <p:attrNameLst>
                                              <p:attrName>style.visibility</p:attrName>
                                            </p:attrNameLst>
                                          </p:cBhvr>
                                          <p:to>
                                            <p:strVal val="visible"/>
                                          </p:to>
                                        </p:set>
                                        <p:anim calcmode="lin" valueType="num">
                                          <p:cBhvr>
                                            <p:cTn id="107" dur="500" fill="hold"/>
                                            <p:tgtEl>
                                              <p:spTgt spid="57"/>
                                            </p:tgtEl>
                                            <p:attrNameLst>
                                              <p:attrName>ppt_w</p:attrName>
                                            </p:attrNameLst>
                                          </p:cBhvr>
                                          <p:tavLst>
                                            <p:tav tm="0">
                                              <p:val>
                                                <p:fltVal val="0"/>
                                              </p:val>
                                            </p:tav>
                                            <p:tav tm="100000">
                                              <p:val>
                                                <p:strVal val="#ppt_w"/>
                                              </p:val>
                                            </p:tav>
                                          </p:tavLst>
                                        </p:anim>
                                        <p:anim calcmode="lin" valueType="num">
                                          <p:cBhvr>
                                            <p:cTn id="108" dur="500" fill="hold"/>
                                            <p:tgtEl>
                                              <p:spTgt spid="57"/>
                                            </p:tgtEl>
                                            <p:attrNameLst>
                                              <p:attrName>ppt_h</p:attrName>
                                            </p:attrNameLst>
                                          </p:cBhvr>
                                          <p:tavLst>
                                            <p:tav tm="0">
                                              <p:val>
                                                <p:fltVal val="0"/>
                                              </p:val>
                                            </p:tav>
                                            <p:tav tm="100000">
                                              <p:val>
                                                <p:strVal val="#ppt_h"/>
                                              </p:val>
                                            </p:tav>
                                          </p:tavLst>
                                        </p:anim>
                                        <p:anim calcmode="lin" valueType="num">
                                          <p:cBhvr>
                                            <p:cTn id="109" dur="500" fill="hold"/>
                                            <p:tgtEl>
                                              <p:spTgt spid="57"/>
                                            </p:tgtEl>
                                            <p:attrNameLst>
                                              <p:attrName>ppt_x</p:attrName>
                                            </p:attrNameLst>
                                          </p:cBhvr>
                                          <p:tavLst>
                                            <p:tav tm="0">
                                              <p:val>
                                                <p:fltVal val="0.5"/>
                                              </p:val>
                                            </p:tav>
                                            <p:tav tm="100000">
                                              <p:val>
                                                <p:strVal val="#ppt_x"/>
                                              </p:val>
                                            </p:tav>
                                          </p:tavLst>
                                        </p:anim>
                                        <p:anim calcmode="lin" valueType="num">
                                          <p:cBhvr>
                                            <p:cTn id="110" dur="500" fill="hold"/>
                                            <p:tgtEl>
                                              <p:spTgt spid="57"/>
                                            </p:tgtEl>
                                            <p:attrNameLst>
                                              <p:attrName>ppt_y</p:attrName>
                                            </p:attrNameLst>
                                          </p:cBhvr>
                                          <p:tavLst>
                                            <p:tav tm="0">
                                              <p:val>
                                                <p:fltVal val="0.5"/>
                                              </p:val>
                                            </p:tav>
                                            <p:tav tm="100000">
                                              <p:val>
                                                <p:strVal val="#ppt_y"/>
                                              </p:val>
                                            </p:tav>
                                          </p:tavLst>
                                        </p:anim>
                                      </p:childTnLst>
                                    </p:cTn>
                                  </p:par>
                                  <p:par>
                                    <p:cTn id="111" presetID="26" presetClass="emph" presetSubtype="0" fill="hold" grpId="1" nodeType="withEffect">
                                      <p:stCondLst>
                                        <p:cond delay="250"/>
                                      </p:stCondLst>
                                      <p:childTnLst>
                                        <p:animEffect transition="out" filter="fade">
                                          <p:cBhvr>
                                            <p:cTn id="112" dur="500" tmFilter="0, 0; .2, .5; .8, .5; 1, 0"/>
                                            <p:tgtEl>
                                              <p:spTgt spid="57"/>
                                            </p:tgtEl>
                                          </p:cBhvr>
                                        </p:animEffect>
                                        <p:animScale>
                                          <p:cBhvr>
                                            <p:cTn id="113" dur="250" autoRev="1" fill="hold"/>
                                            <p:tgtEl>
                                              <p:spTgt spid="57"/>
                                            </p:tgtEl>
                                          </p:cBhvr>
                                          <p:by x="105000" y="105000"/>
                                        </p:animScale>
                                      </p:childTnLst>
                                    </p:cTn>
                                  </p:par>
                                </p:childTnLst>
                              </p:cTn>
                            </p:par>
                            <p:par>
                              <p:cTn id="114" fill="hold">
                                <p:stCondLst>
                                  <p:cond delay="2550"/>
                                </p:stCondLst>
                                <p:childTnLst>
                                  <p:par>
                                    <p:cTn id="115" presetID="22" presetClass="entr" presetSubtype="8" fill="hold" grpId="0" nodeType="afterEffect">
                                      <p:stCondLst>
                                        <p:cond delay="0"/>
                                      </p:stCondLst>
                                      <p:childTnLst>
                                        <p:set>
                                          <p:cBhvr>
                                            <p:cTn id="116" dur="1" fill="hold">
                                              <p:stCondLst>
                                                <p:cond delay="0"/>
                                              </p:stCondLst>
                                            </p:cTn>
                                            <p:tgtEl>
                                              <p:spTgt spid="59"/>
                                            </p:tgtEl>
                                            <p:attrNameLst>
                                              <p:attrName>style.visibility</p:attrName>
                                            </p:attrNameLst>
                                          </p:cBhvr>
                                          <p:to>
                                            <p:strVal val="visible"/>
                                          </p:to>
                                        </p:set>
                                        <p:animEffect transition="in" filter="wipe(left)">
                                          <p:cBhvr>
                                            <p:cTn id="117" dur="500"/>
                                            <p:tgtEl>
                                              <p:spTgt spid="59"/>
                                            </p:tgtEl>
                                          </p:cBhvr>
                                        </p:animEffect>
                                      </p:childTnLst>
                                    </p:cTn>
                                  </p:par>
                                </p:childTnLst>
                              </p:cTn>
                            </p:par>
                            <p:par>
                              <p:cTn id="118" fill="hold">
                                <p:stCondLst>
                                  <p:cond delay="3050"/>
                                </p:stCondLst>
                                <p:childTnLst>
                                  <p:par>
                                    <p:cTn id="119" presetID="22" presetClass="entr" presetSubtype="8" fill="hold" grpId="0" nodeType="afterEffect">
                                      <p:stCondLst>
                                        <p:cond delay="0"/>
                                      </p:stCondLst>
                                      <p:childTnLst>
                                        <p:set>
                                          <p:cBhvr>
                                            <p:cTn id="120" dur="1" fill="hold">
                                              <p:stCondLst>
                                                <p:cond delay="0"/>
                                              </p:stCondLst>
                                            </p:cTn>
                                            <p:tgtEl>
                                              <p:spTgt spid="60"/>
                                            </p:tgtEl>
                                            <p:attrNameLst>
                                              <p:attrName>style.visibility</p:attrName>
                                            </p:attrNameLst>
                                          </p:cBhvr>
                                          <p:to>
                                            <p:strVal val="visible"/>
                                          </p:to>
                                        </p:set>
                                        <p:animEffect transition="in" filter="wipe(left)">
                                          <p:cBhvr>
                                            <p:cTn id="121" dur="500"/>
                                            <p:tgtEl>
                                              <p:spTgt spid="60"/>
                                            </p:tgtEl>
                                          </p:cBhvr>
                                        </p:animEffect>
                                      </p:childTnLst>
                                    </p:cTn>
                                  </p:par>
                                </p:childTnLst>
                              </p:cTn>
                            </p:par>
                            <p:par>
                              <p:cTn id="122" fill="hold">
                                <p:stCondLst>
                                  <p:cond delay="3550"/>
                                </p:stCondLst>
                                <p:childTnLst>
                                  <p:par>
                                    <p:cTn id="123" presetID="22" presetClass="entr" presetSubtype="8" fill="hold" grpId="0" nodeType="afterEffect">
                                      <p:stCondLst>
                                        <p:cond delay="0"/>
                                      </p:stCondLst>
                                      <p:childTnLst>
                                        <p:set>
                                          <p:cBhvr>
                                            <p:cTn id="124" dur="1" fill="hold">
                                              <p:stCondLst>
                                                <p:cond delay="0"/>
                                              </p:stCondLst>
                                            </p:cTn>
                                            <p:tgtEl>
                                              <p:spTgt spid="61"/>
                                            </p:tgtEl>
                                            <p:attrNameLst>
                                              <p:attrName>style.visibility</p:attrName>
                                            </p:attrNameLst>
                                          </p:cBhvr>
                                          <p:to>
                                            <p:strVal val="visible"/>
                                          </p:to>
                                        </p:set>
                                        <p:animEffect transition="in" filter="wipe(left)">
                                          <p:cBhvr>
                                            <p:cTn id="125" dur="500"/>
                                            <p:tgtEl>
                                              <p:spTgt spid="61"/>
                                            </p:tgtEl>
                                          </p:cBhvr>
                                        </p:animEffect>
                                      </p:childTnLst>
                                    </p:cTn>
                                  </p:par>
                                </p:childTnLst>
                              </p:cTn>
                            </p:par>
                            <p:par>
                              <p:cTn id="126" fill="hold">
                                <p:stCondLst>
                                  <p:cond delay="4050"/>
                                </p:stCondLst>
                                <p:childTnLst>
                                  <p:par>
                                    <p:cTn id="127" presetID="22" presetClass="entr" presetSubtype="8" fill="hold" grpId="0" nodeType="afterEffect">
                                      <p:stCondLst>
                                        <p:cond delay="0"/>
                                      </p:stCondLst>
                                      <p:childTnLst>
                                        <p:set>
                                          <p:cBhvr>
                                            <p:cTn id="128" dur="1" fill="hold">
                                              <p:stCondLst>
                                                <p:cond delay="0"/>
                                              </p:stCondLst>
                                            </p:cTn>
                                            <p:tgtEl>
                                              <p:spTgt spid="62"/>
                                            </p:tgtEl>
                                            <p:attrNameLst>
                                              <p:attrName>style.visibility</p:attrName>
                                            </p:attrNameLst>
                                          </p:cBhvr>
                                          <p:to>
                                            <p:strVal val="visible"/>
                                          </p:to>
                                        </p:set>
                                        <p:animEffect transition="in" filter="wipe(left)">
                                          <p:cBhvr>
                                            <p:cTn id="129" dur="500"/>
                                            <p:tgtEl>
                                              <p:spTgt spid="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animBg="1"/>
          <p:bldP spid="49" grpId="1" animBg="1"/>
          <p:bldP spid="50" grpId="0" animBg="1"/>
          <p:bldP spid="50" grpId="1" animBg="1"/>
          <p:bldP spid="51" grpId="0" animBg="1"/>
          <p:bldP spid="51" grpId="1" animBg="1"/>
          <p:bldP spid="53" grpId="0" animBg="1"/>
          <p:bldP spid="53" grpId="1" animBg="1"/>
          <p:bldP spid="54" grpId="0" animBg="1"/>
          <p:bldP spid="54" grpId="1" animBg="1"/>
          <p:bldP spid="55" grpId="0" animBg="1"/>
          <p:bldP spid="55" grpId="1" animBg="1"/>
          <p:bldP spid="56" grpId="0" animBg="1"/>
          <p:bldP spid="56" grpId="1" animBg="1"/>
          <p:bldP spid="57" grpId="0" animBg="1"/>
          <p:bldP spid="57" grpId="1" animBg="1"/>
          <p:bldP spid="58" grpId="0" animBg="1"/>
          <p:bldP spid="58" grpId="1" animBg="1"/>
          <p:bldP spid="59" grpId="0"/>
          <p:bldP spid="60" grpId="0"/>
          <p:bldP spid="61" grpId="0"/>
          <p:bldP spid="62" grpId="0"/>
          <p:bldP spid="24" grpId="0" animBg="1"/>
          <p:bldP spid="25" grpId="0" animBg="1"/>
          <p:bldP spid="26" grpId="0" animBg="1"/>
          <p:bldP spid="27" grpId="0" animBg="1"/>
          <p:bldP spid="28" grpId="0"/>
          <p:bldP spid="29" grpId="0"/>
          <p:bldP spid="30" grpId="0"/>
        </p:bldLst>
      </p:timing>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ISPRING_ULTRA_SCORM_COURSE_ID" val="1AB362B5-F336-4AF5-9F18-EFF8CA5EB871"/>
  <p:tag name="ISPRING_SCORM_RATE_SLIDES" val="1"/>
  <p:tag name="ISPRINGONLINEFOLDERID" val="0"/>
  <p:tag name="ISPRINGONLINEFOLDERPATH" val="Content List"/>
  <p:tag name="ISPRINGCLOUDFOLDERID" val="0"/>
  <p:tag name="ISPRINGCLOUDFOLDERPATH" val="Repository"/>
  <p:tag name="ISPRING_SCORM_ENDPOINT" val="&lt;endpoint&gt;&lt;enable&gt;0&lt;/enable&gt;&lt;lrs&gt;http://&lt;/lrs&gt;&lt;auth&gt;0&lt;/auth&gt;&lt;login&gt;&lt;/login&gt;&lt;password&gt;&lt;/password&gt;&lt;key&gt;&lt;/key&gt;&lt;name&gt;&lt;/name&gt;&lt;email&gt;&lt;/email&gt;&lt;/endpoint&gt;&#10;"/>
  <p:tag name="ISPRING_PLAYERS_CUSTOMIZATION" val="UEsDBBQAAgAIAEOUV0cNwDEewAEAANoDAAAPAAAAbm9uZS9wbGF5ZXIueG1spZJPb9QwEMXPW6nfIfK9dpYKUa0cekDKiaJKC4jbyptME1PHDp4Ju/vtmfzZpFuQQOKQaPIy72fPs/X9sXHJT4hog8/EWqYiAV+E0voqE18+5zd34v799ZVunTlBTGyZCR88iKQELKJtiX2PhupMvBAkQ0XCL4+bI9pM1ETtRqnD4SAPtzLESr1J07X69vBxW9TQmBvrkYwvmLvs5VYkbbQhWjpl4l0qrq9WA/ICZ5F7fIXBdf3KKIvQqDYCgieIatz2bN3Q3838NMErOrWAgkdfDbPvTfH8EMrOAfbaSo9tWyDqCYO20rSx6zufYCwyMTbsGkA0FaB0vhJq9Ko/mPWTM1hPHLzA9ty22zuLNYsjfejeLerubBmyVxNHXYJ0M0wwnGLeOZeDoS5CKZIIPzrLVd5jv85HkK7FuJzn7h0+Wy/xULDGVW4KCvH0gR18JFOUco5ejtHLwdTbh+ITF49TnNsFMgezhKBratzbf86j7/6fOEp4Mp0jcV7B+hKOueW/BA2PQsAz9pqk1sl+tTOVd9ftmxdX40Iadzdl8R1FQiZWwNewNGTUos8w9Zqm1fg5JTTHotXv91JPRC5/AVBLAwQUAAIACAB5jitNFQ6tKGQEAAAHEQAAHQAAAHVuaXZlcnNhbC9jb21tb25fbWVzc2FnZXMubG5nrVhtb9s2EP5eoP+BEFBgA7a0HdCiGBIHtMTYRGTJleg42QsERmJsIpSY6cVt9mm/Zj9sv2RHyk7ivkBSEsA2TMr33PHunrujD48/5wptRFlJXRw5bw/eOEgUqc5ksTpyFuzk5w8OqmpeZFzpQhw5hXbQ8ejli0PFi1XDVwK+v3yB0GEuqgqW1cis7tdIZkfOfJy44WyOg4vEDydhMqYTZ+Tq/IYXt8jXK/1H+cMv7z98fvvu/Y+Hr7eSfYDiGfb9fShkkd696QEUsCj0E0AjfhKQc+aMzOcwuXDBfBoQZ7T9Mkx6HpEzZ2Q+O+UWUUQClsQ+9UhC4yQImfWFTxjxnNGFbtCabwSqNdpI8QnVawGRrGUpUKVkZh+kGjaKRnQp88IZpkESkZhF1GU0DJxRrMvy9icLy5t6rUtQV6FMVvxSiczqhJyxz29KUYFqXkNOIXjVawm/1DmXxUGn6ggvaTBJWBj6cUICb7fjjEiRIa/kRs1AlAjHJAKAkleifIRsYrPMiiOs1DCEKZ1MfXgzY8JUrtYK3vVQO+YEYjAXRZcU5AiJILvieBlGnnEaqEIc3fCq+qTLbC8/HgaqC5gGbggp6LIH4Mxg7IAhxhIqR1mKtO4Cm5E4xhOSjMNzSGTgXThEIjwFup0OkbggMVCExF0yAT6jE2wS3lBsl/87fqXcpLO6RTxNQc64byN1U8GOcSmwwDKtOhimJiYfFxA2iv3v0LhFBe/a1UpuBNhRZqLsVASVxSWeyaKPC/pbcoKpT7wE0soLlwmzJc9ozPktKnSNeLbhRSrQpUh5A7l+C88ymdlnJs5W/1+N/BvxeltVXm0LUuCR81dD7dmrYd8wq6nAproW+U3dpdo4bGv+Y6wwOf1dE/oc/XH6Y5cEOKLh80Smknmj2qr75PjcWTY0Rp1GPNFT/aP13JbEbW0dUyhYY6n7SxDopqZ/QANU/aVocAKK5m2JhhpOi6sBOoNwCxBo9FiMM3DVngln4MIB8ksyjimD2WgpLitZd44dlo1tgL4d2hTmPCVqcU/GS3GlYcJRgm/a6QO6kI10Z0AfDDd7rYJR5oPJAQCu2uQBSCVzsD/rgbmYkZ0H2gK/d5KlblRmyavktS3y4NsmF1+PTVelzu2u4tUuedsmc/wUK9rDRa3S+YD2f8e/3vF5QL/HRykmOHKniYsDl5hB33BV9RQCChhX+CxOfDw24sCFnNfpGprplW6KrCdQO6t75AQD2PbMseBluv7vn397YnxhSbuLtru/DgIBYpsqSO7Afg90Lao/u0AYHu/L2UUfqe3dZifX86rDKGThs9wheNtacp3D1kG3XkjybdAwY9idzoAHsU173ZQwug1BmOHoFGqZncKd0YyX11AImdZqEIp1tUnAepj2++tlUytZiCGyT2sl5sCMzhPsefauDeRTMr1ue2YGN4p0e+lWcOnuC+ZOcQB19gs8kcl6IKBtTbsqBERv1/c033zdqe5Wlf3L4vD1g38w/gdQSwMEFAACAAgAeY4rTQh+CyMpAwAAhgwAACcAAAB1bml2ZXJzYWwvZmxhc2hfcHVibGlzaGluZ19zZXR0aW5ncy54bWzVV91u2jAUvucpLE+9LGk7unYooaoKaNVaQIVt7VVlYkOsOnYW21B6tafZg+1JdhwDBbXr0h+kTQgRn5/v/J+Y8Og2FWjCcs2VjPBudQcjJmNFuRxH+MugvX2IkTZEUiKUZBGWCqOjRiXM7FBwnfSZMSCqEcBIXc9MhBNjsnoQTKfTKtdZ7rhKWAP4uhqrNMhyppk0LA8yQWbwY2YZ03iOUAIAvqmSc7VGpYJQ6JHOFbWCIU7Bc8ldUES0BdEJDrzYkMQ341xZSU+UUDnKx8MIvzs8dp+FjIdq8pRJlxPdAKIjmzqhlDsviOjzO4YSxscJuHtQw2jKqUkivFdzKCAdPEQpsH3oxKGcKMiBNHP4lBlCiSH+6O0Zdmv0guBJdCZJyuMBcJCLP8LNwfWnq17r4uy08/l60O2eDU573olCJ1jHCYN1QyE4pGwes6WdkBhD4gT8Bp0REZqFwSppITZScs05d0ZDJSD3hRa0UTpktENStlKN/g2XbZDcxWgEgYhZhI9zTgRG3BDB46WytkNtuCmq3l6VRIAF7cnQeR/fm/fZiROSa7bq1oKjXc7jxjdlBUUzZZHgNwwZhSB+m8JTwtBqcdAoV2lBhfYxSAsOFiecTRk9KnI6B/yToSswkVrQhF7NBDPewnfL79CQjVQOuIxMoLOBzrXHrz4LOCNa34OShY9b/bPTZuv6tNNsXW65AAmdEBk/ExwKztLMbASfzJBUZqEH6YiJ1awoCuW04JWJrfryMmieWuHL/NbFWIHeYEk2Y+U5hfmrB6XNJmRSDKIbrgIaRpBDSTwmMGJYF1xaVhYwJhIpKWaIxLDWtBvrCVdWA8UPsIfWL/fQ6yMui9MYVhtYzCnLS0Hu7O69r+1/ODj8WK8Gv3783H5Sab7we4I4c37jnzy58pdr/+E2DAO3pR9f2ia3/+bO7l20vpbJa6d1OShV0la/FFy3jFT3cxmpC/+S6a28YEq5AEtp7IcM1pLgKTeMvmWLvaBNXvVu9z22mTbZYMyvGY3/JmR/Wl4T1+6FYfDoxdVxUi55ColwK3F5223s13bgpvkoq1IBtPX/Do3Kb1BLAwQUAAIACAB5jitNtfwJZLoCAABVCgAAIQAAAHVuaXZlcnNhbC9mbGFzaF9za2luX3NldHRpbmdzLnhtbJVWbW/iMAz+fr8Ccd/p7pWd1CExxkmTdrfpNu172po2Ik2qJGXHv784TdYEKPSwJhH7eWzHsc1StaV88WEySXPBhHwGrSkvFWq8bkKLm2nWai34LBdcA9czLmRN2HTx8af9pIlFXmKJHcixnA3JoQ8zt58xFBfj2xxliJCLuiF8/yBKMctIvi2laHlxMbVq34BklG8N8urHfLUeDMCo0vca6iin9TXKOEojQSnAlL6vUS6yGMmA+UhX9jOS04c6f/sD2o4qqi1t+QlliNaQEuIiXy9RhvHceI9fZY5ynqDhrzbQL59RBqGM7EHGzu++ogwyRNM2/9MjjRQlFjTmnH/Edw4TpDDjh1ldoVwk4IUw0MVXcOWxd70LQO5rOPcpjqsU7AnrerAQ8NEzBgstW0gTf+psqhJvj6028wGLDWHKAEJVD3oyST+RVnk3sa7H/YE3yovQl9P0kFfB2hpWXcKBu1jf41erW7srQqfvuiBDCTunDFLslT3yt6nrETJQ9shnRgt45Gx/nMGhqSP5R74l7jnP199YgRNzLJzVn7wVIz3g6KogVafwmFoUsFCYzgutAd8tTayuSyk5yinlZEdLoqngvxCX7e1lVJocGFyvne6sVFPN4FTD2RzNmg7LZc9xPzpr3JDdz0J/ue480WaL30yJ1iSvavOzpKYTxzNjYgozTU4zcE8aOMh7vhEBx8YeItVEbkG+CMHGhuFCgxrrXnTDNQRPk6AGaXK6yqlzcqr8vK0zkGvzahSUr3Ks7IAVLStm/vQrhTcoDhgD1o6qK+OPE/rel4HCNQEQmVe+a7tDZ6lbpimDHfjhDxT2ykN3S5Xp0qGGW+oH2Oiw5ZxmVE+6XdH3SrxDAv0J/KtJK3J8YBnR9ppkyt4smny/hvtcosXs1xk2X7jJ7Nn1UuTY2I8raJT47+Q/UEsDBBQAAgAIAHmOK00qlg9n/gIAAJcLAAAmAAAAdW5pdmVyc2FsL2h0bWxfcHVibGlzaGluZ19zZXR0aW5ncy54bWzNlm9PGjEYwN/zKZouvpRT56YjdxgjGIlOiLBNX5lyLVxjr721PfB8tU+zD7ZPsqdXQIiOnUaWhRDo0z6/51/7tOHRfSrQhGnDlYzwbn0HIyZjRbkcR/jL4HT7ECNjiaREKMkiLBVGR81amOVDwU3SZ9bCUoMAI00jsxFOrM0aQTCdTuvcZNrNKpFb4Jt6rNIg08wwaZkOMkEK+LFFxgyeESoA4JsqOVNr1moIhZ70WdFcMMQpeC65C4qIM5sKHPhVQxLfjbXKJT1RQmmkx8MIvzs8dp/5Gk9q8ZRJlxLTBKET2wahlDsniOjzB4YSxscJeHuwj9GUU5tEeG/fUWB18JRSsn3kxFFOFKRA2hk+ZZZQYokfenuW3VszF3gRLSRJeTyAGeTCj3BrcHt202tfXXQuz28H3e7FoNPzTpQ6wSonDFYNheCQynXMFnZCYi2JE/AbdEZEGBYGy6L5spGSK865MRoqAakvtTAagaeiiPCx5kRgxC0RPF7MWqLHzJ5yATE43d36SFr8CPTxxgnRhi0bms8Yl8W4+U3lgqJC5UjwO4asQhBRnsK/hKHldKORVmkpFcRYZASnDE04mzJ6VGZpBvyToRswkeagCZsvE8x6C99z/oCGbKQ0cBmZwFYFOTeeX38ROCPGPELJ3Met/kWn1b7tXLba11suQEInRMYvhEMJWZrZjfBJgaSycz1IR0xyw8qiUE7LuSqx1V9fBsPTXPgyv3UxltAbLMlmrLykMH/1oLLZhEzKg+gOV4mGI8ihJJ4JEzEcdy5zVhUYE4mUFAUiMTQq4471hKvcgMQfYI82r/fQ6yMuy9EYbg6wqCnTlZA7u3vv9z98PDj81KgHv3783F6rNGvhPUGcOd/DT9Y28UUjf9oNw8D1zufbsNX5v+rCvav21yqZumxfDyoVqd2vhOtWWdU9r7Lqyl8bvaUro5IL0GbG/thAoxE85ZbRt9w0ryj8+vvXb4s3KvwGo1i7ff/fIPxo8dxaeV+FwbMPwBrIVx/TzdpvUEsDBBQAAgAIAHmOK01ocVKRmgEAAB8GAAAfAAAAdW5pdmVyc2FsL2h0bWxfc2tpbl9zZXR0aW5ncy5qc42UTW/CMAyG7/wKlF0nxD5hu6HBpEkcJo3btEMoplSkSZWkHR3iv68OX03qjsUX8vLkdewq3na61WIR6z53t+6327/7e6cBalbncO3rokVPUWdGJAuYJSmIRAILkOJ49CTvzgRlzKQznZcfaGtqfkzhP0suTB3PCAtNaIY6XBDgN6FtqMM/J7FTq2tfU63R89xaJXuRkhak7UmlU+4YdvXqVr3EAFYF6AvokkfgmQ7caiPPjg8DjDoXqTTjspyqWPXmPFrHWuVy0ZZ/VWagq0++3gP9p8HLxLMTibFvFtIw8WSI0U5mGoyBQ97HCQYJCz4HUfPtu/UH6hk3CwroIjGJPdKjG4w6nfEYGl0ajjB8TFZejW4OMJqchY3dE3e3GB4heAm6YTW+x/BAleXZPz5gplWMHWmgzZ6fUKH4IpHxIXUfg+Twsmjb1r1zoe76Y+Y9IRU8oRX1/NK22RGChgCtN5aOeU2Qd0rZCUqURA5FaNS0Kug5YsM5gvvPLuPW8miVVuOhGo5VG7heg54pJarbf126Z5irs/sFUEsDBBQAAgAIAHmOK009PC/RwQAAAOUBAAAaAAAAdW5pdmVyc2FsL2kxOG5fcHJlc2V0cy54bWydkbEKwjAQhvc+RbjdxG6lJHUT3Bx0lpqmGmkvJZdaH9+UinSRgEMg//F9PyQnd6++Y0/jyTpUkPMtMIPaNRZvCs6n/aYARqHGpu4cGgXogO2qTNq8wKM3ZAKxWIGk4B7CUAoxTRO3NPjYQK4bQywmrl0v4ukditkUw6LC4pb2L/szgyrLGJPX0XbhgFW8x7QgjLxWMDsXjdxi60D8AhqTAEyqwVACaH0CeAwJwI8rQIrvm+ekRwrxo2KQYrWeKnsDUEsDBBQAAgAIAHmOK02a+ZZkawAAAGsAAAAcAAAAdW5pdmVyc2FsL2xvY2FsX3NldHRpbmdzLnhtbLOxr8jNUShLLSrOzM+zVTLUM1BSSM1Lzk/JzEu3VQoNcdO1UFIoLknMS0nMyc9LtVXKy1dSsLfjssnJT07MCU4tKQEqLFYoyEmsTC0KSc0FMkpS/RJzgSqf7ZnyfMmuZ9Pan6/Yr6RvxwUAUEsDBBQAAgAIAESUV0cjtE77+wIAALAIAAAUAAAAdW5pdmVyc2FsL3BsYXllci54bWytVd9P2zAQfi7S/ofI79gtHQOqBMSQ0B7GhNSx7a0yiZt4TeLMdgjlr9/Zzu+lbEh7aJWc7/vufPfdxb96zlLviUnFRR6gBZ4jj+WhiHgeB+jh6+3xObq6fHfkFyndM+nxKEBlzg2ApsiLmAolLzSA76lOAtQzYGBGXiG5kFzvgfsUuNtIJ0v07mgGLrkKUKJ1sSKkqirMFSDyWIm0NCQKhyIjhWSK5ZpJ4tJAXoNd6b+j4ZeJnOh9wVQPWei3B65JWo5nxQck1RILGZOT+XxBftx9XocJy+gxz5WmeciQB5Wc2VI+0nB3J6IyZcrYZr5Lcs20NklY28zXK744zz0lwwA5h03GlKIxUzjNY0QclkyA/W1KVVLzqAGt4VU7XvNav4153zRutnOkcy7Kx5SrBI76kM46CfTJMKqf2etaBT00Cro1TMiT7FfJJYvs67dWjPMFcgFbxdk8sapCOICnWxpqIfc3AAMV1R3EbdOwaxq2oJYDt9HXHQVqbrtlVJeSNaWa+U88YuILlZIaWVxqWTKfjIw1lgzBPnFXrpvUNcRPdJae/kNvjN+oNT/Va52xgP/RmE9A1NaE5xF7vuXgo1kGNdUMim1sWBcpNjG7nFT5mPV0PTC5HOumwEU8TWXMYAwjqinp7OQQlEmqwCUs5QjbOzgITnicpPDTkwzj04M0GZW7SYbewUFwKsLdBLQ1t2Uk4zqOxNQqyCcT68QPS6VFxl+sPAd7Rq+sDl8buebouuDtwdn8j1EcxGgGc4smVpd56u2r5vDezKlWnc+mcJaBWmEemC4L59XMQlmMfCK2pWWqb/o5NfuwBx3lPDUd01zfQe+iWvMX5lU8Ml+6xdLUJGFGMwH6cL7sMUA/YbsMwlvToYhbkTd1wJjYN/dvK9ps+bp1ruuHOuxDDZ84qxzGzdRHUEcsRZlHox7iovuIqBR22rVk1EvZFm60OAGRiiJA7+GhvvPF6UV35bPFRYO1ed27wC6XN6z0OuFOQaTWdXsRv94N8PgbUEsDBBQAAgAIAHmOK02whyP0bAEAAPcCAAApAAAAdW5pdmVyc2FsL3NraW5fY3VzdG9taXphdGlvbl9zZXR0aW5ncy54bWyNUttKJDEQffcrgj8wSSq3hnYgt5Z5UdEBn5vp7NKsppdOxGXJx5t2dxhHRzT1VHVOnaIqp02/xmifUp4ex799Hqd4F3Ie48+0PkOo3U0P03wzhxRyWh0q92McpudN/DEttVpNuY9DPw92QdMao+71ISW1cqpmzDCKJPPUK+Q8txVrwDVgK+Yose3qncQ/3TnsQsynVdvVEfqxYRNTmPMmDuHPGo7Zb6HjDS7nfhgrL60FW6LspxbHlkCMcMl9oRoABLLcEYeLlI3UBHnMOIZiFAUKiHBOGlGIpBxq1jWiqjDfCMQkY9QV6mntRlobR22R0BCi6zSvGlu6zkiMESEEmCtcQGcwqmyoGhrUckBwYEAUbTRRgDrbmY4V77ywHCnqBcaFGQMYH4572O7tuQ7Vb6+zP+cXgie/4CS6eGt1wlzt7mmeK3kbHn8/9Dmgcbg4v7n1d/5qq7eb66vz/7589fCetZi1bv2pt18AUEsDBBQAAgAIAHqOK01u1FNQAA0AAL8cAAAXAAAAdW5pdmVyc2FsL3VuaXZlcnNhbC5wbmftmHlckvn2x5/KVtP5OY1ppnIdp7yV41ZqZuqUWzXjlpkrkJmjpaImuCHq7dZok0u3MmfCZK42qKmoOW4sOo2jGCioiBsCGYMkiKaEqCDch7u9fn/fv/2DF895P9/tHM4538+L+4H+vnr7TPYBAKB38YLXZQDYUQYA29/v2QWS9zEjmeDXtrTLvucBAsN0HjR04s75nQOAllJdVfRO0N6bciE8DQD0e7WfbdTk2hsAYHrlote5K5kwKTeg/gv5FHU2y687n5yfeM/6zuFUK4vwuv+zOOd9SvfQznOfGn8aesnrM+dPt6f+TcdS5zMDry+I9of2eGX4VI8GLApkWBWewdV0Y7IrWGmGUR9doCFQKJtbo2SFcEW0WybuGpWMbYXLebXxvrqUQVbw0OCJZmZ9LK/aXnVm9BbXqqge6hHGfpC2iqn2Fd7CGlzutP8e0H4uHmitVa3QbTl7QevaY/GbE6hvEp0/BQ2nukryyuvdkF8st/37DVc7Y/JerQ4A/OnocZAW3r8EkutV4PD8H7bwFt7CW3gLb+EtvIW38Bbewlt4C2/hLfw/41D15lJeE/j0J4v/YQ3voPWpOFwjLG9Tzk5junVkv7tvdfUTt4/DSTWEUGgPsRKFIcnBmdmyBPWifDU2aKKHvEI7gUad84uUFa2T6N3W4g1I64PVEppkoqkpVy3DdYSupodMdBAyOtwB4Nchd/WagJMuGrF4qXuLS0RVsk+VN2alB3XM20h6mijVK/eMYPFNb6UE7fiC7HVhORMpeGqeuzbL9oVgkIsqD806sz4Oh1kdTM6VYdMELpUZfIyiv13DXcrNYHWup9fNz6W2Eof6kRqVyCPZxJnBl6dDMyBdhbGJ2MU3VriZzsqCZ3wpudDqmK8l8GvqGOOH4P202YkeNYrEa32Gxyo+G0tCj7jOgD7QIxZQFJLcxYtyukdCIDFgtRmC8kXSUneaKOTh+LqhnVDJ16in5m+fKalux/TdSJLhVH9YOf/26rekmYPC3R5rr6eddW51n2nMSiDaExaNDG85IlRnmZz5RUujliI/Fps4LpzAdPUzZdAnMZDZwHJpvA5wOooShJaL2avrq0+QEnfJnMsR1GH4H9gVtG9sxs82DxCYy/LPybCZiZuUC0v4H0MeIm3XEphjqvPdNgnldEFKG1f0VT0FafhILnMgi/XuEhvFomzLazPfWl6iIlF5xmjCidE5yvd8JU8xbWc2zvUdjR07U4Rz9guVnF1kUr+nRabe7W0p8QHyXS+abRtzY1Y+Q3DjuGdr8AgJgnugyuGU/oEZx+0nLs3ZhVEraZE1iMfCpNDlkBr6ZBOOCvt9X48ByjAu5pnD4ieGiXRKiVyJ56RzMV9AfTajFKwkVnFnBZMU3/FuT0GMaTEAZDzaaIAqTNHfE+U4lKziWbYUGYRr+qxst4ntB1Jq6/SBU0vHxFcGiijRpvAMTnFt1K6rm+T9rQ54SH9sOiv5QTtK8TfP8hYJkkPgWxCpAnskfRfQXu9pEbCe9uRrrtMP4KJVZ/a3R2ow92k7io3WuJ1TK96bDeer+nVpkfUkaTe9dsGmp5DGRWknugpt8fNIzrXxobSXYj4efIJUrXwl2JnrjKj1NJnwCz4XjouVuH9NTWVbNKQNMHF1DTKqBSFW/Y2wAQ8pKH26nEU9kxw13jx/sgy7aFlgEzMx73UEmPmRlyMbWs2SP0FxosG1abxcpTTddUHs+oAmbJZ0eiIlabXQqld3Urk9t2oDD8EfOljDF9JM256fIPQnBXf07aF+306EHt/wXSsdaGAZwGVnUS5pDSEDQzLrXkS71P2RdfViuTKqnPPl8TyNkt8hSt7ADn95GAhbmuQP55LE7X0NWNETsw2/DdAd+XYMOQwel/V+1k4fDZ1Oz4qqmB5HZd48ZODSHzJQnNqWkVLhkRfE3MOw5+ZwioEGmQQZ3MyW8p7DwWSJLQnkComJ+zieqFIqSlw6zVevdrSVbqJE5Ygp4NfsApXyYfaOzPl1Ea7HvhsWOSiAoaVtbNu8dTqbFeBBkd+mJecpOYfLgzyYsifEBpPQGnoqB8m5Pj7U6gctj6Cuk1PNEtzEiojSDUqwIEHJZsrSrVFdqFyK/zNR+KX2vpQB0QnvIylIrqAlOG+Ph0Yl0+T9gdOQ7HDpxNgdAGXDGqrIIdajevfUZ8Pgztq/OCNta3g3CMuCtte3S8Vg0SpaZb7N0mqOeSuiMqnfrgB6j5fDyxSQD9/K2Zmh18aIwZywSzDmxLAC6fU3L8//Z7/UyVPWNdgAV+6rbfkyXp5mc7ULCXEsGj5m+FiWZXlcNFwHqD6yApgMiH1Yb47L13mbEjgT/6Ni+zjZ8UoYg7X4knP0nzsGSpwZkUZlMTlxg8ESaLRLVfYhZowSMZ1+n5iM5Nw4ELTXFKrINHXSi8nJmJ5/qgdUZBjwVyN6HeL7eb0bXQ9oK1QP9fKCyiDCMXFfdYsCoT9g0MyNbiG9b3/TgI3DZhlLKrxiD3FSv+mZ+U4YFhSuKEZgEz8//pdqiXlpLz66aMn/X04QRSMYduBycGqwj/V4ZZuJh2+Ad1C4/0mbmsNzD03QzlSRvS/yy0/uc0M6/L7lnuWMBUoiJhrHm1atCdrU3d9rMOo4iHaPAxvHaNJjPy/hLgjYrcWhPRvsKbPrV0XsToT5W/Li8ulEk/61xV9YYE6ebkKbcyeI0TlvBgsrDe46Xklki45JHOU5LqjcvpFEnq7L9V/8E3gm4g/D9rlwrtOPKFlisCd0qYXXVimpug1jXpY4wsdzJhOKcVS9qpWep70Egf5IY0DNnZbFBjAqpaE9a322V5lnZYN+5nmqZfamgp/nVNx5Vwr2h+abxgISy78jEXhLtqrMrMLYcH31ZJU0A//ewsoWaqrOuMNPtyYP+siMJos84eX8h8RSBHaQmNVeF91AXTON34T1TjoJFFnd/jtv6lkOiJiP9WOUMOSVcUw15yi2kHZP+5PX7zbPfGttKikhMtoSJhj4upsJlYuv8pPBgolmNVcg3KXaLsVAC4qdp0WjmLHmY/FPg8L7o+vpyXncI0VzbpUS/b3/jbjdeAyPFdbrHhSOjk+ovSn6wbxArQ/G+9+Z0hWI/jxvg4Vrt5j6f/swMnen7Zd1LitP/3OvbKabIkoJFoWJ004/ozLBMNvEJ549bKYmkhdaCl59J+QxMChOjLYE9WQowlXjXofjIpTpcZME5Vj7n+VpQyfHSXdyotJdfEBPqzjmnELaxU2B4kwD6lAJZwbUCvWhcAxKznBdSnlD/jj6dVyBSyts8y8Sc1vle/NSyRhkYJkBc87lrv8c6QQMKxdame9siccMT2LfEWCeY6foyfGNF17KfBPHmZJBWciNYplvys9Eqb1kbgpPmLiNHotuRqkn6WEC6hlr9qk2P7FIOEsQ3H7p1p8VozQ3mfTkGondR5JKk7yEL7rza9w9u4r6iamajzUez+tw5QIIeqGFbVl6dtRHt6PH5kVnuCJzyleROfNCXcuGvEHM4Hv2aotBbvNOEwLz4bZrLw1iBz+XxD1IWmNUrZCGG5kLvh4bI1OwRy7GEuid2LtjWbJTbdi1Ag/VbNd8pymx8N23XEEshCtYNtb2ICxFvSGRysTHJO292s5L+fCbrjR9sqy2YgYULM591+c/f2FdQ1IukjjznZsog74hIpXu/t/7i5Qtv6WcyX5JTLIDBUCIPKlpPrrpr7UVhTTXYKOgmQY0eaEafdbcE0zjayRQakE+rtPoeM4usLcEy5epkA7tvXV71Ewdgft7lM/ASlqZfh5l5j+H7Hh38eXTEbASJ/0weAK6xM2bu8EkZvmPYJO7pwiabjCIascLCm+3vLVeCELnwibZFA4fC9ZE3NA3tCm1qfpX/Mxq+G5HbUf/jtsJAIihtFXpT5GKcGdmXdfAhD/aVxjL/bKbDivqUQlt42x/Kh/pHKIoeKTs5T4jzrXZ1dXxyOTnun9GrL796yftpeUYU+XDZ8SFCB+tQx4Fag2NA8V81xy5FO7HGkIfH9X4djF4QVnhfMpk2+95q624Rm1hO5m7OiYNsaAHP3igyGr7yhdiB9t3raDM7PDflJWRkK+PLbW49WOXtachP5a2zrqv//G4lXnVfeN9dZKX/gQB6orF4xuziPTtQD69ltfs1tc806br79iQ8Lxk+VsVLyi8pI06a/yIYmx4X75OO7PQ5F9+bn0sOOC52cEwgc4RAKh570CZ4/d1Q1NqmjTuVbXkYPJy/+F6K1zOygK8eFBMNpkY2gEAKVYGZaBu/h2UAgBgH7QXAL5aoBnBc0ZKQDvf76VVE6hWNTd9t4OHP8p+HNq9PodN/wJ8l3jZLStWzn/N0wr21SCz8N7wK+Mf2KHwtgPasQ0bqfudq15919SjzpYLy+HtJ0EZnxJXD2tAqPjNEZuQyV8vqz1dvzkPzgYuevt7Ec5fu/MPUEsDBBQAAgAIAHqOK02xNENpSgAAAGoAAAAbAAAAdW5pdmVyc2FsL3VuaXZlcnNhbC5wbmcueG1ss7GvyM1RKEstKs7Mz7NVMtQzULK34+WyKShKLctMLVeoAIoZ6RlAgJJCJSq3PDOlJMNWycLSGCGWkZqZnlFiq2RmbgAX1AcaCQBQSwECAAAUAAIACABDlFdHDcAxHsABAADaAwAADwAAAAAAAAABAAAAAAAAAAAAbm9uZS9wbGF5ZXIueG1sUEsBAgAAFAACAAgAeY4rTRUOrShkBAAABxEAAB0AAAAAAAAAAQAAAAAA7QEAAHVuaXZlcnNhbC9jb21tb25fbWVzc2FnZXMubG5nUEsBAgAAFAACAAgAeY4rTQh+CyMpAwAAhgwAACcAAAAAAAAAAQAAAAAAjAYAAHVuaXZlcnNhbC9mbGFzaF9wdWJsaXNoaW5nX3NldHRpbmdzLnhtbFBLAQIAABQAAgAIAHmOK021/AlkugIAAFUKAAAhAAAAAAAAAAEAAAAAAPoJAAB1bml2ZXJzYWwvZmxhc2hfc2tpbl9zZXR0aW5ncy54bWxQSwECAAAUAAIACAB5jitNKpYPZ/4CAACXCwAAJgAAAAAAAAABAAAAAADzDAAAdW5pdmVyc2FsL2h0bWxfcHVibGlzaGluZ19zZXR0aW5ncy54bWxQSwECAAAUAAIACAB5jitNaHFSkZoBAAAfBgAAHwAAAAAAAAABAAAAAAA1EAAAdW5pdmVyc2FsL2h0bWxfc2tpbl9zZXR0aW5ncy5qc1BLAQIAABQAAgAIAHmOK009PC/RwQAAAOUBAAAaAAAAAAAAAAEAAAAAAAwSAAB1bml2ZXJzYWwvaTE4bl9wcmVzZXRzLnhtbFBLAQIAABQAAgAIAHmOK02a+ZZkawAAAGsAAAAcAAAAAAAAAAEAAAAAAAUTAAB1bml2ZXJzYWwvbG9jYWxfc2V0dGluZ3MueG1sUEsBAgAAFAACAAgARJRXRyO0Tvv7AgAAsAgAABQAAAAAAAAAAQAAAAAAqhMAAHVuaXZlcnNhbC9wbGF5ZXIueG1sUEsBAgAAFAACAAgAeY4rTbCHI/RsAQAA9wIAACkAAAAAAAAAAQAAAAAA1xYAAHVuaXZlcnNhbC9za2luX2N1c3RvbWl6YXRpb25fc2V0dGluZ3MueG1sUEsBAgAAFAACAAgAeo4rTW7UU1AADQAAvxwAABcAAAAAAAAAAAAAAAAAihgAAHVuaXZlcnNhbC91bml2ZXJzYWwucG5nUEsBAgAAFAACAAgAeo4rTbE0Q2lKAAAAagAAABsAAAAAAAAAAQAAAAAAvyUAAHVuaXZlcnNhbC91bml2ZXJzYWwucG5nLnhtbFBLBQYAAAAADAAMAIYDAABCJgAAAAA="/>
  <p:tag name="ISPRING_PRESENTATION_TITLE" val="1"/>
</p:tagLst>
</file>

<file path=ppt/tags/tag10.xml><?xml version="1.0" encoding="utf-8"?>
<p:tagLst xmlns:a="http://schemas.openxmlformats.org/drawingml/2006/main" xmlns:r="http://schemas.openxmlformats.org/officeDocument/2006/relationships" xmlns:p="http://schemas.openxmlformats.org/presentationml/2006/main">
  <p:tag name="MH" val="20151124180108"/>
  <p:tag name="MH_LIBRARY" val="GRAPHIC"/>
  <p:tag name="MH_ORDER" val="Freeform 55"/>
</p:tagLst>
</file>

<file path=ppt/tags/tag11.xml><?xml version="1.0" encoding="utf-8"?>
<p:tagLst xmlns:a="http://schemas.openxmlformats.org/drawingml/2006/main" xmlns:r="http://schemas.openxmlformats.org/officeDocument/2006/relationships" xmlns:p="http://schemas.openxmlformats.org/presentationml/2006/main">
  <p:tag name="MH" val="20151124180108"/>
  <p:tag name="MH_LIBRARY" val="GRAPHIC"/>
  <p:tag name="MH_ORDER" val="Freeform 55"/>
</p:tagLst>
</file>

<file path=ppt/tags/tag12.xml><?xml version="1.0" encoding="utf-8"?>
<p:tagLst xmlns:a="http://schemas.openxmlformats.org/drawingml/2006/main" xmlns:r="http://schemas.openxmlformats.org/officeDocument/2006/relationships" xmlns:p="http://schemas.openxmlformats.org/presentationml/2006/main">
  <p:tag name="MH" val="20151124180108"/>
  <p:tag name="MH_LIBRARY" val="GRAPHIC"/>
  <p:tag name="MH_ORDER" val="Freeform 55"/>
</p:tagLst>
</file>

<file path=ppt/tags/tag13.xml><?xml version="1.0" encoding="utf-8"?>
<p:tagLst xmlns:a="http://schemas.openxmlformats.org/drawingml/2006/main" xmlns:r="http://schemas.openxmlformats.org/officeDocument/2006/relationships" xmlns:p="http://schemas.openxmlformats.org/presentationml/2006/main">
  <p:tag name="MH" val="20151124180108"/>
  <p:tag name="MH_LIBRARY" val="GRAPHIC"/>
  <p:tag name="MH_ORDER" val="Freeform 55"/>
</p:tagLst>
</file>

<file path=ppt/tags/tag14.xml><?xml version="1.0" encoding="utf-8"?>
<p:tagLst xmlns:a="http://schemas.openxmlformats.org/drawingml/2006/main" xmlns:r="http://schemas.openxmlformats.org/officeDocument/2006/relationships" xmlns:p="http://schemas.openxmlformats.org/presentationml/2006/main">
  <p:tag name="MH" val="20151124180108"/>
  <p:tag name="MH_LIBRARY" val="GRAPHIC"/>
  <p:tag name="MH_ORDER" val="Freeform 55"/>
</p:tagLst>
</file>

<file path=ppt/tags/tag2.xml><?xml version="1.0" encoding="utf-8"?>
<p:tagLst xmlns:a="http://schemas.openxmlformats.org/drawingml/2006/main" xmlns:r="http://schemas.openxmlformats.org/officeDocument/2006/relationships" xmlns:p="http://schemas.openxmlformats.org/presentationml/2006/main">
  <p:tag name="MH" val="20160217203636"/>
  <p:tag name="MH_LIBRARY" val="GRAPHIC"/>
  <p:tag name="MH_TYPE" val="Other"/>
  <p:tag name="MH_ORDER" val="1"/>
</p:tagLst>
</file>

<file path=ppt/tags/tag3.xml><?xml version="1.0" encoding="utf-8"?>
<p:tagLst xmlns:a="http://schemas.openxmlformats.org/drawingml/2006/main" xmlns:r="http://schemas.openxmlformats.org/officeDocument/2006/relationships" xmlns:p="http://schemas.openxmlformats.org/presentationml/2006/main">
  <p:tag name="MH" val="20160217203636"/>
  <p:tag name="MH_LIBRARY" val="GRAPHIC"/>
  <p:tag name="MH_TYPE" val="Other"/>
  <p:tag name="MH_ORDER" val="2"/>
</p:tagLst>
</file>

<file path=ppt/tags/tag4.xml><?xml version="1.0" encoding="utf-8"?>
<p:tagLst xmlns:a="http://schemas.openxmlformats.org/drawingml/2006/main" xmlns:r="http://schemas.openxmlformats.org/officeDocument/2006/relationships" xmlns:p="http://schemas.openxmlformats.org/presentationml/2006/main">
  <p:tag name="MH" val="20160312084837"/>
  <p:tag name="MH_LIBRARY" val="GRAPHIC"/>
  <p:tag name="MH_TYPE" val="Desc"/>
  <p:tag name="MH_ORDER" val="1"/>
</p:tagLst>
</file>

<file path=ppt/tags/tag5.xml><?xml version="1.0" encoding="utf-8"?>
<p:tagLst xmlns:a="http://schemas.openxmlformats.org/drawingml/2006/main" xmlns:r="http://schemas.openxmlformats.org/officeDocument/2006/relationships" xmlns:p="http://schemas.openxmlformats.org/presentationml/2006/main">
  <p:tag name="MH" val="20160217203636"/>
  <p:tag name="MH_LIBRARY" val="GRAPHIC"/>
  <p:tag name="MH_TYPE" val="Other"/>
  <p:tag name="MH_ORDER" val="1"/>
</p:tagLst>
</file>

<file path=ppt/tags/tag6.xml><?xml version="1.0" encoding="utf-8"?>
<p:tagLst xmlns:a="http://schemas.openxmlformats.org/drawingml/2006/main" xmlns:r="http://schemas.openxmlformats.org/officeDocument/2006/relationships" xmlns:p="http://schemas.openxmlformats.org/presentationml/2006/main">
  <p:tag name="MH" val="20160217203636"/>
  <p:tag name="MH_LIBRARY" val="GRAPHIC"/>
  <p:tag name="MH_TYPE" val="Other"/>
  <p:tag name="MH_ORDER" val="1"/>
</p:tagLst>
</file>

<file path=ppt/tags/tag7.xml><?xml version="1.0" encoding="utf-8"?>
<p:tagLst xmlns:a="http://schemas.openxmlformats.org/drawingml/2006/main" xmlns:r="http://schemas.openxmlformats.org/officeDocument/2006/relationships" xmlns:p="http://schemas.openxmlformats.org/presentationml/2006/main">
  <p:tag name="MH" val="20160217203636"/>
  <p:tag name="MH_LIBRARY" val="GRAPHIC"/>
  <p:tag name="MH_TYPE" val="Other"/>
  <p:tag name="MH_ORDER" val="1"/>
</p:tagLst>
</file>

<file path=ppt/tags/tag8.xml><?xml version="1.0" encoding="utf-8"?>
<p:tagLst xmlns:a="http://schemas.openxmlformats.org/drawingml/2006/main" xmlns:r="http://schemas.openxmlformats.org/officeDocument/2006/relationships" xmlns:p="http://schemas.openxmlformats.org/presentationml/2006/main">
  <p:tag name="MH" val="20160217203636"/>
  <p:tag name="MH_LIBRARY" val="GRAPHIC"/>
  <p:tag name="MH_TYPE" val="Other"/>
  <p:tag name="MH_ORDER" val="1"/>
</p:tagLst>
</file>

<file path=ppt/tags/tag9.xml><?xml version="1.0" encoding="utf-8"?>
<p:tagLst xmlns:a="http://schemas.openxmlformats.org/drawingml/2006/main" xmlns:r="http://schemas.openxmlformats.org/officeDocument/2006/relationships" xmlns:p="http://schemas.openxmlformats.org/presentationml/2006/main">
  <p:tag name="MH" val="20151124180108"/>
  <p:tag name="MH_LIBRARY" val="GRAPHIC"/>
  <p:tag name="MH_ORDER" val="Freeform 55"/>
</p:tagLst>
</file>

<file path=ppt/theme/theme1.xml><?xml version="1.0" encoding="utf-8"?>
<a:theme xmlns:a="http://schemas.openxmlformats.org/drawingml/2006/main" name="Nordri Tools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647</TotalTime>
  <Words>1800</Words>
  <Application>Microsoft Office PowerPoint</Application>
  <PresentationFormat>宽屏</PresentationFormat>
  <Paragraphs>247</Paragraphs>
  <Slides>47</Slides>
  <Notes>45</Notes>
  <HiddenSlides>0</HiddenSlides>
  <MMClips>0</MMClips>
  <ScaleCrop>false</ScaleCrop>
  <HeadingPairs>
    <vt:vector size="6" baseType="variant">
      <vt:variant>
        <vt:lpstr>已用的字体</vt:lpstr>
      </vt:variant>
      <vt:variant>
        <vt:i4>16</vt:i4>
      </vt:variant>
      <vt:variant>
        <vt:lpstr>主题</vt:lpstr>
      </vt:variant>
      <vt:variant>
        <vt:i4>2</vt:i4>
      </vt:variant>
      <vt:variant>
        <vt:lpstr>幻灯片标题</vt:lpstr>
      </vt:variant>
      <vt:variant>
        <vt:i4>47</vt:i4>
      </vt:variant>
    </vt:vector>
  </HeadingPairs>
  <TitlesOfParts>
    <vt:vector size="65" baseType="lpstr">
      <vt:lpstr>Arial Unicode MS</vt:lpstr>
      <vt:lpstr>Kartika</vt:lpstr>
      <vt:lpstr>等线</vt:lpstr>
      <vt:lpstr>等线 Light</vt:lpstr>
      <vt:lpstr>方正兰亭粗黑_GBK</vt:lpstr>
      <vt:lpstr>方正兰亭特黑长简体</vt:lpstr>
      <vt:lpstr>黑体</vt:lpstr>
      <vt:lpstr>华文行楷</vt:lpstr>
      <vt:lpstr>宋体</vt:lpstr>
      <vt:lpstr>微软雅黑</vt:lpstr>
      <vt:lpstr>幼圆</vt:lpstr>
      <vt:lpstr>Arial</vt:lpstr>
      <vt:lpstr>Calibri</vt:lpstr>
      <vt:lpstr>Calibri Light</vt:lpstr>
      <vt:lpstr>Times New Roman</vt:lpstr>
      <vt:lpstr>Wingdings</vt:lpstr>
      <vt:lpstr>Nordri ToolsTheme</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精美PPT（不二演示）</dc:creator>
  <cp:keywords>www.51pptmoban.com</cp:keywords>
  <cp:lastModifiedBy>阳光 男孩</cp:lastModifiedBy>
  <cp:revision>5</cp:revision>
  <dcterms:created xsi:type="dcterms:W3CDTF">2016-10-08T13:50:55Z</dcterms:created>
  <dcterms:modified xsi:type="dcterms:W3CDTF">2019-01-17T15:21:38Z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XPowerLiteLastOptimized">
    <vt:lpwstr>6448022</vt:lpwstr>
  </property>
  <property fmtid="{D5CDD505-2E9C-101B-9397-08002B2CF9AE}" pid="3" name="NXPowerLiteSettings">
    <vt:lpwstr>C780073804F000</vt:lpwstr>
  </property>
  <property fmtid="{D5CDD505-2E9C-101B-9397-08002B2CF9AE}" pid="4" name="NXPowerLiteVersion">
    <vt:lpwstr>D8.0.2</vt:lpwstr>
  </property>
</Properties>
</file>